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6" Type="http://schemas.microsoft.com/office/2020/02/relationships/classificationlabels" Target="docMetadata/LabelInfo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64" r:id="rId5"/>
    <p:sldId id="277" r:id="rId6"/>
    <p:sldId id="275" r:id="rId7"/>
    <p:sldId id="293" r:id="rId8"/>
    <p:sldId id="299" r:id="rId9"/>
    <p:sldId id="288" r:id="rId10"/>
    <p:sldId id="300" r:id="rId11"/>
    <p:sldId id="286" r:id="rId12"/>
    <p:sldId id="301" r:id="rId13"/>
    <p:sldId id="295" r:id="rId14"/>
    <p:sldId id="271" r:id="rId15"/>
    <p:sldId id="302" r:id="rId16"/>
    <p:sldId id="303" r:id="rId17"/>
    <p:sldId id="304" r:id="rId18"/>
    <p:sldId id="305" r:id="rId19"/>
    <p:sldId id="306" r:id="rId20"/>
    <p:sldId id="289" r:id="rId21"/>
    <p:sldId id="294" r:id="rId22"/>
    <p:sldId id="298" r:id="rId23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0" autoAdjust="0"/>
  </p:normalViewPr>
  <p:slideViewPr>
    <p:cSldViewPr showGuides="1">
      <p:cViewPr>
        <p:scale>
          <a:sx n="100" d="100"/>
          <a:sy n="100" d="100"/>
        </p:scale>
        <p:origin x="2628" y="1192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232" y="29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slide" Target="slides/slide14.xml" /><Relationship Id="rId26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slide" Target="slides/slide17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slide" Target="slides/slide13.xml" /><Relationship Id="rId25" Type="http://schemas.openxmlformats.org/officeDocument/2006/relationships/handoutMaster" Target="handoutMasters/handoutMaster1.xml" /><Relationship Id="rId2" Type="http://schemas.openxmlformats.org/officeDocument/2006/relationships/customXml" Target="../customXml/item2.xml" /><Relationship Id="rId16" Type="http://schemas.openxmlformats.org/officeDocument/2006/relationships/slide" Target="slides/slide12.xml" /><Relationship Id="rId20" Type="http://schemas.openxmlformats.org/officeDocument/2006/relationships/slide" Target="slides/slide16.xml" /><Relationship Id="rId29" Type="http://schemas.openxmlformats.org/officeDocument/2006/relationships/tableStyles" Target="tableStyles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1.xml" /><Relationship Id="rId15" Type="http://schemas.openxmlformats.org/officeDocument/2006/relationships/slide" Target="slides/slide11.xml" /><Relationship Id="rId23" Type="http://schemas.openxmlformats.org/officeDocument/2006/relationships/slide" Target="slides/slide19.xml" /><Relationship Id="rId28" Type="http://schemas.openxmlformats.org/officeDocument/2006/relationships/theme" Target="theme/theme1.xml" /><Relationship Id="rId10" Type="http://schemas.openxmlformats.org/officeDocument/2006/relationships/slide" Target="slides/slide6.xml" /><Relationship Id="rId19" Type="http://schemas.openxmlformats.org/officeDocument/2006/relationships/slide" Target="slides/slide15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openxmlformats.org/officeDocument/2006/relationships/slide" Target="slides/slide18.xml" /><Relationship Id="rId27" Type="http://schemas.openxmlformats.org/officeDocument/2006/relationships/viewProps" Target="viewProps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10/29/2025</a:t>
            </a:fld>
            <a:endParaRPr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10/29/2025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1FF676E6-2425-F67F-0EEC-8F749E88090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2A51F0-4EDD-D5BD-4420-626AF4E5B085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FF9F6-4E70-E6C5-D80D-23D1CA6C2D50}"/>
              </a:ext>
            </a:extLst>
          </p:cNvPr>
          <p:cNvSpPr/>
          <p:nvPr userDrawn="1"/>
        </p:nvSpPr>
        <p:spPr>
          <a:xfrm rot="5400000">
            <a:off x="1393710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04F351-EFC7-94BF-D3DC-96B40AFD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 anchor="ctr">
            <a:normAutofit/>
          </a:bodyPr>
          <a:lstStyle>
            <a:lvl1pPr algn="ctr">
              <a:defRPr sz="7200" b="0" cap="none" baseline="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17F37F-F77E-B2B4-ED11-F009D168EC6B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3D5C16D-FA81-BAC7-0697-0DC6036320D4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E4D3F4-28B2-6053-807F-F0A3DC654A52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7AC55E-9114-0424-F015-468AE208E11A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D70DED-121C-AA55-4D65-9A4BAC7C6AD8}"/>
              </a:ext>
            </a:extLst>
          </p:cNvPr>
          <p:cNvCxnSpPr/>
          <p:nvPr userDrawn="1"/>
        </p:nvCxnSpPr>
        <p:spPr>
          <a:xfrm>
            <a:off x="684212" y="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BAC8F9-7E2E-E7EC-2481-CA1441D567F8}"/>
              </a:ext>
            </a:extLst>
          </p:cNvPr>
          <p:cNvCxnSpPr/>
          <p:nvPr userDrawn="1"/>
        </p:nvCxnSpPr>
        <p:spPr>
          <a:xfrm>
            <a:off x="11504613" y="-38100"/>
            <a:ext cx="0" cy="69342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4C1510C2-44EE-C940-5D46-21C4892557A2}"/>
              </a:ext>
            </a:extLst>
          </p:cNvPr>
          <p:cNvSpPr/>
          <p:nvPr userDrawn="1"/>
        </p:nvSpPr>
        <p:spPr>
          <a:xfrm rot="16200000">
            <a:off x="2588417" y="456405"/>
            <a:ext cx="7010400" cy="6097590"/>
          </a:xfrm>
          <a:custGeom>
            <a:avLst/>
            <a:gdLst>
              <a:gd name="connsiteX0" fmla="*/ 6610424 w 6610424"/>
              <a:gd name="connsiteY0" fmla="*/ 3048796 h 6097590"/>
              <a:gd name="connsiteX1" fmla="*/ 3890772 w 6610424"/>
              <a:gd name="connsiteY1" fmla="*/ 6093623 h 6097590"/>
              <a:gd name="connsiteX2" fmla="*/ 3744554 w 6610424"/>
              <a:gd name="connsiteY2" fmla="*/ 6097555 h 6097590"/>
              <a:gd name="connsiteX3" fmla="*/ 3744554 w 6610424"/>
              <a:gd name="connsiteY3" fmla="*/ 6097590 h 6097590"/>
              <a:gd name="connsiteX4" fmla="*/ 3743227 w 6610424"/>
              <a:gd name="connsiteY4" fmla="*/ 6097590 h 6097590"/>
              <a:gd name="connsiteX5" fmla="*/ 0 w 6610424"/>
              <a:gd name="connsiteY5" fmla="*/ 6097589 h 6097590"/>
              <a:gd name="connsiteX6" fmla="*/ 0 w 6610424"/>
              <a:gd name="connsiteY6" fmla="*/ 0 h 6097590"/>
              <a:gd name="connsiteX7" fmla="*/ 3743228 w 6610424"/>
              <a:gd name="connsiteY7" fmla="*/ 1 h 6097590"/>
              <a:gd name="connsiteX8" fmla="*/ 3744555 w 6610424"/>
              <a:gd name="connsiteY8" fmla="*/ 1 h 6097590"/>
              <a:gd name="connsiteX9" fmla="*/ 3744555 w 6610424"/>
              <a:gd name="connsiteY9" fmla="*/ 36 h 6097590"/>
              <a:gd name="connsiteX10" fmla="*/ 3890773 w 6610424"/>
              <a:gd name="connsiteY10" fmla="*/ 3968 h 6097590"/>
              <a:gd name="connsiteX11" fmla="*/ 6610424 w 6610424"/>
              <a:gd name="connsiteY11" fmla="*/ 3048796 h 6097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10424" h="6097590">
                <a:moveTo>
                  <a:pt x="6610424" y="3048796"/>
                </a:moveTo>
                <a:cubicBezTo>
                  <a:pt x="6610424" y="4679979"/>
                  <a:pt x="5405713" y="6011968"/>
                  <a:pt x="3890772" y="6093623"/>
                </a:cubicBezTo>
                <a:lnTo>
                  <a:pt x="3744554" y="6097555"/>
                </a:lnTo>
                <a:lnTo>
                  <a:pt x="3744554" y="6097590"/>
                </a:lnTo>
                <a:lnTo>
                  <a:pt x="3743227" y="6097590"/>
                </a:lnTo>
                <a:lnTo>
                  <a:pt x="0" y="6097589"/>
                </a:lnTo>
                <a:lnTo>
                  <a:pt x="0" y="0"/>
                </a:lnTo>
                <a:lnTo>
                  <a:pt x="3743228" y="1"/>
                </a:lnTo>
                <a:lnTo>
                  <a:pt x="3744555" y="1"/>
                </a:lnTo>
                <a:lnTo>
                  <a:pt x="3744555" y="36"/>
                </a:lnTo>
                <a:lnTo>
                  <a:pt x="3890773" y="3968"/>
                </a:lnTo>
                <a:cubicBezTo>
                  <a:pt x="5405714" y="85624"/>
                  <a:pt x="6610425" y="1417612"/>
                  <a:pt x="6610424" y="3048796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B6DC9-6EDA-8E62-10CA-A5D8F575D99C}"/>
              </a:ext>
            </a:extLst>
          </p:cNvPr>
          <p:cNvSpPr/>
          <p:nvPr userDrawn="1"/>
        </p:nvSpPr>
        <p:spPr>
          <a:xfrm rot="5400000">
            <a:off x="10564921" y="1892190"/>
            <a:ext cx="228600" cy="307362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392C5BB-4C0A-FD2B-3AAF-4B66600606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035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42048D30-2D2E-3A6A-D11B-C1A5A51F7D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ACAF34-A82A-A1DD-6D4D-6787B3F87517}"/>
              </a:ext>
            </a:extLst>
          </p:cNvPr>
          <p:cNvSpPr/>
          <p:nvPr userDrawn="1"/>
        </p:nvSpPr>
        <p:spPr>
          <a:xfrm>
            <a:off x="-1" y="0"/>
            <a:ext cx="12188825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08550C-451A-73E6-F0EA-1617893DF0C8}"/>
              </a:ext>
            </a:extLst>
          </p:cNvPr>
          <p:cNvSpPr/>
          <p:nvPr userDrawn="1"/>
        </p:nvSpPr>
        <p:spPr>
          <a:xfrm>
            <a:off x="-87028" y="2781301"/>
            <a:ext cx="771240" cy="1295400"/>
          </a:xfrm>
          <a:custGeom>
            <a:avLst/>
            <a:gdLst>
              <a:gd name="connsiteX0" fmla="*/ 123540 w 771240"/>
              <a:gd name="connsiteY0" fmla="*/ 0 h 1295400"/>
              <a:gd name="connsiteX1" fmla="*/ 771240 w 771240"/>
              <a:gd name="connsiteY1" fmla="*/ 647700 h 1295400"/>
              <a:gd name="connsiteX2" fmla="*/ 123540 w 771240"/>
              <a:gd name="connsiteY2" fmla="*/ 1295400 h 1295400"/>
              <a:gd name="connsiteX3" fmla="*/ 0 w 771240"/>
              <a:gd name="connsiteY3" fmla="*/ 1282946 h 1295400"/>
              <a:gd name="connsiteX4" fmla="*/ 0 w 771240"/>
              <a:gd name="connsiteY4" fmla="*/ 12454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240" h="1295400">
                <a:moveTo>
                  <a:pt x="123540" y="0"/>
                </a:moveTo>
                <a:cubicBezTo>
                  <a:pt x="481255" y="0"/>
                  <a:pt x="771240" y="289985"/>
                  <a:pt x="771240" y="647700"/>
                </a:cubicBezTo>
                <a:cubicBezTo>
                  <a:pt x="771240" y="1005415"/>
                  <a:pt x="481255" y="1295400"/>
                  <a:pt x="123540" y="1295400"/>
                </a:cubicBezTo>
                <a:lnTo>
                  <a:pt x="0" y="1282946"/>
                </a:lnTo>
                <a:lnTo>
                  <a:pt x="0" y="12454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0424792-66B9-860A-8C03-D592C1A734A5}"/>
              </a:ext>
            </a:extLst>
          </p:cNvPr>
          <p:cNvCxnSpPr>
            <a:cxnSpLocks/>
          </p:cNvCxnSpPr>
          <p:nvPr userDrawn="1"/>
        </p:nvCxnSpPr>
        <p:spPr>
          <a:xfrm>
            <a:off x="6842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C23024A-D4BC-7F60-AF3F-522B93E157AB}"/>
              </a:ext>
            </a:extLst>
          </p:cNvPr>
          <p:cNvSpPr/>
          <p:nvPr userDrawn="1"/>
        </p:nvSpPr>
        <p:spPr>
          <a:xfrm rot="5400000">
            <a:off x="227013" y="3086103"/>
            <a:ext cx="228600" cy="68579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A8B8BC-3391-B191-16D3-444A3F20879D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2781301"/>
            <a:ext cx="684212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1E65DA-7165-AB68-BA79-BABAF694A000}"/>
              </a:ext>
            </a:extLst>
          </p:cNvPr>
          <p:cNvCxnSpPr>
            <a:cxnSpLocks/>
          </p:cNvCxnSpPr>
          <p:nvPr userDrawn="1"/>
        </p:nvCxnSpPr>
        <p:spPr>
          <a:xfrm flipH="1">
            <a:off x="-77788" y="4076701"/>
            <a:ext cx="7620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F04B172-AB62-FA59-6E1B-37B425F2354B}"/>
              </a:ext>
            </a:extLst>
          </p:cNvPr>
          <p:cNvCxnSpPr>
            <a:cxnSpLocks/>
          </p:cNvCxnSpPr>
          <p:nvPr userDrawn="1"/>
        </p:nvCxnSpPr>
        <p:spPr>
          <a:xfrm>
            <a:off x="11504612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D9E1403-1845-38DF-069F-9D8F94EFFBA9}"/>
              </a:ext>
            </a:extLst>
          </p:cNvPr>
          <p:cNvSpPr/>
          <p:nvPr userDrawn="1"/>
        </p:nvSpPr>
        <p:spPr>
          <a:xfrm>
            <a:off x="11508467" y="2781301"/>
            <a:ext cx="758144" cy="1295400"/>
          </a:xfrm>
          <a:custGeom>
            <a:avLst/>
            <a:gdLst>
              <a:gd name="connsiteX0" fmla="*/ 647700 w 758144"/>
              <a:gd name="connsiteY0" fmla="*/ 0 h 1295400"/>
              <a:gd name="connsiteX1" fmla="*/ 758144 w 758144"/>
              <a:gd name="connsiteY1" fmla="*/ 11134 h 1295400"/>
              <a:gd name="connsiteX2" fmla="*/ 758144 w 758144"/>
              <a:gd name="connsiteY2" fmla="*/ 1284266 h 1295400"/>
              <a:gd name="connsiteX3" fmla="*/ 647700 w 758144"/>
              <a:gd name="connsiteY3" fmla="*/ 1295400 h 1295400"/>
              <a:gd name="connsiteX4" fmla="*/ 0 w 758144"/>
              <a:gd name="connsiteY4" fmla="*/ 647700 h 1295400"/>
              <a:gd name="connsiteX5" fmla="*/ 647700 w 758144"/>
              <a:gd name="connsiteY5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8144" h="1295400">
                <a:moveTo>
                  <a:pt x="647700" y="0"/>
                </a:moveTo>
                <a:lnTo>
                  <a:pt x="758144" y="11134"/>
                </a:lnTo>
                <a:lnTo>
                  <a:pt x="758144" y="1284266"/>
                </a:lnTo>
                <a:lnTo>
                  <a:pt x="647700" y="1295400"/>
                </a:lnTo>
                <a:cubicBezTo>
                  <a:pt x="289985" y="1295400"/>
                  <a:pt x="0" y="1005415"/>
                  <a:pt x="0" y="647700"/>
                </a:cubicBezTo>
                <a:cubicBezTo>
                  <a:pt x="0" y="289985"/>
                  <a:pt x="289985" y="0"/>
                  <a:pt x="647700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884942-14CB-65D2-3919-3DBD13D9C19D}"/>
              </a:ext>
            </a:extLst>
          </p:cNvPr>
          <p:cNvSpPr/>
          <p:nvPr userDrawn="1"/>
        </p:nvSpPr>
        <p:spPr>
          <a:xfrm rot="5400000">
            <a:off x="11737067" y="3091544"/>
            <a:ext cx="228600" cy="674916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20E5F9-F0F5-8AF0-8C5C-A6C4D91B05CF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27813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D3F1725-9EBE-B64D-1F6E-A5D438625B3E}"/>
              </a:ext>
            </a:extLst>
          </p:cNvPr>
          <p:cNvCxnSpPr>
            <a:cxnSpLocks/>
          </p:cNvCxnSpPr>
          <p:nvPr userDrawn="1"/>
        </p:nvCxnSpPr>
        <p:spPr>
          <a:xfrm flipH="1">
            <a:off x="11504612" y="4076701"/>
            <a:ext cx="685800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E5D507FC-1762-D6F8-4115-990CE55C6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20400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12" y="1984248"/>
            <a:ext cx="9601200" cy="3657600"/>
          </a:xfrm>
        </p:spPr>
        <p:txBody>
          <a:bodyPr lIns="0" anchor="t">
            <a:normAutofit/>
          </a:bodyPr>
          <a:lstStyle>
            <a:lvl1pPr marL="0" indent="0">
              <a:lnSpc>
                <a:spcPct val="150000"/>
              </a:lnSpc>
              <a:buNone/>
              <a:defRPr sz="1800"/>
            </a:lvl1pPr>
            <a:lvl2pPr marL="426645" indent="0">
              <a:lnSpc>
                <a:spcPct val="150000"/>
              </a:lnSpc>
              <a:buNone/>
              <a:defRPr sz="1600"/>
            </a:lvl2pPr>
            <a:lvl3pPr marL="853290" indent="0">
              <a:lnSpc>
                <a:spcPct val="150000"/>
              </a:lnSpc>
              <a:buNone/>
              <a:defRPr sz="1400"/>
            </a:lvl3pPr>
            <a:lvl4pPr marL="1279936" indent="0">
              <a:lnSpc>
                <a:spcPct val="150000"/>
              </a:lnSpc>
              <a:buNone/>
              <a:defRPr sz="1400"/>
            </a:lvl4pPr>
            <a:lvl5pPr marL="1706581" indent="0">
              <a:lnSpc>
                <a:spcPct val="150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352E20-11F2-9B72-F930-8D59DDCCD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7A2614-2FA6-688B-D434-967D9B39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C5E6704-10FC-9DA2-14E9-A150775F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4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024680CB-D79A-93CA-0002-28F6F89D1A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309E4FA-5188-CBB0-D623-C65C526908EA}"/>
              </a:ext>
            </a:extLst>
          </p:cNvPr>
          <p:cNvSpPr/>
          <p:nvPr userDrawn="1"/>
        </p:nvSpPr>
        <p:spPr>
          <a:xfrm>
            <a:off x="-8042" y="0"/>
            <a:ext cx="12204908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0647996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cxnSpLocks/>
          </p:cNvCxnSpPr>
          <p:nvPr userDrawn="1"/>
        </p:nvCxnSpPr>
        <p:spPr>
          <a:xfrm>
            <a:off x="760412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2FDF6779-CAF3-8674-B2F8-7C346FF365B8}"/>
              </a:ext>
            </a:extLst>
          </p:cNvPr>
          <p:cNvSpPr/>
          <p:nvPr userDrawn="1"/>
        </p:nvSpPr>
        <p:spPr>
          <a:xfrm>
            <a:off x="12989" y="0"/>
            <a:ext cx="1524001" cy="1524001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B3836FF-3B48-408A-4A9F-7C60F96DE0EA}"/>
              </a:ext>
            </a:extLst>
          </p:cNvPr>
          <p:cNvSpPr/>
          <p:nvPr userDrawn="1"/>
        </p:nvSpPr>
        <p:spPr>
          <a:xfrm>
            <a:off x="-16083" y="-2"/>
            <a:ext cx="12220991" cy="7010403"/>
          </a:xfrm>
          <a:custGeom>
            <a:avLst/>
            <a:gdLst>
              <a:gd name="connsiteX0" fmla="*/ 6110498 w 12220991"/>
              <a:gd name="connsiteY0" fmla="*/ 0 h 7010403"/>
              <a:gd name="connsiteX1" fmla="*/ 12163073 w 12220991"/>
              <a:gd name="connsiteY1" fmla="*/ 3016566 h 7010403"/>
              <a:gd name="connsiteX2" fmla="*/ 12220991 w 12220991"/>
              <a:gd name="connsiteY2" fmla="*/ 3352802 h 7010403"/>
              <a:gd name="connsiteX3" fmla="*/ 12204908 w 12220991"/>
              <a:gd name="connsiteY3" fmla="*/ 3352802 h 7010403"/>
              <a:gd name="connsiteX4" fmla="*/ 12204908 w 12220991"/>
              <a:gd name="connsiteY4" fmla="*/ 7010403 h 7010403"/>
              <a:gd name="connsiteX5" fmla="*/ 0 w 12220991"/>
              <a:gd name="connsiteY5" fmla="*/ 7010403 h 7010403"/>
              <a:gd name="connsiteX6" fmla="*/ 0 w 12220991"/>
              <a:gd name="connsiteY6" fmla="*/ 3276603 h 7010403"/>
              <a:gd name="connsiteX7" fmla="*/ 13127 w 12220991"/>
              <a:gd name="connsiteY7" fmla="*/ 3276603 h 7010403"/>
              <a:gd name="connsiteX8" fmla="*/ 57919 w 12220991"/>
              <a:gd name="connsiteY8" fmla="*/ 3016567 h 7010403"/>
              <a:gd name="connsiteX9" fmla="*/ 6110498 w 12220991"/>
              <a:gd name="connsiteY9" fmla="*/ 0 h 7010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20991" h="7010403">
                <a:moveTo>
                  <a:pt x="6110498" y="0"/>
                </a:moveTo>
                <a:cubicBezTo>
                  <a:pt x="9180318" y="0"/>
                  <a:pt x="11722257" y="1309322"/>
                  <a:pt x="12163073" y="3016566"/>
                </a:cubicBezTo>
                <a:lnTo>
                  <a:pt x="12220991" y="3352802"/>
                </a:lnTo>
                <a:lnTo>
                  <a:pt x="12204908" y="3352802"/>
                </a:lnTo>
                <a:lnTo>
                  <a:pt x="12204908" y="7010403"/>
                </a:lnTo>
                <a:lnTo>
                  <a:pt x="0" y="7010403"/>
                </a:lnTo>
                <a:lnTo>
                  <a:pt x="0" y="3276603"/>
                </a:lnTo>
                <a:lnTo>
                  <a:pt x="13127" y="3276603"/>
                </a:lnTo>
                <a:lnTo>
                  <a:pt x="57919" y="3016567"/>
                </a:lnTo>
                <a:cubicBezTo>
                  <a:pt x="498732" y="1309322"/>
                  <a:pt x="3040674" y="0"/>
                  <a:pt x="6110498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7D644E-5B96-8668-75A4-77350D1E4DE3}"/>
              </a:ext>
            </a:extLst>
          </p:cNvPr>
          <p:cNvCxnSpPr>
            <a:cxnSpLocks/>
          </p:cNvCxnSpPr>
          <p:nvPr userDrawn="1"/>
        </p:nvCxnSpPr>
        <p:spPr>
          <a:xfrm>
            <a:off x="11428413" y="-2"/>
            <a:ext cx="0" cy="6858002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57DAB-E85F-534C-B513-0FFB30A7962B}"/>
              </a:ext>
            </a:extLst>
          </p:cNvPr>
          <p:cNvSpPr/>
          <p:nvPr userDrawn="1"/>
        </p:nvSpPr>
        <p:spPr>
          <a:xfrm>
            <a:off x="660689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E894C-4E53-027C-D966-0B58D5E76FF5}"/>
              </a:ext>
            </a:extLst>
          </p:cNvPr>
          <p:cNvSpPr/>
          <p:nvPr userDrawn="1"/>
        </p:nvSpPr>
        <p:spPr>
          <a:xfrm>
            <a:off x="11314113" y="-2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2B77A3-41F2-9349-5DBB-980F5FAE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0856" y="533400"/>
            <a:ext cx="8527111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211" y="2933697"/>
            <a:ext cx="4114801" cy="3390903"/>
          </a:xfrm>
        </p:spPr>
        <p:txBody>
          <a:bodyPr l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8AF499E1-2C86-CFBE-1820-ABB1088DD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6990" y="2933696"/>
            <a:ext cx="4114801" cy="339090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defRPr lang="en-US" sz="16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defRPr lang="en-US"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defRPr sz="14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03EF8FBE-F098-2A42-B8E4-37ABADF3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84AC3D2-5C3F-725F-A6D5-310C5F10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FD3723-C818-DF8D-C62C-658AB7C6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64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9A6811FF-B289-D1C1-9492-A1E1FF2F4D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2E56C3-4554-32FE-5BBA-F0FA1C5714F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04DC43-42C6-54AA-CB2E-44F918CA9EC4}"/>
              </a:ext>
            </a:extLst>
          </p:cNvPr>
          <p:cNvCxnSpPr>
            <a:cxnSpLocks/>
          </p:cNvCxnSpPr>
          <p:nvPr userDrawn="1"/>
        </p:nvCxnSpPr>
        <p:spPr>
          <a:xfrm>
            <a:off x="1888171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7570EE1-995F-34F5-7970-8D8205B0A11D}"/>
              </a:ext>
            </a:extLst>
          </p:cNvPr>
          <p:cNvSpPr/>
          <p:nvPr userDrawn="1"/>
        </p:nvSpPr>
        <p:spPr>
          <a:xfrm>
            <a:off x="1888171" y="2781301"/>
            <a:ext cx="1295400" cy="12954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EFF4FB-AC0B-930C-4493-5B2496935BCC}"/>
              </a:ext>
            </a:extLst>
          </p:cNvPr>
          <p:cNvCxnSpPr>
            <a:cxnSpLocks/>
          </p:cNvCxnSpPr>
          <p:nvPr userDrawn="1"/>
        </p:nvCxnSpPr>
        <p:spPr>
          <a:xfrm>
            <a:off x="3197223" y="1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0B5A4-8993-CFE3-872C-25245E86AF5F}"/>
              </a:ext>
            </a:extLst>
          </p:cNvPr>
          <p:cNvSpPr/>
          <p:nvPr userDrawn="1"/>
        </p:nvSpPr>
        <p:spPr>
          <a:xfrm rot="5400000">
            <a:off x="1483517" y="1829595"/>
            <a:ext cx="228600" cy="3198813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2D02A7-ACBB-2A4A-E80E-3695AEE1EA39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2764972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253D06-2E4F-FDB2-2A3F-DA2669723C5A}"/>
              </a:ext>
            </a:extLst>
          </p:cNvPr>
          <p:cNvCxnSpPr>
            <a:cxnSpLocks/>
          </p:cNvCxnSpPr>
          <p:nvPr userDrawn="1"/>
        </p:nvCxnSpPr>
        <p:spPr>
          <a:xfrm flipH="1">
            <a:off x="-1588" y="4076701"/>
            <a:ext cx="3185159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0F3BD93E-08BC-3F82-9517-49CEBB18F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6014" y="533400"/>
            <a:ext cx="8153381" cy="2209801"/>
          </a:xfrm>
        </p:spPr>
        <p:txBody>
          <a:bodyPr lIns="0" anchor="ctr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6014" y="2971800"/>
            <a:ext cx="4724397" cy="3048000"/>
          </a:xfrm>
        </p:spPr>
        <p:txBody>
          <a:bodyPr lIns="0" t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296C73-5B8A-9BB0-1F3E-1AAE9474E23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609012" y="2986053"/>
            <a:ext cx="3200384" cy="3017418"/>
          </a:xfrm>
        </p:spPr>
        <p:txBody>
          <a:bodyPr lIns="0" tIns="0" anchor="t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6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56479" y="6400801"/>
            <a:ext cx="1951734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67146" y="6400801"/>
            <a:ext cx="1642250" cy="320675"/>
          </a:xfrm>
        </p:spPr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543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pink sky&#10;&#10;Description automatically generated">
            <a:extLst>
              <a:ext uri="{FF2B5EF4-FFF2-40B4-BE49-F238E27FC236}">
                <a16:creationId xmlns:a16="http://schemas.microsoft.com/office/drawing/2014/main" id="{844CB249-B396-2424-01D1-4D97637BDA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4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F1599CA-3580-F2AA-3558-F152F50C2864}"/>
              </a:ext>
            </a:extLst>
          </p:cNvPr>
          <p:cNvSpPr/>
          <p:nvPr userDrawn="1"/>
        </p:nvSpPr>
        <p:spPr>
          <a:xfrm>
            <a:off x="2665412" y="0"/>
            <a:ext cx="6858000" cy="6858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3F185EB-A6B1-4EAC-BA12-CB81DF7C2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3" y="762000"/>
            <a:ext cx="5330955" cy="2552700"/>
          </a:xfrm>
        </p:spPr>
        <p:txBody>
          <a:bodyPr anchor="b">
            <a:normAutofit/>
          </a:bodyPr>
          <a:lstStyle>
            <a:lvl1pPr algn="ctr">
              <a:defRPr sz="5400" b="0" cap="none" baseline="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C638E9B-20FA-F77F-C8FB-BF50CBB86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33" y="3467100"/>
            <a:ext cx="5330955" cy="24003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19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lose-up of a person's face&#10;&#10;Description automatically generated">
            <a:extLst>
              <a:ext uri="{FF2B5EF4-FFF2-40B4-BE49-F238E27FC236}">
                <a16:creationId xmlns:a16="http://schemas.microsoft.com/office/drawing/2014/main" id="{998E10DA-9535-2CE7-12A4-77E2208E01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7BD2080-AB1F-7102-346E-BFA8CE0BAF44}"/>
              </a:ext>
            </a:extLst>
          </p:cNvPr>
          <p:cNvSpPr/>
          <p:nvPr userDrawn="1"/>
        </p:nvSpPr>
        <p:spPr>
          <a:xfrm>
            <a:off x="-1588" y="0"/>
            <a:ext cx="12217620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914400"/>
            <a:ext cx="5181600" cy="2514600"/>
          </a:xfrm>
        </p:spPr>
        <p:txBody>
          <a:bodyPr lIns="0">
            <a:normAutofit/>
          </a:bodyPr>
          <a:lstStyle>
            <a:lvl1pPr>
              <a:defRPr sz="66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D3D8D05-9BE1-F22A-0950-AA725685DE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31775" y="17527"/>
            <a:ext cx="3944303" cy="6822059"/>
          </a:xfrm>
          <a:custGeom>
            <a:avLst/>
            <a:gdLst>
              <a:gd name="connsiteX0" fmla="*/ 0 w 3944303"/>
              <a:gd name="connsiteY0" fmla="*/ 6402705 h 6822059"/>
              <a:gd name="connsiteX1" fmla="*/ 3944303 w 3944303"/>
              <a:gd name="connsiteY1" fmla="*/ 6402705 h 6822059"/>
              <a:gd name="connsiteX2" fmla="*/ 3944303 w 3944303"/>
              <a:gd name="connsiteY2" fmla="*/ 6822059 h 6822059"/>
              <a:gd name="connsiteX3" fmla="*/ 0 w 3944303"/>
              <a:gd name="connsiteY3" fmla="*/ 6822059 h 6822059"/>
              <a:gd name="connsiteX4" fmla="*/ 0 w 3944303"/>
              <a:gd name="connsiteY4" fmla="*/ 457200 h 6822059"/>
              <a:gd name="connsiteX5" fmla="*/ 3944303 w 3944303"/>
              <a:gd name="connsiteY5" fmla="*/ 457200 h 6822059"/>
              <a:gd name="connsiteX6" fmla="*/ 3944303 w 3944303"/>
              <a:gd name="connsiteY6" fmla="*/ 6366129 h 6822059"/>
              <a:gd name="connsiteX7" fmla="*/ 0 w 3944303"/>
              <a:gd name="connsiteY7" fmla="*/ 6366129 h 6822059"/>
              <a:gd name="connsiteX8" fmla="*/ 0 w 3944303"/>
              <a:gd name="connsiteY8" fmla="*/ 0 h 6822059"/>
              <a:gd name="connsiteX9" fmla="*/ 3944303 w 3944303"/>
              <a:gd name="connsiteY9" fmla="*/ 0 h 6822059"/>
              <a:gd name="connsiteX10" fmla="*/ 3944303 w 3944303"/>
              <a:gd name="connsiteY10" fmla="*/ 420624 h 6822059"/>
              <a:gd name="connsiteX11" fmla="*/ 0 w 3944303"/>
              <a:gd name="connsiteY11" fmla="*/ 420624 h 6822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44303" h="6822059">
                <a:moveTo>
                  <a:pt x="0" y="6402705"/>
                </a:moveTo>
                <a:lnTo>
                  <a:pt x="3944303" y="6402705"/>
                </a:lnTo>
                <a:lnTo>
                  <a:pt x="3944303" y="6822059"/>
                </a:lnTo>
                <a:lnTo>
                  <a:pt x="0" y="6822059"/>
                </a:lnTo>
                <a:close/>
                <a:moveTo>
                  <a:pt x="0" y="457200"/>
                </a:moveTo>
                <a:lnTo>
                  <a:pt x="3944303" y="457200"/>
                </a:lnTo>
                <a:lnTo>
                  <a:pt x="3944303" y="6366129"/>
                </a:lnTo>
                <a:lnTo>
                  <a:pt x="0" y="6366129"/>
                </a:lnTo>
                <a:close/>
                <a:moveTo>
                  <a:pt x="0" y="0"/>
                </a:moveTo>
                <a:lnTo>
                  <a:pt x="3944303" y="0"/>
                </a:lnTo>
                <a:lnTo>
                  <a:pt x="3944303" y="420624"/>
                </a:lnTo>
                <a:lnTo>
                  <a:pt x="0" y="4206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808" y="3657600"/>
            <a:ext cx="5181595" cy="2286000"/>
          </a:xfrm>
        </p:spPr>
        <p:txBody>
          <a:bodyPr lIns="0" anchor="t"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26645" indent="0">
              <a:lnSpc>
                <a:spcPct val="125000"/>
              </a:lnSpc>
              <a:buNone/>
              <a:defRPr sz="1600"/>
            </a:lvl2pPr>
            <a:lvl3pPr marL="853290" indent="0">
              <a:lnSpc>
                <a:spcPct val="125000"/>
              </a:lnSpc>
              <a:buNone/>
              <a:defRPr sz="1400"/>
            </a:lvl3pPr>
            <a:lvl4pPr marL="1279936" indent="0">
              <a:lnSpc>
                <a:spcPct val="125000"/>
              </a:lnSpc>
              <a:buNone/>
              <a:defRPr sz="1400"/>
            </a:lvl4pPr>
            <a:lvl5pPr marL="1706581" indent="0">
              <a:lnSpc>
                <a:spcPct val="125000"/>
              </a:lnSpc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98611" y="6400801"/>
            <a:ext cx="2261183" cy="320675"/>
          </a:xfrm>
        </p:spPr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26789" y="6400801"/>
            <a:ext cx="5897354" cy="320675"/>
          </a:xfrm>
        </p:spPr>
        <p:txBody>
          <a:bodyPr/>
          <a:lstStyle/>
          <a:p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8F0E7C2-55D0-0101-27E8-8B50E1CC9127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89CAC83-CB67-27E0-8EA6-F6F6E5ED0A72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9B5987-80DF-3755-E667-EE2DB6CBE948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203C55-C315-E7C9-EED2-083974459E49}"/>
              </a:ext>
            </a:extLst>
          </p:cNvPr>
          <p:cNvSpPr/>
          <p:nvPr userDrawn="1"/>
        </p:nvSpPr>
        <p:spPr>
          <a:xfrm>
            <a:off x="10534141" y="521208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A737DF-4AE3-6F7F-1733-661D65713695}"/>
              </a:ext>
            </a:extLst>
          </p:cNvPr>
          <p:cNvSpPr/>
          <p:nvPr userDrawn="1"/>
        </p:nvSpPr>
        <p:spPr>
          <a:xfrm>
            <a:off x="10542905" y="0"/>
            <a:ext cx="1645920" cy="164592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A398A-1AC9-796E-82A1-0C222945767B}"/>
              </a:ext>
            </a:extLst>
          </p:cNvPr>
          <p:cNvCxnSpPr>
            <a:cxnSpLocks/>
          </p:cNvCxnSpPr>
          <p:nvPr userDrawn="1"/>
        </p:nvCxnSpPr>
        <p:spPr>
          <a:xfrm>
            <a:off x="4189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ink sky&#10;&#10;Description automatically generated">
            <a:extLst>
              <a:ext uri="{FF2B5EF4-FFF2-40B4-BE49-F238E27FC236}">
                <a16:creationId xmlns:a16="http://schemas.microsoft.com/office/drawing/2014/main" id="{8802D68A-113C-2517-2CD9-13E53689A0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E1447D-A85A-1FDD-A4EB-285B03340F5A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10800000">
            <a:off x="37941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F5511-C846-7753-89F4-336271EB5ACE}"/>
              </a:ext>
            </a:extLst>
          </p:cNvPr>
          <p:cNvSpPr/>
          <p:nvPr userDrawn="1"/>
        </p:nvSpPr>
        <p:spPr>
          <a:xfrm rot="10800000">
            <a:off x="11580811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2F574C-CEE3-35B3-8823-3789F16B121E}"/>
              </a:ext>
            </a:extLst>
          </p:cNvPr>
          <p:cNvSpPr/>
          <p:nvPr userDrawn="1"/>
        </p:nvSpPr>
        <p:spPr>
          <a:xfrm>
            <a:off x="-77788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785D198-1D22-86F8-E96A-097BBAAC1A7A}"/>
              </a:ext>
            </a:extLst>
          </p:cNvPr>
          <p:cNvSpPr/>
          <p:nvPr userDrawn="1"/>
        </p:nvSpPr>
        <p:spPr>
          <a:xfrm rot="10800000">
            <a:off x="10895015" y="1413688"/>
            <a:ext cx="1371598" cy="4030625"/>
          </a:xfrm>
          <a:custGeom>
            <a:avLst/>
            <a:gdLst>
              <a:gd name="connsiteX0" fmla="*/ 0 w 1371598"/>
              <a:gd name="connsiteY0" fmla="*/ 0 h 4030625"/>
              <a:gd name="connsiteX1" fmla="*/ 85935 w 1371598"/>
              <a:gd name="connsiteY1" fmla="*/ 28331 h 4030625"/>
              <a:gd name="connsiteX2" fmla="*/ 1371598 w 1371598"/>
              <a:gd name="connsiteY2" fmla="*/ 2015312 h 4030625"/>
              <a:gd name="connsiteX3" fmla="*/ 85935 w 1371598"/>
              <a:gd name="connsiteY3" fmla="*/ 4002293 h 4030625"/>
              <a:gd name="connsiteX4" fmla="*/ 0 w 1371598"/>
              <a:gd name="connsiteY4" fmla="*/ 4030625 h 4030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1598" h="4030625">
                <a:moveTo>
                  <a:pt x="0" y="0"/>
                </a:moveTo>
                <a:lnTo>
                  <a:pt x="85935" y="28331"/>
                </a:lnTo>
                <a:cubicBezTo>
                  <a:pt x="835174" y="318870"/>
                  <a:pt x="1371598" y="1098797"/>
                  <a:pt x="1371598" y="2015312"/>
                </a:cubicBezTo>
                <a:cubicBezTo>
                  <a:pt x="1371598" y="2931828"/>
                  <a:pt x="835174" y="3711754"/>
                  <a:pt x="85935" y="4002293"/>
                </a:cubicBezTo>
                <a:lnTo>
                  <a:pt x="0" y="4030625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2E6B60-AE17-8497-E916-51A823F19065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77D34B1-6239-4039-3823-A32D4693CAE2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95015" y="3429000"/>
            <a:ext cx="129381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F4492CE-9DFD-B642-74A0-499E933F80A5}"/>
              </a:ext>
            </a:extLst>
          </p:cNvPr>
          <p:cNvSpPr/>
          <p:nvPr userDrawn="1"/>
        </p:nvSpPr>
        <p:spPr>
          <a:xfrm>
            <a:off x="1307414" y="-76200"/>
            <a:ext cx="9573996" cy="6992620"/>
          </a:xfrm>
          <a:custGeom>
            <a:avLst/>
            <a:gdLst>
              <a:gd name="connsiteX0" fmla="*/ 1528240 w 9573996"/>
              <a:gd name="connsiteY0" fmla="*/ 0 h 6992620"/>
              <a:gd name="connsiteX1" fmla="*/ 8045757 w 9573996"/>
              <a:gd name="connsiteY1" fmla="*/ 0 h 6992620"/>
              <a:gd name="connsiteX2" fmla="*/ 8171917 w 9573996"/>
              <a:gd name="connsiteY2" fmla="*/ 120282 h 6992620"/>
              <a:gd name="connsiteX3" fmla="*/ 9573996 w 9573996"/>
              <a:gd name="connsiteY3" fmla="*/ 3505201 h 6992620"/>
              <a:gd name="connsiteX4" fmla="*/ 8171917 w 9573996"/>
              <a:gd name="connsiteY4" fmla="*/ 6890120 h 6992620"/>
              <a:gd name="connsiteX5" fmla="*/ 8064408 w 9573996"/>
              <a:gd name="connsiteY5" fmla="*/ 6992620 h 6992620"/>
              <a:gd name="connsiteX6" fmla="*/ 1509589 w 9573996"/>
              <a:gd name="connsiteY6" fmla="*/ 6992620 h 6992620"/>
              <a:gd name="connsiteX7" fmla="*/ 1402080 w 9573996"/>
              <a:gd name="connsiteY7" fmla="*/ 6890120 h 6992620"/>
              <a:gd name="connsiteX8" fmla="*/ 0 w 9573996"/>
              <a:gd name="connsiteY8" fmla="*/ 3505201 h 6992620"/>
              <a:gd name="connsiteX9" fmla="*/ 1402080 w 9573996"/>
              <a:gd name="connsiteY9" fmla="*/ 120282 h 6992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699262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64408" y="6992620"/>
                </a:lnTo>
                <a:lnTo>
                  <a:pt x="1509589" y="699262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AB6F497-1C9D-E66E-161A-8332537B3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5" y="533400"/>
            <a:ext cx="7750516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04B4570-973D-13F6-0C58-91F949284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9154" y="2895600"/>
            <a:ext cx="7750516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58D04D42-191E-2227-2B1B-E138943283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72B7CDE2-D55F-1AD0-2F10-D98D71BC2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A77FEDA-BC46-FD22-190F-8841E18D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22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sky&#10;&#10;Description automatically generated">
            <a:extLst>
              <a:ext uri="{FF2B5EF4-FFF2-40B4-BE49-F238E27FC236}">
                <a16:creationId xmlns:a16="http://schemas.microsoft.com/office/drawing/2014/main" id="{3AEB6B8C-8E8E-75FA-B669-2932DD03E6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944B3B8-8580-71F1-DE35-7B8238C3FD59}"/>
              </a:ext>
            </a:extLst>
          </p:cNvPr>
          <p:cNvSpPr/>
          <p:nvPr userDrawn="1"/>
        </p:nvSpPr>
        <p:spPr>
          <a:xfrm>
            <a:off x="0" y="0"/>
            <a:ext cx="1218882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DE2C4A-51E4-22E5-34FC-145385897F9C}"/>
              </a:ext>
            </a:extLst>
          </p:cNvPr>
          <p:cNvSpPr/>
          <p:nvPr userDrawn="1"/>
        </p:nvSpPr>
        <p:spPr>
          <a:xfrm rot="5400000">
            <a:off x="1408905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5807" y="400051"/>
            <a:ext cx="5637210" cy="2914649"/>
          </a:xfrm>
        </p:spPr>
        <p:txBody>
          <a:bodyPr anchor="b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2829EE-FAE8-4936-F0E9-40394A8845E9}"/>
              </a:ext>
            </a:extLst>
          </p:cNvPr>
          <p:cNvSpPr/>
          <p:nvPr userDrawn="1"/>
        </p:nvSpPr>
        <p:spPr>
          <a:xfrm rot="5400000">
            <a:off x="10551316" y="1905795"/>
            <a:ext cx="228600" cy="30464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069C4-A5BC-A62E-380C-731B8A5B4A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75807" y="3543300"/>
            <a:ext cx="5637210" cy="2628899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26645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2pPr>
            <a:lvl3pPr marL="853290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3pPr>
            <a:lvl4pPr marL="1279936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4pPr>
            <a:lvl5pPr marL="1706581" indent="0" algn="ctr">
              <a:lnSpc>
                <a:spcPct val="125000"/>
              </a:lnSpc>
              <a:spcBef>
                <a:spcPts val="0"/>
              </a:spcBef>
              <a:buNone/>
              <a:defRPr sz="18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C4363C-0E28-4487-DD8D-4795AFEE365A}"/>
              </a:ext>
            </a:extLst>
          </p:cNvPr>
          <p:cNvGrpSpPr/>
          <p:nvPr userDrawn="1"/>
        </p:nvGrpSpPr>
        <p:grpSpPr>
          <a:xfrm>
            <a:off x="2140743" y="0"/>
            <a:ext cx="7907338" cy="6858000"/>
            <a:chOff x="2149474" y="0"/>
            <a:chExt cx="7907338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2C5A67C-1FE0-EFD7-3622-A0E27170112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149474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395002-4D2E-B59C-FD8E-2BF0DAF6A7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0056812" y="0"/>
              <a:ext cx="0" cy="68580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081E485-D397-61BC-2C0F-36FF7D5F70DE}"/>
              </a:ext>
            </a:extLst>
          </p:cNvPr>
          <p:cNvSpPr/>
          <p:nvPr userDrawn="1"/>
        </p:nvSpPr>
        <p:spPr>
          <a:xfrm>
            <a:off x="1307414" y="-76200"/>
            <a:ext cx="9573996" cy="7028180"/>
          </a:xfrm>
          <a:custGeom>
            <a:avLst/>
            <a:gdLst>
              <a:gd name="connsiteX0" fmla="*/ 1528240 w 9573996"/>
              <a:gd name="connsiteY0" fmla="*/ 0 h 7028180"/>
              <a:gd name="connsiteX1" fmla="*/ 8045757 w 9573996"/>
              <a:gd name="connsiteY1" fmla="*/ 0 h 7028180"/>
              <a:gd name="connsiteX2" fmla="*/ 8171917 w 9573996"/>
              <a:gd name="connsiteY2" fmla="*/ 120282 h 7028180"/>
              <a:gd name="connsiteX3" fmla="*/ 9573996 w 9573996"/>
              <a:gd name="connsiteY3" fmla="*/ 3505201 h 7028180"/>
              <a:gd name="connsiteX4" fmla="*/ 8171917 w 9573996"/>
              <a:gd name="connsiteY4" fmla="*/ 6890120 h 7028180"/>
              <a:gd name="connsiteX5" fmla="*/ 8027110 w 9573996"/>
              <a:gd name="connsiteY5" fmla="*/ 7028180 h 7028180"/>
              <a:gd name="connsiteX6" fmla="*/ 1546886 w 9573996"/>
              <a:gd name="connsiteY6" fmla="*/ 7028180 h 7028180"/>
              <a:gd name="connsiteX7" fmla="*/ 1402080 w 9573996"/>
              <a:gd name="connsiteY7" fmla="*/ 6890120 h 7028180"/>
              <a:gd name="connsiteX8" fmla="*/ 0 w 9573996"/>
              <a:gd name="connsiteY8" fmla="*/ 3505201 h 7028180"/>
              <a:gd name="connsiteX9" fmla="*/ 1402080 w 9573996"/>
              <a:gd name="connsiteY9" fmla="*/ 120282 h 7028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573996" h="7028180">
                <a:moveTo>
                  <a:pt x="1528240" y="0"/>
                </a:moveTo>
                <a:lnTo>
                  <a:pt x="8045757" y="0"/>
                </a:lnTo>
                <a:lnTo>
                  <a:pt x="8171917" y="120282"/>
                </a:lnTo>
                <a:cubicBezTo>
                  <a:pt x="9038193" y="986559"/>
                  <a:pt x="9573996" y="2183308"/>
                  <a:pt x="9573996" y="3505201"/>
                </a:cubicBezTo>
                <a:cubicBezTo>
                  <a:pt x="9573996" y="4827094"/>
                  <a:pt x="9038193" y="6023844"/>
                  <a:pt x="8171917" y="6890120"/>
                </a:cubicBezTo>
                <a:lnTo>
                  <a:pt x="8027110" y="7028180"/>
                </a:lnTo>
                <a:lnTo>
                  <a:pt x="1546886" y="7028180"/>
                </a:lnTo>
                <a:lnTo>
                  <a:pt x="1402080" y="6890120"/>
                </a:lnTo>
                <a:cubicBezTo>
                  <a:pt x="535803" y="6023844"/>
                  <a:pt x="0" y="4827094"/>
                  <a:pt x="0" y="3505201"/>
                </a:cubicBezTo>
                <a:cubicBezTo>
                  <a:pt x="0" y="2183308"/>
                  <a:pt x="535803" y="986559"/>
                  <a:pt x="1402080" y="120282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F90ACEC0-6BFA-2DA0-ED08-79C4EC859EB3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1117309" y="6400801"/>
            <a:ext cx="1828800" cy="32067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47ABA4AB-6D23-2D78-B42D-A7E807240A3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986262" y="6400801"/>
            <a:ext cx="6216301" cy="3206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48AFBD6-B449-C601-9AB8-58707B05A1E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65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white and pink gradient&#10;&#10;Description automatically generated">
            <a:extLst>
              <a:ext uri="{FF2B5EF4-FFF2-40B4-BE49-F238E27FC236}">
                <a16:creationId xmlns:a16="http://schemas.microsoft.com/office/drawing/2014/main" id="{AFD3AE5C-5EE6-128A-599C-F64250BE3C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4A3112D-1CC4-8A63-2EF0-72CADC5F5182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CADB272-55CB-FE7D-174B-0351CF041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4343392" cy="4715764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AF5B2CBB-3979-2A22-F797-B64A715A44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61756" y="990600"/>
            <a:ext cx="3962387" cy="4715764"/>
          </a:xfrm>
        </p:spPr>
        <p:txBody>
          <a:bodyPr anchor="ctr">
            <a:normAutofit/>
          </a:bodyPr>
          <a:lstStyle>
            <a:lvl1pPr marL="28575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1pPr>
            <a:lvl2pPr marL="712395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2pPr>
            <a:lvl3pPr marL="1139040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3pPr>
            <a:lvl4pPr marL="1565686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4pPr>
            <a:lvl5pPr marL="1992331" indent="-285750">
              <a:lnSpc>
                <a:spcPct val="125000"/>
              </a:lnSpc>
              <a:buFont typeface="Arial" panose="020B0604020202020204" pitchFamily="34" charset="0"/>
              <a:buChar char="•"/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2AE610D-4CF6-FA56-B72E-DB9027EB9A95}"/>
              </a:ext>
            </a:extLst>
          </p:cNvPr>
          <p:cNvCxnSpPr>
            <a:cxnSpLocks/>
          </p:cNvCxnSpPr>
          <p:nvPr userDrawn="1"/>
        </p:nvCxnSpPr>
        <p:spPr>
          <a:xfrm>
            <a:off x="1141412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7A26EB3-62BA-B7F9-D731-A7BACBB53EB5}"/>
              </a:ext>
            </a:extLst>
          </p:cNvPr>
          <p:cNvSpPr/>
          <p:nvPr userDrawn="1"/>
        </p:nvSpPr>
        <p:spPr>
          <a:xfrm>
            <a:off x="-1588" y="457200"/>
            <a:ext cx="11648687" cy="59436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A5A68F0-4988-52DC-8A0D-E776BFE86A27}"/>
              </a:ext>
            </a:extLst>
          </p:cNvPr>
          <p:cNvSpPr/>
          <p:nvPr userDrawn="1"/>
        </p:nvSpPr>
        <p:spPr>
          <a:xfrm>
            <a:off x="0" y="0"/>
            <a:ext cx="12188825" cy="685800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A0378-FB31-B667-C592-D038F6A702A4}"/>
              </a:ext>
            </a:extLst>
          </p:cNvPr>
          <p:cNvSpPr/>
          <p:nvPr userDrawn="1"/>
        </p:nvSpPr>
        <p:spPr>
          <a:xfrm>
            <a:off x="349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C606A95-3B8A-55B0-D0DB-19A40402FF9E}"/>
              </a:ext>
            </a:extLst>
          </p:cNvPr>
          <p:cNvSpPr/>
          <p:nvPr userDrawn="1"/>
        </p:nvSpPr>
        <p:spPr>
          <a:xfrm>
            <a:off x="10940044" y="2156118"/>
            <a:ext cx="1373186" cy="2545766"/>
          </a:xfrm>
          <a:custGeom>
            <a:avLst/>
            <a:gdLst>
              <a:gd name="connsiteX0" fmla="*/ 1272884 w 1373186"/>
              <a:gd name="connsiteY0" fmla="*/ 0 h 2545766"/>
              <a:gd name="connsiteX1" fmla="*/ 1373186 w 1373186"/>
              <a:gd name="connsiteY1" fmla="*/ 5065 h 2545766"/>
              <a:gd name="connsiteX2" fmla="*/ 1373186 w 1373186"/>
              <a:gd name="connsiteY2" fmla="*/ 2540701 h 2545766"/>
              <a:gd name="connsiteX3" fmla="*/ 1272884 w 1373186"/>
              <a:gd name="connsiteY3" fmla="*/ 2545766 h 2545766"/>
              <a:gd name="connsiteX4" fmla="*/ 0 w 1373186"/>
              <a:gd name="connsiteY4" fmla="*/ 1272883 h 2545766"/>
              <a:gd name="connsiteX5" fmla="*/ 1272884 w 1373186"/>
              <a:gd name="connsiteY5" fmla="*/ 0 h 2545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73186" h="2545766">
                <a:moveTo>
                  <a:pt x="1272884" y="0"/>
                </a:moveTo>
                <a:lnTo>
                  <a:pt x="1373186" y="5065"/>
                </a:lnTo>
                <a:lnTo>
                  <a:pt x="1373186" y="2540701"/>
                </a:lnTo>
                <a:lnTo>
                  <a:pt x="1272884" y="2545766"/>
                </a:lnTo>
                <a:cubicBezTo>
                  <a:pt x="569890" y="2545766"/>
                  <a:pt x="0" y="1975877"/>
                  <a:pt x="0" y="1272883"/>
                </a:cubicBezTo>
                <a:cubicBezTo>
                  <a:pt x="0" y="569889"/>
                  <a:pt x="569890" y="0"/>
                  <a:pt x="1272884" y="0"/>
                </a:cubicBez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1B804C-E94C-3C9E-FE43-6B499E74BD7E}"/>
              </a:ext>
            </a:extLst>
          </p:cNvPr>
          <p:cNvSpPr/>
          <p:nvPr userDrawn="1"/>
        </p:nvSpPr>
        <p:spPr>
          <a:xfrm rot="16200000" flipH="1">
            <a:off x="11450135" y="2804611"/>
            <a:ext cx="228600" cy="1248782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57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rry pink and blue background&#10;&#10;Description automatically generated">
            <a:extLst>
              <a:ext uri="{FF2B5EF4-FFF2-40B4-BE49-F238E27FC236}">
                <a16:creationId xmlns:a16="http://schemas.microsoft.com/office/drawing/2014/main" id="{E8A8B540-69F8-F41E-F63E-7655219512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C116D86-F5C8-781F-E058-31A29562AFBB}"/>
              </a:ext>
            </a:extLst>
          </p:cNvPr>
          <p:cNvSpPr/>
          <p:nvPr userDrawn="1"/>
        </p:nvSpPr>
        <p:spPr>
          <a:xfrm>
            <a:off x="-64" y="0"/>
            <a:ext cx="12188952" cy="6858000"/>
          </a:xfrm>
          <a:prstGeom prst="rect">
            <a:avLst/>
          </a:prstGeom>
          <a:solidFill>
            <a:schemeClr val="bg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113" y="1612902"/>
            <a:ext cx="5562599" cy="3632196"/>
          </a:xfrm>
        </p:spPr>
        <p:txBody>
          <a:bodyPr anchor="ctr">
            <a:normAutofit/>
          </a:bodyPr>
          <a:lstStyle>
            <a:lvl1pPr algn="ctr">
              <a:defRPr sz="6600" b="0" cap="none" baseline="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E7C6DB-C998-DD1E-38ED-E0BE6C1E2E0C}"/>
              </a:ext>
            </a:extLst>
          </p:cNvPr>
          <p:cNvSpPr/>
          <p:nvPr userDrawn="1"/>
        </p:nvSpPr>
        <p:spPr>
          <a:xfrm>
            <a:off x="3046412" y="381000"/>
            <a:ext cx="6096000" cy="6096000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7596B62-AE88-2B13-4737-760ED281DF0D}"/>
              </a:ext>
            </a:extLst>
          </p:cNvPr>
          <p:cNvSpPr/>
          <p:nvPr userDrawn="1"/>
        </p:nvSpPr>
        <p:spPr>
          <a:xfrm>
            <a:off x="-77788" y="1320655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5F342F0-65BB-E1BE-652F-9215A70681FA}"/>
              </a:ext>
            </a:extLst>
          </p:cNvPr>
          <p:cNvSpPr/>
          <p:nvPr userDrawn="1"/>
        </p:nvSpPr>
        <p:spPr>
          <a:xfrm rot="10800000">
            <a:off x="9142411" y="1320656"/>
            <a:ext cx="3124198" cy="4216690"/>
          </a:xfrm>
          <a:custGeom>
            <a:avLst/>
            <a:gdLst>
              <a:gd name="connsiteX0" fmla="*/ 0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0 w 3124198"/>
              <a:gd name="connsiteY10" fmla="*/ 4216690 h 4216690"/>
              <a:gd name="connsiteX11" fmla="*/ 0 w 3124198"/>
              <a:gd name="connsiteY11" fmla="*/ 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24198" h="4216690">
                <a:moveTo>
                  <a:pt x="0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0" y="4216690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A65168-DB7F-A8BD-1D2A-287AF1AA6DF5}"/>
              </a:ext>
            </a:extLst>
          </p:cNvPr>
          <p:cNvCxnSpPr>
            <a:cxnSpLocks/>
          </p:cNvCxnSpPr>
          <p:nvPr userDrawn="1"/>
        </p:nvCxnSpPr>
        <p:spPr>
          <a:xfrm>
            <a:off x="0" y="132065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D61883-92E2-1B00-77ED-EA1A2A204BA5}"/>
              </a:ext>
            </a:extLst>
          </p:cNvPr>
          <p:cNvCxnSpPr>
            <a:cxnSpLocks/>
          </p:cNvCxnSpPr>
          <p:nvPr userDrawn="1"/>
        </p:nvCxnSpPr>
        <p:spPr>
          <a:xfrm>
            <a:off x="0" y="5537345"/>
            <a:ext cx="12188824" cy="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A7359CE-3521-B84A-F5F9-8109724777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77790" y="1320650"/>
            <a:ext cx="3124198" cy="4216690"/>
          </a:xfrm>
          <a:custGeom>
            <a:avLst/>
            <a:gdLst>
              <a:gd name="connsiteX0" fmla="*/ 879796 w 3124198"/>
              <a:gd name="connsiteY0" fmla="*/ 0 h 4216690"/>
              <a:gd name="connsiteX1" fmla="*/ 1190290 w 3124198"/>
              <a:gd name="connsiteY1" fmla="*/ 0 h 4216690"/>
              <a:gd name="connsiteX2" fmla="*/ 1191185 w 3124198"/>
              <a:gd name="connsiteY2" fmla="*/ 0 h 4216690"/>
              <a:gd name="connsiteX3" fmla="*/ 1191185 w 3124198"/>
              <a:gd name="connsiteY3" fmla="*/ 25 h 4216690"/>
              <a:gd name="connsiteX4" fmla="*/ 1289808 w 3124198"/>
              <a:gd name="connsiteY4" fmla="*/ 2744 h 4216690"/>
              <a:gd name="connsiteX5" fmla="*/ 3124198 w 3124198"/>
              <a:gd name="connsiteY5" fmla="*/ 2108345 h 4216690"/>
              <a:gd name="connsiteX6" fmla="*/ 1289808 w 3124198"/>
              <a:gd name="connsiteY6" fmla="*/ 4213947 h 4216690"/>
              <a:gd name="connsiteX7" fmla="*/ 1191185 w 3124198"/>
              <a:gd name="connsiteY7" fmla="*/ 4216666 h 4216690"/>
              <a:gd name="connsiteX8" fmla="*/ 1191185 w 3124198"/>
              <a:gd name="connsiteY8" fmla="*/ 4216690 h 4216690"/>
              <a:gd name="connsiteX9" fmla="*/ 1190290 w 3124198"/>
              <a:gd name="connsiteY9" fmla="*/ 4216690 h 4216690"/>
              <a:gd name="connsiteX10" fmla="*/ 879796 w 3124198"/>
              <a:gd name="connsiteY10" fmla="*/ 4216690 h 4216690"/>
              <a:gd name="connsiteX11" fmla="*/ 0 w 3124198"/>
              <a:gd name="connsiteY11" fmla="*/ 0 h 4216690"/>
              <a:gd name="connsiteX12" fmla="*/ 651196 w 3124198"/>
              <a:gd name="connsiteY12" fmla="*/ 0 h 4216690"/>
              <a:gd name="connsiteX13" fmla="*/ 651196 w 3124198"/>
              <a:gd name="connsiteY13" fmla="*/ 4216690 h 4216690"/>
              <a:gd name="connsiteX14" fmla="*/ 0 w 3124198"/>
              <a:gd name="connsiteY14" fmla="*/ 4216690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879796" y="0"/>
                </a:moveTo>
                <a:lnTo>
                  <a:pt x="1190290" y="0"/>
                </a:lnTo>
                <a:lnTo>
                  <a:pt x="1191185" y="0"/>
                </a:lnTo>
                <a:lnTo>
                  <a:pt x="1191185" y="25"/>
                </a:lnTo>
                <a:lnTo>
                  <a:pt x="1289808" y="2744"/>
                </a:lnTo>
                <a:cubicBezTo>
                  <a:pt x="2311627" y="59211"/>
                  <a:pt x="3124198" y="980326"/>
                  <a:pt x="3124198" y="2108345"/>
                </a:cubicBezTo>
                <a:cubicBezTo>
                  <a:pt x="3124198" y="3236364"/>
                  <a:pt x="2311627" y="4157479"/>
                  <a:pt x="1289808" y="4213947"/>
                </a:cubicBezTo>
                <a:lnTo>
                  <a:pt x="1191185" y="4216666"/>
                </a:lnTo>
                <a:lnTo>
                  <a:pt x="1191185" y="4216690"/>
                </a:lnTo>
                <a:lnTo>
                  <a:pt x="1190290" y="4216690"/>
                </a:lnTo>
                <a:lnTo>
                  <a:pt x="879796" y="4216690"/>
                </a:lnTo>
                <a:close/>
                <a:moveTo>
                  <a:pt x="0" y="0"/>
                </a:moveTo>
                <a:lnTo>
                  <a:pt x="651196" y="0"/>
                </a:lnTo>
                <a:lnTo>
                  <a:pt x="651196" y="4216690"/>
                </a:lnTo>
                <a:lnTo>
                  <a:pt x="0" y="421669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C229D6EC-ACFF-1BB5-B5F2-348BF7C4894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42411" y="1339705"/>
            <a:ext cx="3124198" cy="4216690"/>
          </a:xfrm>
          <a:custGeom>
            <a:avLst/>
            <a:gdLst>
              <a:gd name="connsiteX0" fmla="*/ 2476500 w 3124198"/>
              <a:gd name="connsiteY0" fmla="*/ 0 h 4216690"/>
              <a:gd name="connsiteX1" fmla="*/ 3124198 w 3124198"/>
              <a:gd name="connsiteY1" fmla="*/ 0 h 4216690"/>
              <a:gd name="connsiteX2" fmla="*/ 3124198 w 3124198"/>
              <a:gd name="connsiteY2" fmla="*/ 4216690 h 4216690"/>
              <a:gd name="connsiteX3" fmla="*/ 2476500 w 3124198"/>
              <a:gd name="connsiteY3" fmla="*/ 4216690 h 4216690"/>
              <a:gd name="connsiteX4" fmla="*/ 1933013 w 3124198"/>
              <a:gd name="connsiteY4" fmla="*/ 0 h 4216690"/>
              <a:gd name="connsiteX5" fmla="*/ 1933908 w 3124198"/>
              <a:gd name="connsiteY5" fmla="*/ 0 h 4216690"/>
              <a:gd name="connsiteX6" fmla="*/ 2247900 w 3124198"/>
              <a:gd name="connsiteY6" fmla="*/ 0 h 4216690"/>
              <a:gd name="connsiteX7" fmla="*/ 2247900 w 3124198"/>
              <a:gd name="connsiteY7" fmla="*/ 4216690 h 4216690"/>
              <a:gd name="connsiteX8" fmla="*/ 1933908 w 3124198"/>
              <a:gd name="connsiteY8" fmla="*/ 4216690 h 4216690"/>
              <a:gd name="connsiteX9" fmla="*/ 1933013 w 3124198"/>
              <a:gd name="connsiteY9" fmla="*/ 4216690 h 4216690"/>
              <a:gd name="connsiteX10" fmla="*/ 1933013 w 3124198"/>
              <a:gd name="connsiteY10" fmla="*/ 4216665 h 4216690"/>
              <a:gd name="connsiteX11" fmla="*/ 1834390 w 3124198"/>
              <a:gd name="connsiteY11" fmla="*/ 4213946 h 4216690"/>
              <a:gd name="connsiteX12" fmla="*/ 0 w 3124198"/>
              <a:gd name="connsiteY12" fmla="*/ 2108345 h 4216690"/>
              <a:gd name="connsiteX13" fmla="*/ 1834390 w 3124198"/>
              <a:gd name="connsiteY13" fmla="*/ 2743 h 4216690"/>
              <a:gd name="connsiteX14" fmla="*/ 1933013 w 3124198"/>
              <a:gd name="connsiteY14" fmla="*/ 24 h 421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24198" h="4216690">
                <a:moveTo>
                  <a:pt x="2476500" y="0"/>
                </a:moveTo>
                <a:lnTo>
                  <a:pt x="3124198" y="0"/>
                </a:lnTo>
                <a:lnTo>
                  <a:pt x="3124198" y="4216690"/>
                </a:lnTo>
                <a:lnTo>
                  <a:pt x="2476500" y="4216690"/>
                </a:lnTo>
                <a:close/>
                <a:moveTo>
                  <a:pt x="1933013" y="0"/>
                </a:moveTo>
                <a:lnTo>
                  <a:pt x="1933908" y="0"/>
                </a:lnTo>
                <a:lnTo>
                  <a:pt x="2247900" y="0"/>
                </a:lnTo>
                <a:lnTo>
                  <a:pt x="2247900" y="4216690"/>
                </a:lnTo>
                <a:lnTo>
                  <a:pt x="1933908" y="4216690"/>
                </a:lnTo>
                <a:lnTo>
                  <a:pt x="1933013" y="4216690"/>
                </a:lnTo>
                <a:lnTo>
                  <a:pt x="1933013" y="4216665"/>
                </a:lnTo>
                <a:lnTo>
                  <a:pt x="1834390" y="4213946"/>
                </a:lnTo>
                <a:cubicBezTo>
                  <a:pt x="812571" y="4157479"/>
                  <a:pt x="0" y="3236364"/>
                  <a:pt x="0" y="2108345"/>
                </a:cubicBezTo>
                <a:cubicBezTo>
                  <a:pt x="0" y="980326"/>
                  <a:pt x="812571" y="59211"/>
                  <a:pt x="1834390" y="2743"/>
                </a:cubicBezTo>
                <a:lnTo>
                  <a:pt x="1933013" y="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3AE912-484D-5F4B-778B-3474F5CDC1E7}"/>
              </a:ext>
            </a:extLst>
          </p:cNvPr>
          <p:cNvSpPr/>
          <p:nvPr userDrawn="1"/>
        </p:nvSpPr>
        <p:spPr>
          <a:xfrm rot="10800000">
            <a:off x="11390311" y="-1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5ED4CE-ACD4-3D61-33D8-3FDC92555E76}"/>
              </a:ext>
            </a:extLst>
          </p:cNvPr>
          <p:cNvSpPr/>
          <p:nvPr userDrawn="1"/>
        </p:nvSpPr>
        <p:spPr>
          <a:xfrm rot="10800000">
            <a:off x="573406" y="-2"/>
            <a:ext cx="228600" cy="685799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-up of a person's face&#10;&#10;Description automatically generated">
            <a:extLst>
              <a:ext uri="{FF2B5EF4-FFF2-40B4-BE49-F238E27FC236}">
                <a16:creationId xmlns:a16="http://schemas.microsoft.com/office/drawing/2014/main" id="{3197F591-1277-E834-A693-1798788DC7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B813A62-751A-F465-5589-2D1D42FA9D1B}"/>
              </a:ext>
            </a:extLst>
          </p:cNvPr>
          <p:cNvSpPr/>
          <p:nvPr userDrawn="1"/>
        </p:nvSpPr>
        <p:spPr>
          <a:xfrm>
            <a:off x="1372" y="-19050"/>
            <a:ext cx="12186081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FDB31A-303D-1176-2A3C-ED553B54051E}"/>
              </a:ext>
            </a:extLst>
          </p:cNvPr>
          <p:cNvSpPr/>
          <p:nvPr userDrawn="1"/>
        </p:nvSpPr>
        <p:spPr>
          <a:xfrm>
            <a:off x="4397984" y="1828797"/>
            <a:ext cx="64159" cy="5067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BC030E-3C3A-ED00-5BC0-ADF1A8DA1CB8}"/>
              </a:ext>
            </a:extLst>
          </p:cNvPr>
          <p:cNvCxnSpPr>
            <a:cxnSpLocks/>
          </p:cNvCxnSpPr>
          <p:nvPr userDrawn="1"/>
        </p:nvCxnSpPr>
        <p:spPr>
          <a:xfrm>
            <a:off x="4436670" y="0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A07C8-DE4C-EC57-93F9-CA4D7DE0CACF}"/>
              </a:ext>
            </a:extLst>
          </p:cNvPr>
          <p:cNvCxnSpPr>
            <a:cxnSpLocks/>
          </p:cNvCxnSpPr>
          <p:nvPr userDrawn="1"/>
        </p:nvCxnSpPr>
        <p:spPr>
          <a:xfrm>
            <a:off x="248564" y="1834387"/>
            <a:ext cx="4169664" cy="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3B755DB-0B30-E551-8B59-B47FB56001CF}"/>
              </a:ext>
            </a:extLst>
          </p:cNvPr>
          <p:cNvSpPr/>
          <p:nvPr userDrawn="1"/>
        </p:nvSpPr>
        <p:spPr>
          <a:xfrm rot="16200000">
            <a:off x="-1101807" y="1328818"/>
            <a:ext cx="6874329" cy="4216690"/>
          </a:xfrm>
          <a:custGeom>
            <a:avLst/>
            <a:gdLst>
              <a:gd name="connsiteX0" fmla="*/ 0 w 12188825"/>
              <a:gd name="connsiteY0" fmla="*/ 0 h 6858000"/>
              <a:gd name="connsiteX1" fmla="*/ 8759825 w 12188825"/>
              <a:gd name="connsiteY1" fmla="*/ 0 h 6858000"/>
              <a:gd name="connsiteX2" fmla="*/ 8761412 w 12188825"/>
              <a:gd name="connsiteY2" fmla="*/ 0 h 6858000"/>
              <a:gd name="connsiteX3" fmla="*/ 8761412 w 12188825"/>
              <a:gd name="connsiteY3" fmla="*/ 40 h 6858000"/>
              <a:gd name="connsiteX4" fmla="*/ 8936281 w 12188825"/>
              <a:gd name="connsiteY4" fmla="*/ 4462 h 6858000"/>
              <a:gd name="connsiteX5" fmla="*/ 12188825 w 12188825"/>
              <a:gd name="connsiteY5" fmla="*/ 3429000 h 6858000"/>
              <a:gd name="connsiteX6" fmla="*/ 8936281 w 12188825"/>
              <a:gd name="connsiteY6" fmla="*/ 6853538 h 6858000"/>
              <a:gd name="connsiteX7" fmla="*/ 8761412 w 12188825"/>
              <a:gd name="connsiteY7" fmla="*/ 6857960 h 6858000"/>
              <a:gd name="connsiteX8" fmla="*/ 8761412 w 12188825"/>
              <a:gd name="connsiteY8" fmla="*/ 6858000 h 6858000"/>
              <a:gd name="connsiteX9" fmla="*/ 8759825 w 12188825"/>
              <a:gd name="connsiteY9" fmla="*/ 6858000 h 6858000"/>
              <a:gd name="connsiteX10" fmla="*/ 0 w 1218882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88825" h="6858000">
                <a:moveTo>
                  <a:pt x="0" y="0"/>
                </a:moveTo>
                <a:lnTo>
                  <a:pt x="8759825" y="0"/>
                </a:lnTo>
                <a:lnTo>
                  <a:pt x="8761412" y="0"/>
                </a:lnTo>
                <a:lnTo>
                  <a:pt x="8761412" y="40"/>
                </a:lnTo>
                <a:lnTo>
                  <a:pt x="8936281" y="4462"/>
                </a:lnTo>
                <a:cubicBezTo>
                  <a:pt x="10748061" y="96301"/>
                  <a:pt x="12188825" y="1594397"/>
                  <a:pt x="12188825" y="3429000"/>
                </a:cubicBezTo>
                <a:cubicBezTo>
                  <a:pt x="12188825" y="5263603"/>
                  <a:pt x="10748061" y="6761699"/>
                  <a:pt x="8936281" y="6853538"/>
                </a:cubicBezTo>
                <a:lnTo>
                  <a:pt x="8761412" y="6857960"/>
                </a:lnTo>
                <a:lnTo>
                  <a:pt x="8761412" y="6858000"/>
                </a:lnTo>
                <a:lnTo>
                  <a:pt x="8759825" y="6858000"/>
                </a:lnTo>
                <a:lnTo>
                  <a:pt x="0" y="6858000"/>
                </a:lnTo>
                <a:close/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52BA4D-F6EC-C802-C7FF-9C909C511505}"/>
              </a:ext>
            </a:extLst>
          </p:cNvPr>
          <p:cNvSpPr/>
          <p:nvPr userDrawn="1"/>
        </p:nvSpPr>
        <p:spPr>
          <a:xfrm>
            <a:off x="1417442" y="-1"/>
            <a:ext cx="1828799" cy="1828799"/>
          </a:xfrm>
          <a:prstGeom prst="ellipse">
            <a:avLst/>
          </a:pr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B3B078-AE9F-CEF2-C250-C1FBCF42D4AE}"/>
              </a:ext>
            </a:extLst>
          </p:cNvPr>
          <p:cNvCxnSpPr>
            <a:cxnSpLocks/>
          </p:cNvCxnSpPr>
          <p:nvPr userDrawn="1"/>
        </p:nvCxnSpPr>
        <p:spPr>
          <a:xfrm>
            <a:off x="227012" y="-2"/>
            <a:ext cx="0" cy="68580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56A5067-7143-C2F4-3CD3-979AC6FEB1EC}"/>
              </a:ext>
            </a:extLst>
          </p:cNvPr>
          <p:cNvSpPr/>
          <p:nvPr userDrawn="1"/>
        </p:nvSpPr>
        <p:spPr>
          <a:xfrm>
            <a:off x="11957482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2169078-4142-7AE3-6DC9-9BEC3EF5F43E}"/>
              </a:ext>
            </a:extLst>
          </p:cNvPr>
          <p:cNvCxnSpPr>
            <a:stCxn id="15" idx="0"/>
            <a:endCxn id="15" idx="4"/>
          </p:cNvCxnSpPr>
          <p:nvPr userDrawn="1"/>
        </p:nvCxnSpPr>
        <p:spPr>
          <a:xfrm>
            <a:off x="2331842" y="-1"/>
            <a:ext cx="0" cy="182879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CA28627E-5CEF-13DD-6955-6D64856EF624}"/>
              </a:ext>
            </a:extLst>
          </p:cNvPr>
          <p:cNvSpPr/>
          <p:nvPr userDrawn="1"/>
        </p:nvSpPr>
        <p:spPr>
          <a:xfrm>
            <a:off x="-12796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4CB1DB1-FB57-DFC8-F190-D2AAD4A0936B}"/>
              </a:ext>
            </a:extLst>
          </p:cNvPr>
          <p:cNvSpPr/>
          <p:nvPr userDrawn="1"/>
        </p:nvSpPr>
        <p:spPr>
          <a:xfrm>
            <a:off x="4437785" y="0"/>
            <a:ext cx="228600" cy="6858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0011D01-9DEA-F1B0-2E06-A440FD11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944" y="533400"/>
            <a:ext cx="6692772" cy="2209801"/>
          </a:xfrm>
        </p:spPr>
        <p:txBody>
          <a:bodyPr lIns="0"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4A4D4E2-7C46-84C0-C0B4-C32348A2E6C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48564" y="1851656"/>
            <a:ext cx="4148048" cy="50063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1946" y="3048000"/>
            <a:ext cx="6679975" cy="3352800"/>
          </a:xfrm>
        </p:spPr>
        <p:txBody>
          <a:bodyPr lIns="0" anchor="t">
            <a:normAutofit/>
          </a:bodyPr>
          <a:lstStyle>
            <a:lvl1pPr marL="0" indent="0" algn="ctr">
              <a:lnSpc>
                <a:spcPct val="125000"/>
              </a:lnSpc>
              <a:buFont typeface="Arial" panose="020B0604020202020204" pitchFamily="34" charset="0"/>
              <a:buNone/>
              <a:defRPr sz="1800"/>
            </a:lvl1pPr>
            <a:lvl2pPr marL="426645" indent="0" algn="ctr">
              <a:lnSpc>
                <a:spcPct val="125000"/>
              </a:lnSpc>
              <a:buFont typeface="Arial" panose="020B0604020202020204" pitchFamily="34" charset="0"/>
              <a:buNone/>
              <a:defRPr sz="1600"/>
            </a:lvl2pPr>
            <a:lvl3pPr marL="853290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3pPr>
            <a:lvl4pPr marL="1279936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4pPr>
            <a:lvl5pPr marL="1706581" indent="0" algn="ctr">
              <a:lnSpc>
                <a:spcPct val="125000"/>
              </a:lnSpc>
              <a:buFont typeface="Arial" panose="020B0604020202020204" pitchFamily="34" charset="0"/>
              <a:buNone/>
              <a:defRPr sz="1400"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3DC07-5BCE-8496-87CB-198D5AB2406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3F7C2-E7BD-3163-0706-E241775172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971946" y="6400801"/>
            <a:ext cx="6216301" cy="32067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F31A8-379D-8648-3CFE-E716041D45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544403" y="6400801"/>
            <a:ext cx="1107518" cy="320675"/>
          </a:xfrm>
        </p:spPr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88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ink and blue gradient&#10;&#10;Description automatically generated">
            <a:extLst>
              <a:ext uri="{FF2B5EF4-FFF2-40B4-BE49-F238E27FC236}">
                <a16:creationId xmlns:a16="http://schemas.microsoft.com/office/drawing/2014/main" id="{360E92AE-B631-40E4-A120-4A67BCD643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E6C384-7FF2-1326-12EF-10A704BFB0A0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F0E4B6A-4816-9628-11B5-C42E36C41D91}"/>
              </a:ext>
            </a:extLst>
          </p:cNvPr>
          <p:cNvSpPr/>
          <p:nvPr userDrawn="1"/>
        </p:nvSpPr>
        <p:spPr>
          <a:xfrm>
            <a:off x="-87028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923640 w 923640"/>
              <a:gd name="connsiteY1" fmla="*/ 876300 h 1752600"/>
              <a:gd name="connsiteX2" fmla="*/ 47340 w 923640"/>
              <a:gd name="connsiteY2" fmla="*/ 1752600 h 1752600"/>
              <a:gd name="connsiteX3" fmla="*/ 0 w 923640"/>
              <a:gd name="connsiteY3" fmla="*/ 1747828 h 1752600"/>
              <a:gd name="connsiteX4" fmla="*/ 0 w 923640"/>
              <a:gd name="connsiteY4" fmla="*/ 4772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cubicBezTo>
                  <a:pt x="531307" y="0"/>
                  <a:pt x="923640" y="392333"/>
                  <a:pt x="923640" y="876300"/>
                </a:cubicBezTo>
                <a:cubicBezTo>
                  <a:pt x="923640" y="1360267"/>
                  <a:pt x="531307" y="1752600"/>
                  <a:pt x="47340" y="1752600"/>
                </a:cubicBezTo>
                <a:lnTo>
                  <a:pt x="0" y="1747828"/>
                </a:lnTo>
                <a:lnTo>
                  <a:pt x="0" y="4772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304005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95BD65D-46F2-D44C-1D6F-FF72FEA2F6F9}"/>
              </a:ext>
            </a:extLst>
          </p:cNvPr>
          <p:cNvSpPr/>
          <p:nvPr userDrawn="1"/>
        </p:nvSpPr>
        <p:spPr>
          <a:xfrm flipH="1">
            <a:off x="11352212" y="2552700"/>
            <a:ext cx="923640" cy="1752600"/>
          </a:xfrm>
          <a:custGeom>
            <a:avLst/>
            <a:gdLst>
              <a:gd name="connsiteX0" fmla="*/ 47340 w 923640"/>
              <a:gd name="connsiteY0" fmla="*/ 0 h 1752600"/>
              <a:gd name="connsiteX1" fmla="*/ 0 w 923640"/>
              <a:gd name="connsiteY1" fmla="*/ 4772 h 1752600"/>
              <a:gd name="connsiteX2" fmla="*/ 0 w 923640"/>
              <a:gd name="connsiteY2" fmla="*/ 1747828 h 1752600"/>
              <a:gd name="connsiteX3" fmla="*/ 47340 w 923640"/>
              <a:gd name="connsiteY3" fmla="*/ 1752600 h 1752600"/>
              <a:gd name="connsiteX4" fmla="*/ 923640 w 923640"/>
              <a:gd name="connsiteY4" fmla="*/ 876300 h 1752600"/>
              <a:gd name="connsiteX5" fmla="*/ 47340 w 923640"/>
              <a:gd name="connsiteY5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3640" h="1752600">
                <a:moveTo>
                  <a:pt x="47340" y="0"/>
                </a:moveTo>
                <a:lnTo>
                  <a:pt x="0" y="4772"/>
                </a:lnTo>
                <a:lnTo>
                  <a:pt x="0" y="1747828"/>
                </a:lnTo>
                <a:lnTo>
                  <a:pt x="47340" y="1752600"/>
                </a:lnTo>
                <a:cubicBezTo>
                  <a:pt x="531307" y="1752600"/>
                  <a:pt x="923640" y="1360267"/>
                  <a:pt x="923640" y="876300"/>
                </a:cubicBezTo>
                <a:cubicBezTo>
                  <a:pt x="923640" y="392333"/>
                  <a:pt x="531307" y="0"/>
                  <a:pt x="47340" y="0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656219" y="3010695"/>
            <a:ext cx="228600" cy="8366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F488FC-CF1D-66BE-CF0A-C0042143933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686141" y="304800"/>
            <a:ext cx="10816542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62146"/>
            <a:ext cx="4761153" cy="4210054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>
              <a:lnSpc>
                <a:spcPct val="125000"/>
              </a:lnSpc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>
              <a:lnSpc>
                <a:spcPct val="125000"/>
              </a:lnSpc>
              <a:buFont typeface="Arial" panose="020B0604020202020204" pitchFamily="34" charset="0"/>
              <a:buChar char="•"/>
              <a:defRPr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6990" y="1962146"/>
            <a:ext cx="4761153" cy="4210054"/>
          </a:xfrm>
        </p:spPr>
        <p:txBody>
          <a:bodyPr>
            <a:normAutofit/>
          </a:bodyPr>
          <a:lstStyle>
            <a:lvl1pPr indent="-304747" algn="l" defTabSz="1218987" rtl="0" eaLnBrk="1" latinLnBrk="0" hangingPunct="1">
              <a:lnSpc>
                <a:spcPct val="125000"/>
              </a:lnSpc>
              <a:buSzPct val="100000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31392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58037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584683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11328" indent="-304747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and pink sky&#10;&#10;Description automatically generated">
            <a:extLst>
              <a:ext uri="{FF2B5EF4-FFF2-40B4-BE49-F238E27FC236}">
                <a16:creationId xmlns:a16="http://schemas.microsoft.com/office/drawing/2014/main" id="{0C2BC05D-EC60-D86D-C5CC-F3D4B55F14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03F2A6-DEC2-394A-3044-2032CF60B5AD}"/>
              </a:ext>
            </a:extLst>
          </p:cNvPr>
          <p:cNvSpPr/>
          <p:nvPr userDrawn="1"/>
        </p:nvSpPr>
        <p:spPr>
          <a:xfrm>
            <a:off x="0" y="0"/>
            <a:ext cx="12216032" cy="6896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4800BB6-9A67-E776-4697-AD16A57E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4800"/>
            <a:ext cx="10816543" cy="1409696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90685" y="1981199"/>
            <a:ext cx="4761153" cy="4343403"/>
          </a:xfrm>
        </p:spPr>
        <p:txBody>
          <a:bodyPr>
            <a:normAutofit/>
          </a:bodyPr>
          <a:lstStyle>
            <a:lvl1pPr marL="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26645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3290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79936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706581" indent="0" algn="l" defTabSz="1218987" rtl="0" eaLnBrk="1" latinLnBrk="0" hangingPunct="1">
              <a:lnSpc>
                <a:spcPct val="125000"/>
              </a:lnSpc>
              <a:buSzPct val="100000"/>
              <a:buFont typeface="Arial" panose="020B0604020202020204" pitchFamily="34" charset="0"/>
              <a:buNone/>
              <a:defRPr lang="en-US" sz="18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99AF5368-6359-DE88-48EA-377AD855CA68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236987" y="1981200"/>
            <a:ext cx="4886324" cy="43434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7651CB-E3BE-44F2-AB93-2F2B890E8D48}"/>
              </a:ext>
            </a:extLst>
          </p:cNvPr>
          <p:cNvCxnSpPr/>
          <p:nvPr userDrawn="1"/>
        </p:nvCxnSpPr>
        <p:spPr>
          <a:xfrm>
            <a:off x="4175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7451533-C933-7554-F5A4-FA304649F8F6}"/>
              </a:ext>
            </a:extLst>
          </p:cNvPr>
          <p:cNvCxnSpPr/>
          <p:nvPr userDrawn="1"/>
        </p:nvCxnSpPr>
        <p:spPr>
          <a:xfrm>
            <a:off x="117713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64DB75A-EB01-D40E-71D2-F4E204038454}"/>
              </a:ext>
            </a:extLst>
          </p:cNvPr>
          <p:cNvSpPr/>
          <p:nvPr userDrawn="1"/>
        </p:nvSpPr>
        <p:spPr>
          <a:xfrm rot="5400000">
            <a:off x="94455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03206E-AF91-F0B8-AA30-56D09F017F8F}"/>
              </a:ext>
            </a:extLst>
          </p:cNvPr>
          <p:cNvSpPr/>
          <p:nvPr userDrawn="1"/>
        </p:nvSpPr>
        <p:spPr>
          <a:xfrm rot="16200000" flipH="1">
            <a:off x="11865769" y="3220245"/>
            <a:ext cx="228600" cy="417514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75E8EA-8F83-0788-D36C-1073DCABAF14}"/>
              </a:ext>
            </a:extLst>
          </p:cNvPr>
          <p:cNvCxnSpPr/>
          <p:nvPr userDrawn="1"/>
        </p:nvCxnSpPr>
        <p:spPr>
          <a:xfrm>
            <a:off x="303212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55FD68-717E-A334-18EE-66D76FF8157C}"/>
              </a:ext>
            </a:extLst>
          </p:cNvPr>
          <p:cNvCxnSpPr/>
          <p:nvPr userDrawn="1"/>
        </p:nvCxnSpPr>
        <p:spPr>
          <a:xfrm>
            <a:off x="11885613" y="0"/>
            <a:ext cx="0" cy="6858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GB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79" r:id="rId2"/>
    <p:sldLayoutId id="2147483702" r:id="rId3"/>
    <p:sldLayoutId id="2147483701" r:id="rId4"/>
    <p:sldLayoutId id="2147483698" r:id="rId5"/>
    <p:sldLayoutId id="2147483663" r:id="rId6"/>
    <p:sldLayoutId id="2147483688" r:id="rId7"/>
    <p:sldLayoutId id="2147483665" r:id="rId8"/>
    <p:sldLayoutId id="2147483700" r:id="rId9"/>
    <p:sldLayoutId id="2147483695" r:id="rId10"/>
    <p:sldLayoutId id="2147483690" r:id="rId11"/>
    <p:sldLayoutId id="2147483699" r:id="rId12"/>
    <p:sldLayoutId id="214748370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 /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 /><Relationship Id="rId1" Type="http://schemas.openxmlformats.org/officeDocument/2006/relationships/slideLayout" Target="../slideLayouts/slideLayout10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10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10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 /><Relationship Id="rId1" Type="http://schemas.openxmlformats.org/officeDocument/2006/relationships/slideLayout" Target="../slideLayouts/slideLayout10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 /><Relationship Id="rId1" Type="http://schemas.openxmlformats.org/officeDocument/2006/relationships/slideLayout" Target="../slideLayouts/slideLayout10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 /><Relationship Id="rId1" Type="http://schemas.openxmlformats.org/officeDocument/2006/relationships/slideLayout" Target="../slideLayouts/slideLayout10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hooraMariyam/FWD---Digital-Portfolio-.git" TargetMode="External" /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1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3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3113" y="1345911"/>
            <a:ext cx="5562599" cy="4166177"/>
          </a:xfrm>
        </p:spPr>
        <p:txBody>
          <a:bodyPr>
            <a:normAutofit/>
          </a:bodyPr>
          <a:lstStyle/>
          <a:p>
            <a:r>
              <a:rPr lang="en-US" sz="8000" dirty="0"/>
              <a:t>STUDENT PORTFOLIO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sz="quarter" idx="10"/>
          </p:nvPr>
        </p:nvSpPr>
        <p:spPr>
          <a:xfrm>
            <a:off x="3313112" y="5562601"/>
            <a:ext cx="5562599" cy="1295399"/>
          </a:xfr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 dirty="0" err="1"/>
              <a:t>Tahoora</a:t>
            </a:r>
            <a:r>
              <a:rPr lang="en-US" dirty="0"/>
              <a:t> </a:t>
            </a:r>
            <a:r>
              <a:rPr lang="en-US" dirty="0" err="1"/>
              <a:t>Mariyam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D299C-3F75-9E6E-051A-8176E999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2C0F4A-2B49-6F9F-0C87-D52B380B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40" y="-79373"/>
            <a:ext cx="10816543" cy="1409696"/>
          </a:xfrm>
        </p:spPr>
        <p:txBody>
          <a:bodyPr>
            <a:normAutofit/>
          </a:bodyPr>
          <a:lstStyle/>
          <a:p>
            <a:r>
              <a:rPr lang="en-US" sz="6600" dirty="0"/>
              <a:t>Results and Screenshots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3A97660-2659-61D9-F03B-76960E9D51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1261753" y="1540081"/>
            <a:ext cx="4341916" cy="4784519"/>
          </a:xfrm>
          <a:prstGeom prst="rect">
            <a:avLst/>
          </a:prstGeom>
        </p:spPr>
      </p:pic>
      <p:pic>
        <p:nvPicPr>
          <p:cNvPr id="6" name="Table Placeholder 5">
            <a:extLst>
              <a:ext uri="{FF2B5EF4-FFF2-40B4-BE49-F238E27FC236}">
                <a16:creationId xmlns:a16="http://schemas.microsoft.com/office/drawing/2014/main" id="{24876B54-C212-4ED2-11B0-32C2EA846A69}"/>
              </a:ext>
            </a:extLst>
          </p:cNvPr>
          <p:cNvPicPr>
            <a:picLocks noGrp="1" noChangeAspect="1"/>
          </p:cNvPicPr>
          <p:nvPr>
            <p:ph type="tbl" sz="quarter" idx="13"/>
          </p:nvPr>
        </p:nvPicPr>
        <p:blipFill>
          <a:blip r:embed="rId3"/>
          <a:srcRect/>
          <a:stretch/>
        </p:blipFill>
        <p:spPr>
          <a:xfrm>
            <a:off x="6364433" y="1540081"/>
            <a:ext cx="4562640" cy="478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685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C26306-3334-F735-BEAA-B54A63B59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F27024-4EF7-4830-4064-9B6CB6481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39041" y="0"/>
            <a:ext cx="5723163" cy="1614302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  <a:cs typeface="Courier New" panose="02070309020205020404" pitchFamily="49" charset="0"/>
              </a:rPr>
              <a:t>About Me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E594E-05E9-EC64-4E67-0226F36D6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5406" y="1614302"/>
            <a:ext cx="8349838" cy="478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35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4B1E-8642-62BE-6894-B287B60E4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886" y="129886"/>
            <a:ext cx="4564578" cy="1538923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My Skills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3E835-EFE2-BAB5-1E53-D3E9B123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021603-C1F6-DAA0-B832-D3C50ACE0C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18409" y="1668809"/>
            <a:ext cx="8720942" cy="447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25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0F9C9-28F3-F149-214B-D03FCE1F6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274" y="0"/>
            <a:ext cx="6669617" cy="1679448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Achievements &amp; Hobbies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E4C1C-5FCE-9ADE-D527-15F5EC14E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EB3B85-E5F7-1D47-58B1-D579E008A6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85407" y="1679448"/>
            <a:ext cx="8479724" cy="42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8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84AD-F0E0-E203-4D72-FFA9513CB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99" y="148442"/>
            <a:ext cx="3824700" cy="1417613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My Ambition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D2A67-FE08-488A-34A8-84FD9891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DF56BCE-E11A-6855-1556-6415423DE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715386" y="1818408"/>
            <a:ext cx="8758052" cy="43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72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56AB4-B2AF-F0FA-C9D4-3FDBA6C3E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3861811" cy="1714496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My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BA2AA-3E71-3B81-74EA-B4871DD0D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F791E38-BA11-D39C-FDFE-02D84895A7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892631" y="1714496"/>
            <a:ext cx="8274516" cy="446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97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1D130-8789-359A-9BD2-3D4E6B0AF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0"/>
            <a:ext cx="3898921" cy="1714496"/>
          </a:xfrm>
        </p:spPr>
        <p:txBody>
          <a:bodyPr>
            <a:normAutofit/>
          </a:bodyPr>
          <a:lstStyle/>
          <a:p>
            <a:r>
              <a:rPr lang="en-US" sz="40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Contact Me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AF51C-4F11-CE25-3780-BCE4B13E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8312D18-959F-25EE-FCDE-FFDC0C778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03961" y="1714496"/>
            <a:ext cx="8163185" cy="452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2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B35AD-BE61-FEAF-3CD8-3D9800D9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22F4B73-0C24-4CE7-4795-6DB3BB71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8456" y="-165060"/>
            <a:ext cx="8527111" cy="2209801"/>
          </a:xfrm>
        </p:spPr>
        <p:txBody>
          <a:bodyPr>
            <a:normAutofit/>
          </a:bodyPr>
          <a:lstStyle/>
          <a:p>
            <a:r>
              <a:rPr lang="en-US" sz="6600" dirty="0"/>
              <a:t>Conclusion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8D7759A-B720-55B8-3450-D386F002D71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678456" y="1508083"/>
            <a:ext cx="9064688" cy="5213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A clean, modern portfolio that clearly communicates identity and strengths.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Demonstrates practical use of HTML, CSS, and JavaScript for a real deliverable.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Organizes academics, achievements, and goals for teachers and recruiters.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Future-ready: easy to add resume download, more projects, and blog posts.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Supports the long-term ambition to become a Data Scientist.</a:t>
            </a:r>
          </a:p>
        </p:txBody>
      </p:sp>
    </p:spTree>
    <p:extLst>
      <p:ext uri="{BB962C8B-B14F-4D97-AF65-F5344CB8AC3E}">
        <p14:creationId xmlns:p14="http://schemas.microsoft.com/office/powerpoint/2010/main" val="2561631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66D97-3A71-F83C-E1DE-8F2CB268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51562" y="6382246"/>
            <a:ext cx="1642250" cy="320675"/>
          </a:xfrm>
        </p:spPr>
        <p:txBody>
          <a:bodyPr/>
          <a:lstStyle/>
          <a:p>
            <a:fld id="{DA60BA0E-20D0-4E7C-B286-26C960A6788F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ED088BD-B070-0175-9D7A-C83D2710D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07" y="1796887"/>
            <a:ext cx="8321018" cy="670954"/>
          </a:xfrm>
        </p:spPr>
        <p:txBody>
          <a:bodyPr>
            <a:noAutofit/>
          </a:bodyPr>
          <a:lstStyle/>
          <a:p>
            <a:r>
              <a:rPr lang="en-US" sz="6600" dirty="0" err="1">
                <a:cs typeface="Posterama" panose="020B0504020200020000" pitchFamily="34" charset="0"/>
              </a:rPr>
              <a:t>Github</a:t>
            </a:r>
            <a:r>
              <a:rPr lang="en-US" sz="6600" dirty="0">
                <a:cs typeface="Posterama" panose="020B0504020200020000" pitchFamily="34" charset="0"/>
              </a:rPr>
              <a:t> Link</a:t>
            </a:r>
            <a:br>
              <a:rPr lang="en-US" sz="6600" dirty="0">
                <a:cs typeface="Posterama" panose="020B0504020200020000" pitchFamily="34" charset="0"/>
              </a:rPr>
            </a:br>
            <a:r>
              <a:rPr lang="en-US" sz="6600" dirty="0">
                <a:solidFill>
                  <a:schemeClr val="accent1"/>
                </a:solidFill>
                <a:cs typeface="Posterama" panose="020B0504020200020000" pitchFamily="34" charset="0"/>
              </a:rPr>
              <a:t> </a:t>
            </a:r>
            <a:br>
              <a:rPr lang="en-US" sz="6600" dirty="0">
                <a:solidFill>
                  <a:schemeClr val="accent1"/>
                </a:solidFill>
                <a:cs typeface="Posterama" panose="020B0504020200020000" pitchFamily="34" charset="0"/>
              </a:rPr>
            </a:br>
            <a:r>
              <a:rPr lang="en-US" sz="6600" dirty="0">
                <a:solidFill>
                  <a:schemeClr val="accent1"/>
                </a:solidFill>
                <a:cs typeface="Posterama" panose="020B0504020200020000" pitchFamily="34" charset="0"/>
              </a:rPr>
              <a:t>    </a:t>
            </a:r>
            <a:br>
              <a:rPr lang="en-US" sz="6600" dirty="0">
                <a:solidFill>
                  <a:schemeClr val="accent1"/>
                </a:solidFill>
                <a:cs typeface="Posterama" panose="020B0504020200020000" pitchFamily="34" charset="0"/>
              </a:rPr>
            </a:br>
            <a:r>
              <a:rPr lang="en-US" sz="6600" dirty="0">
                <a:solidFill>
                  <a:schemeClr val="accent1"/>
                </a:solidFill>
                <a:cs typeface="Posterama" panose="020B0504020200020000" pitchFamily="34" charset="0"/>
              </a:rPr>
              <a:t>    </a:t>
            </a:r>
            <a:endParaRPr lang="en-US" sz="6600" dirty="0">
              <a:cs typeface="Posterama" panose="020B0504020200020000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72DC00F-45CA-A101-B098-A4FE593FD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7122" y="1796887"/>
            <a:ext cx="7625544" cy="4381993"/>
          </a:xfrm>
        </p:spPr>
        <p:txBody>
          <a:bodyPr>
            <a:noAutofit/>
          </a:bodyPr>
          <a:lstStyle/>
          <a:p>
            <a:r>
              <a:rPr lang="en-US" sz="2800" i="1" dirty="0" err="1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Github</a:t>
            </a:r>
            <a:r>
              <a:rPr lang="en-US" sz="2800" i="1" dirty="0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Link </a:t>
            </a:r>
            <a:r>
              <a:rPr lang="en-US" sz="2800" dirty="0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:</a:t>
            </a:r>
            <a:r>
              <a:rPr lang="en-US" sz="2800" i="1" dirty="0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 </a:t>
            </a:r>
            <a:r>
              <a:rPr lang="en-US" sz="2800" dirty="0">
                <a:solidFill>
                  <a:schemeClr val="tx1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  <a:hlinkClick r:id="rId3"/>
              </a:rPr>
              <a:t>https://github.com/TahooraMariyam/FWD---Digital-Portfolio-.git</a:t>
            </a:r>
            <a:endParaRPr lang="en-US" sz="2800" dirty="0">
              <a:solidFill>
                <a:schemeClr val="tx1">
                  <a:lumMod val="60000"/>
                  <a:lumOff val="40000"/>
                </a:schemeClr>
              </a:solidFill>
              <a:latin typeface="Posterama" panose="020B0504020200020000" pitchFamily="34" charset="0"/>
              <a:cs typeface="Posterama" panose="020B0504020200020000" pitchFamily="34" charset="0"/>
            </a:endParaRPr>
          </a:p>
          <a:p>
            <a:r>
              <a:rPr lang="en-US" sz="2800" i="1" dirty="0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Portfolio Link </a:t>
            </a:r>
            <a:r>
              <a:rPr lang="en-US" sz="2800" dirty="0">
                <a:solidFill>
                  <a:schemeClr val="accent1"/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:  </a:t>
            </a:r>
            <a:r>
              <a:rPr lang="en-US" sz="280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Posterama" panose="020B0504020200020000" pitchFamily="34" charset="0"/>
                <a:cs typeface="Posterama" panose="020B0504020200020000" pitchFamily="34" charset="0"/>
              </a:rPr>
              <a:t>https://codepen.io/TAHOORA-MARIYAM/pen/WbQBYNK</a:t>
            </a:r>
          </a:p>
        </p:txBody>
      </p:sp>
    </p:spTree>
    <p:extLst>
      <p:ext uri="{BB962C8B-B14F-4D97-AF65-F5344CB8AC3E}">
        <p14:creationId xmlns:p14="http://schemas.microsoft.com/office/powerpoint/2010/main" val="257855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34" y="1541319"/>
            <a:ext cx="5330955" cy="2552700"/>
          </a:xfrm>
        </p:spPr>
        <p:txBody>
          <a:bodyPr>
            <a:normAutofit/>
          </a:bodyPr>
          <a:lstStyle/>
          <a:p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1101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99" y="2690504"/>
            <a:ext cx="3293733" cy="1150421"/>
          </a:xfrm>
        </p:spPr>
        <p:txBody>
          <a:bodyPr>
            <a:noAutofit/>
          </a:bodyPr>
          <a:lstStyle/>
          <a:p>
            <a:r>
              <a:rPr lang="en-US" dirty="0"/>
              <a:t>Student Details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D0D2A9-4F46-6139-CAD9-1811155D6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227097-C207-960F-03CB-C0DDA6B5B9D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461334" y="1106587"/>
            <a:ext cx="6813330" cy="428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8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Name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: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Tahoora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Mariyam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. J 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8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Course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: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B</a:t>
            </a:r>
            <a:r>
              <a:rPr lang="en-US"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.</a:t>
            </a:r>
            <a:r>
              <a:rPr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Sc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Data Science </a:t>
            </a:r>
            <a:endParaRPr lang="en-US" sz="28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8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Register No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: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31224U48052</a:t>
            </a:r>
            <a:endParaRPr lang="en-US" sz="28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8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NMID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: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astvu31231224u48052</a:t>
            </a:r>
            <a:endParaRPr lang="en-US" sz="28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8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College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: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Islamiah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Women's Arts and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Science College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, </a:t>
            </a:r>
            <a:r>
              <a:rPr lang="en-US"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Thiruvalluvar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University                            </a:t>
            </a:r>
            <a:endParaRPr sz="28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54" y="-371104"/>
            <a:ext cx="7750516" cy="1627168"/>
          </a:xfrm>
        </p:spPr>
        <p:txBody>
          <a:bodyPr>
            <a:normAutofit/>
          </a:bodyPr>
          <a:lstStyle/>
          <a:p>
            <a:r>
              <a:rPr lang="en-US" sz="6600" dirty="0"/>
              <a:t>Agenda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0C9AD-2E11-A113-E514-88624AFE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777A20-A057-6F21-C3D0-B432FDF773D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2416971" y="944416"/>
            <a:ext cx="7750175" cy="5913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1</a:t>
            </a: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Problem Statement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2</a:t>
            </a: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Project Overview</a:t>
            </a: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3.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End Users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4.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Tools &amp; Technologies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5.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Portfolio Design &amp; Layout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6.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Features &amp; Functionality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7.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Results &amp; Screenshots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8.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Conclusion</a:t>
            </a:r>
            <a:endParaRPr lang="en-US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>
              <a:defRPr sz="2200">
                <a:solidFill>
                  <a:srgbClr val="FFFFFF"/>
                </a:solidFill>
              </a:defRPr>
            </a:pPr>
            <a:r>
              <a:rPr lang="en-US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9. </a:t>
            </a:r>
            <a:r>
              <a:rPr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07" y="400052"/>
            <a:ext cx="5637210" cy="583374"/>
          </a:xfrm>
        </p:spPr>
        <p:txBody>
          <a:bodyPr>
            <a:noAutofit/>
          </a:bodyPr>
          <a:lstStyle/>
          <a:p>
            <a:r>
              <a:rPr lang="en-US" dirty="0"/>
              <a:t>Problem Statement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11086-9834-6634-D7AB-3C7FE49FC60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F91C43D-C4FC-25FC-E5CF-8D5BB76AD94F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3080161" y="1213674"/>
            <a:ext cx="6420099" cy="5469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000" i="1" dirty="0">
                <a:solidFill>
                  <a:schemeClr val="accent1"/>
                </a:solidFill>
              </a:rPr>
              <a:t>Students often lack a single, professional place to present academics, skills, and achievements.</a:t>
            </a:r>
            <a:endParaRPr lang="en-US" sz="2000" i="1" dirty="0">
              <a:solidFill>
                <a:schemeClr val="accent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000" i="1" dirty="0">
                <a:solidFill>
                  <a:schemeClr val="accent1"/>
                </a:solidFill>
              </a:rPr>
              <a:t>Traditional resumes are static and can’t demonstrate interactivity, design, or navigation.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000" i="1" dirty="0">
                <a:solidFill>
                  <a:schemeClr val="accent1"/>
                </a:solidFill>
              </a:rPr>
              <a:t>Teachers and recruiters prefer a quick, structured overview with clear sections and links.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000" i="1" dirty="0">
                <a:solidFill>
                  <a:schemeClr val="accent1"/>
                </a:solidFill>
              </a:rPr>
              <a:t>Mobile-friendly, accessible portfolios are needed for easy sharing and review.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000" i="1" dirty="0">
                <a:solidFill>
                  <a:schemeClr val="accent1"/>
                </a:solidFill>
              </a:rPr>
              <a:t>Goal: Build a modern, readable, and responsive portfolio showcasing identity and strengths.</a:t>
            </a:r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D6717-5C69-A6D3-873C-470565657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807" y="-500990"/>
            <a:ext cx="5637210" cy="1484416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DF57-7E85-462E-1911-A69848C8A40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BE7D8-C092-3F0F-ACCF-8F737E95C94A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3155198" y="1157294"/>
            <a:ext cx="5878427" cy="5700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A personal portfolio website for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Tahoora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lang="en-US" sz="2800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Mariyam</a:t>
            </a:r>
            <a:r>
              <a:rPr lang="en-US" sz="28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J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present academics and interests.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Built with HTML, CSS, and JavaScript for responsiveness and interactivity.</a:t>
            </a:r>
            <a:endParaRPr lang="en-US"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Section: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About Me, Skills, Achievements &amp; Hobbies, Ambition, Projects, Contact.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Dark theme with c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lean typography, badges, and cards for easy scanning.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Fully responsive – works on desktop, laptop and mobile.</a:t>
            </a:r>
            <a:endParaRPr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254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8" y="990600"/>
            <a:ext cx="3710147" cy="4715764"/>
          </a:xfrm>
        </p:spPr>
        <p:txBody>
          <a:bodyPr>
            <a:normAutofit/>
          </a:bodyPr>
          <a:lstStyle/>
          <a:p>
            <a:r>
              <a:rPr lang="en-US" sz="6600" dirty="0"/>
              <a:t>End Users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56512-A465-45FD-8FF5-640C08FE8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B38FAD-8D34-7343-056C-DCA3B4DC4A8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5025628" y="990600"/>
            <a:ext cx="5640779" cy="4969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Students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o present achievements, skills, and goals.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Teachers/Professors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o evaluate coursework, growth, and projects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.</a:t>
            </a:r>
            <a:endParaRPr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Recruiters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o quickly assess technical foundations and soft skills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.</a:t>
            </a:r>
            <a:endParaRPr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Peers/Collaborators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</a:t>
            </a: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o discover interests and explore teamwork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082BD-AFA6-F14D-C391-F6970502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222" y="1071118"/>
            <a:ext cx="4343392" cy="4715764"/>
          </a:xfrm>
        </p:spPr>
        <p:txBody>
          <a:bodyPr>
            <a:normAutofit/>
          </a:bodyPr>
          <a:lstStyle/>
          <a:p>
            <a:r>
              <a:rPr lang="en-US" sz="6000" dirty="0"/>
              <a:t>Tools and Technologies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1C1AF-1D1C-B9D9-08DE-5BA60295C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GB" smtClean="0"/>
              <a:t>7</a:t>
            </a:fld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3BA35-4144-0256-8978-471A70E9477C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5497614" y="721278"/>
            <a:ext cx="4711588" cy="613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>
                <a:solidFill>
                  <a:schemeClr val="accent1"/>
                </a:solidFill>
                <a:latin typeface="Avenir Next LT Pro Light" panose="020B0304020202020204" pitchFamily="34" charset="0"/>
              </a:rPr>
              <a:t>HTML5 </a:t>
            </a:r>
            <a:r>
              <a:rPr sz="2400" i="1">
                <a:solidFill>
                  <a:schemeClr val="accent1"/>
                </a:solidFill>
                <a:latin typeface="Avenir Next LT Pro Light" panose="020B0304020202020204" pitchFamily="34" charset="0"/>
              </a:rPr>
              <a:t>–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Semantic structure and accessible content.</a:t>
            </a:r>
            <a:endParaRPr lang="en-US"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CSS3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Responsive grid, dark theme, cards, badges, and subtle shadows.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JavaScript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Smooth scrolling, scroll-reveal, active link highlight, mobile menu.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b="1" i="1" dirty="0" err="1">
                <a:solidFill>
                  <a:schemeClr val="accent1"/>
                </a:solidFill>
                <a:latin typeface="Avenir Next LT Pro Light" panose="020B0304020202020204" pitchFamily="34" charset="0"/>
              </a:rPr>
              <a:t>CodePen</a:t>
            </a:r>
            <a:r>
              <a:rPr lang="en-US" sz="2400" b="1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– Building and testing during </a:t>
            </a:r>
            <a:r>
              <a:rPr lang="en-GB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development.</a:t>
            </a:r>
          </a:p>
          <a:p>
            <a:pPr>
              <a:defRPr sz="2200">
                <a:solidFill>
                  <a:srgbClr val="FFFFFF"/>
                </a:solidFill>
              </a:defRPr>
            </a:pPr>
            <a:endParaRPr lang="en-GB" sz="2400" i="1" dirty="0">
              <a:solidFill>
                <a:schemeClr val="accent1"/>
              </a:solidFill>
              <a:latin typeface="Avenir Next LT Pro Light" panose="020B03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23DAE4-C95C-3216-1CB3-67EF674892E9}"/>
              </a:ext>
            </a:extLst>
          </p:cNvPr>
          <p:cNvSpPr txBox="1"/>
          <p:nvPr/>
        </p:nvSpPr>
        <p:spPr>
          <a:xfrm>
            <a:off x="5245925" y="2527588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9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D9313D-68C1-2FB9-307F-FA5BFA55F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4F216BF-54F9-CEE0-697D-54517F8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567" y="-19048"/>
            <a:ext cx="10816542" cy="1409696"/>
          </a:xfrm>
        </p:spPr>
        <p:txBody>
          <a:bodyPr>
            <a:normAutofit/>
          </a:bodyPr>
          <a:lstStyle/>
          <a:p>
            <a:r>
              <a:rPr lang="en-US" sz="6000" dirty="0"/>
              <a:t>Portfolio Design and Layout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00F4D538-9B7F-D47D-FEF0-81D97161B39E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181265" y="1154376"/>
            <a:ext cx="10325413" cy="54826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Sticky header with accessible navigation and section anchors.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Hero with name, course, call-to-action buttons, and profile placeholder.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About: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concise bio + timeline + interest tags.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Skills: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technical and soft skills represented as badges.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Achievements &amp;Hobbies: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card-based list for quick reading.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Projects: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highlights of tools and features used to build this portfolio.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Ambition: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personal story that connects to becoming a Data Scientist.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lang="en-US"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Contact: </a:t>
            </a:r>
            <a:r>
              <a:rPr sz="2400" i="1" dirty="0">
                <a:solidFill>
                  <a:schemeClr val="accent1"/>
                </a:solidFill>
                <a:latin typeface="Avenir Next LT Pro Light" panose="020B0304020202020204" pitchFamily="34" charset="0"/>
              </a:rPr>
              <a:t>email and LinkedIn link for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0EC0-1D3C-6B53-B935-19B6D37A1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580" y="148442"/>
            <a:ext cx="5637210" cy="1001980"/>
          </a:xfrm>
        </p:spPr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975C2-8FD4-8843-58F0-46CCCB5C801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778E2A-3586-6D20-7981-55178CC82371}"/>
              </a:ext>
            </a:extLst>
          </p:cNvPr>
          <p:cNvSpPr txBox="1">
            <a:spLocks noGrp="1"/>
          </p:cNvSpPr>
          <p:nvPr>
            <p:ph sz="quarter" idx="10"/>
          </p:nvPr>
        </p:nvSpPr>
        <p:spPr>
          <a:xfrm>
            <a:off x="3014250" y="1522041"/>
            <a:ext cx="6111183" cy="4700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" panose="020B0304020202020204" pitchFamily="34" charset="0"/>
              </a:rPr>
              <a:t>Responsive layout across mobile, tablet, and desktop.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" panose="020B0304020202020204" pitchFamily="34" charset="0"/>
              </a:rPr>
              <a:t>Smooth scrolling and active link highlight for orientation.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" panose="020B0304020202020204" pitchFamily="34" charset="0"/>
              </a:rPr>
              <a:t>Scroll-reveal animations for engaging reading experience.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" panose="020B0304020202020204" pitchFamily="34" charset="0"/>
              </a:rPr>
              <a:t>Mobile menu toggle and 'Back to Top' button for navigation.</a:t>
            </a:r>
          </a:p>
          <a:p>
            <a:pPr marL="342900" indent="-342900">
              <a:buFont typeface="Arial" panose="020B0604020202020204" pitchFamily="34" charset="0"/>
              <a:buChar char="•"/>
              <a:defRPr sz="2200">
                <a:solidFill>
                  <a:srgbClr val="FFFFFF"/>
                </a:solidFill>
              </a:defRPr>
            </a:pPr>
            <a:r>
              <a:rPr sz="2400" i="1" dirty="0">
                <a:solidFill>
                  <a:schemeClr val="accent1"/>
                </a:solidFill>
                <a:latin typeface="Avenir Next LT Pro" panose="020B0304020202020204" pitchFamily="34" charset="0"/>
              </a:rPr>
              <a:t>Simple structure for future additions (resume, projects, blog).</a:t>
            </a:r>
          </a:p>
        </p:txBody>
      </p:sp>
    </p:spTree>
    <p:extLst>
      <p:ext uri="{BB962C8B-B14F-4D97-AF65-F5344CB8AC3E}">
        <p14:creationId xmlns:p14="http://schemas.microsoft.com/office/powerpoint/2010/main" val="48892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3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000000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ustom 100">
      <a:majorFont>
        <a:latin typeface="Niagara Solid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2787940_win32_LW_V6.potx" id="{7670CC24-6785-4155-907F-0AD273B3F198}" vid="{A3E4C71F-91E8-4C4C-953E-466D69F6B1D7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275B5A-7993-4B5E-9459-F514F3EBE15D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F051D4-1D3D-484E-9778-1C8141DF7C69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8BD8C90-A3BA-4A7A-B350-4B9A0D6525A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18971</TotalTime>
  <Words>323</Words>
  <Application>Microsoft Office PowerPoint</Application>
  <PresentationFormat>Custom</PresentationFormat>
  <Paragraphs>107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Custom</vt:lpstr>
      <vt:lpstr>STUDENT PORTFOLIO </vt:lpstr>
      <vt:lpstr>Student Details </vt:lpstr>
      <vt:lpstr>Agenda</vt:lpstr>
      <vt:lpstr>Problem Statement </vt:lpstr>
      <vt:lpstr>Project Overview </vt:lpstr>
      <vt:lpstr>End Users </vt:lpstr>
      <vt:lpstr>Tools and Technologies </vt:lpstr>
      <vt:lpstr>Portfolio Design and Layout </vt:lpstr>
      <vt:lpstr>Features and Functionality </vt:lpstr>
      <vt:lpstr>Results and Screenshots </vt:lpstr>
      <vt:lpstr>About Me </vt:lpstr>
      <vt:lpstr>My Skills </vt:lpstr>
      <vt:lpstr>Achievements &amp; Hobbies </vt:lpstr>
      <vt:lpstr>My Ambition </vt:lpstr>
      <vt:lpstr>My Project</vt:lpstr>
      <vt:lpstr>Contact Me </vt:lpstr>
      <vt:lpstr>Conclusion </vt:lpstr>
      <vt:lpstr>Github Link    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Tahoora Mariyam</dc:creator>
  <cp:lastModifiedBy>Tahoora Mariyam</cp:lastModifiedBy>
  <cp:revision>27</cp:revision>
  <dcterms:created xsi:type="dcterms:W3CDTF">2025-10-28T16:54:26Z</dcterms:created>
  <dcterms:modified xsi:type="dcterms:W3CDTF">2025-10-29T02:28:38Z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ClassificationContentMarkingFooterText">
    <vt:lpwstr>Classified as Microsoft Confidential</vt:lpwstr>
  </property>
  <property fmtid="{D5CDD505-2E9C-101B-9397-08002B2CF9AE}" pid="9" name="MediaServiceImageTags">
    <vt:lpwstr/>
  </property>
</Properties>
</file>