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94A91-9F84-47D1-89A5-AC019312B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35DB15-793A-421A-9AD1-63740A1D0303}">
      <dgm:prSet phldrT="[Text]" custT="1"/>
      <dgm:spPr/>
      <dgm:t>
        <a:bodyPr/>
        <a:lstStyle/>
        <a:p>
          <a:r>
            <a:rPr lang="en-CA" sz="2400" dirty="0"/>
            <a:t>Price Structure</a:t>
          </a:r>
        </a:p>
      </dgm:t>
    </dgm:pt>
    <dgm:pt modelId="{7FEA6618-DFD4-4649-8FF2-A9EC0F87C58E}" type="parTrans" cxnId="{D1EBDEED-BD15-402F-BE67-BB659989440C}">
      <dgm:prSet/>
      <dgm:spPr/>
      <dgm:t>
        <a:bodyPr/>
        <a:lstStyle/>
        <a:p>
          <a:endParaRPr lang="en-CA"/>
        </a:p>
      </dgm:t>
    </dgm:pt>
    <dgm:pt modelId="{A32D3065-9F2F-4D69-B106-4CD30A43C36F}" type="sibTrans" cxnId="{D1EBDEED-BD15-402F-BE67-BB659989440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AB0C7E2D-41EE-418A-829B-3C021274044C}">
          <dgm:prSet phldrT="[Text]" custT="1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400" dirty="0"/>
                <a:t>Price Structure: </a:t>
              </a:r>
              <a14:m>
                <m:oMath xmlns:m="http://schemas.openxmlformats.org/officeDocument/2006/math">
                  <m:r>
                    <a:rPr lang="en-CA" sz="2400" i="1" dirty="0" smtClean="0">
                      <a:latin typeface="Cambria Math" panose="02040503050406030204" pitchFamily="18" charset="0"/>
                    </a:rPr>
                    <m:t>($500) ∗ (#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) + ($20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𝑝𝑒𝑟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)∗(#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𝑡h𝑒𝑦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𝑢𝑠𝑒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CA" sz="2400" dirty="0"/>
            </a:p>
          </dgm:t>
        </dgm:pt>
      </mc:Choice>
      <mc:Fallback>
        <dgm:pt modelId="{AB0C7E2D-41EE-418A-829B-3C021274044C}">
          <dgm:prSet phldrT="[Text]" custT="1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400" dirty="0"/>
                <a:t>Price Structure: </a:t>
              </a:r>
              <a:r>
                <a:rPr lang="en-CA" sz="2400" i="0" dirty="0">
                  <a:latin typeface="Cambria Math" panose="02040503050406030204" pitchFamily="18" charset="0"/>
                </a:rPr>
                <a:t>($500) ∗ (# 𝑜𝑓 𝑜𝑓𝑓𝑖𝑐𝑒 𝑙𝑜𝑐𝑎𝑡𝑖𝑜𝑛𝑠) + ($20 𝑝𝑒𝑟 𝑢𝑠𝑒𝑟)∗(# 𝑜𝑓 𝑜𝑓𝑓𝑖𝑐𝑒 𝑙𝑜𝑐𝑎𝑡𝑖𝑜𝑛𝑠 𝑡ℎ𝑒𝑦 𝑢𝑠𝑒)</a:t>
              </a:r>
              <a:endParaRPr lang="en-CA" sz="2400" dirty="0"/>
            </a:p>
          </dgm:t>
        </dgm:pt>
      </mc:Fallback>
    </mc:AlternateContent>
    <dgm:pt modelId="{0FF92614-5184-4031-AB2D-F6544C504D88}" type="parTrans" cxnId="{AA36B755-A8ED-47AD-84EB-3D50CBE04C22}">
      <dgm:prSet/>
      <dgm:spPr/>
      <dgm:t>
        <a:bodyPr/>
        <a:lstStyle/>
        <a:p>
          <a:endParaRPr lang="en-CA"/>
        </a:p>
      </dgm:t>
    </dgm:pt>
    <dgm:pt modelId="{66FAF2B4-71A1-4AA1-8148-A5676A1BCC38}" type="sibTrans" cxnId="{AA36B755-A8ED-47AD-84EB-3D50CBE04C22}">
      <dgm:prSet/>
      <dgm:spPr/>
      <dgm:t>
        <a:bodyPr/>
        <a:lstStyle/>
        <a:p>
          <a:endParaRPr lang="en-CA"/>
        </a:p>
      </dgm:t>
    </dgm:pt>
    <dgm:pt modelId="{5F78A218-84AB-4B80-9857-1ECA46F4FB6D}">
      <dgm:prSet phldrT="[Text]" custT="1"/>
      <dgm:spPr/>
      <dgm:t>
        <a:bodyPr/>
        <a:lstStyle/>
        <a:p>
          <a:r>
            <a:rPr lang="en-CA" sz="2400" dirty="0"/>
            <a:t>User Authentication</a:t>
          </a:r>
        </a:p>
      </dgm:t>
    </dgm:pt>
    <dgm:pt modelId="{2CF6EA8C-C139-4EDC-B816-DBB447E2BF1D}" type="parTrans" cxnId="{86AA2212-9DB9-41FA-A44D-E03856978629}">
      <dgm:prSet/>
      <dgm:spPr/>
      <dgm:t>
        <a:bodyPr/>
        <a:lstStyle/>
        <a:p>
          <a:endParaRPr lang="en-CA"/>
        </a:p>
      </dgm:t>
    </dgm:pt>
    <dgm:pt modelId="{4F0DE05B-AFE9-49FF-9510-5F67EC2E4155}" type="sibTrans" cxnId="{86AA2212-9DB9-41FA-A44D-E03856978629}">
      <dgm:prSet/>
      <dgm:spPr/>
      <dgm:t>
        <a:bodyPr/>
        <a:lstStyle/>
        <a:p>
          <a:endParaRPr lang="en-CA"/>
        </a:p>
      </dgm:t>
    </dgm:pt>
    <dgm:pt modelId="{5C475871-EF82-4DB6-BAD8-3740EA657689}">
      <dgm:prSet phldrT="[Text]" custT="1"/>
      <dgm:spPr/>
      <dgm:t>
        <a:bodyPr/>
        <a:lstStyle/>
        <a:p>
          <a:r>
            <a:rPr lang="en-CA" sz="2400" dirty="0"/>
            <a:t>IP Address (1 device per user)</a:t>
          </a:r>
        </a:p>
      </dgm:t>
    </dgm:pt>
    <dgm:pt modelId="{2C176615-6D25-44B0-BB42-1AE195F33BDC}" type="parTrans" cxnId="{C5A710CB-B299-44DB-8FBD-506240C2DF64}">
      <dgm:prSet/>
      <dgm:spPr/>
      <dgm:t>
        <a:bodyPr/>
        <a:lstStyle/>
        <a:p>
          <a:endParaRPr lang="en-CA"/>
        </a:p>
      </dgm:t>
    </dgm:pt>
    <dgm:pt modelId="{F8843BD4-66A4-4A39-A268-3B2B73A6882F}" type="sibTrans" cxnId="{C5A710CB-B299-44DB-8FBD-506240C2DF64}">
      <dgm:prSet/>
      <dgm:spPr/>
      <dgm:t>
        <a:bodyPr/>
        <a:lstStyle/>
        <a:p>
          <a:endParaRPr lang="en-CA"/>
        </a:p>
      </dgm:t>
    </dgm:pt>
    <dgm:pt modelId="{B6F1F820-7242-42DE-AA48-3884784A7162}">
      <dgm:prSet phldrT="[Text]" custT="1"/>
      <dgm:spPr/>
      <dgm:t>
        <a:bodyPr/>
        <a:lstStyle/>
        <a:p>
          <a:r>
            <a:rPr lang="en-CA" sz="2400" dirty="0"/>
            <a:t>ISP</a:t>
          </a:r>
        </a:p>
      </dgm:t>
    </dgm:pt>
    <dgm:pt modelId="{C6AA003C-3BFF-46A9-9FC7-EB414A599236}" type="parTrans" cxnId="{BBD185FB-C55D-43B1-A3D3-FCF9CB9AFB4C}">
      <dgm:prSet/>
      <dgm:spPr/>
      <dgm:t>
        <a:bodyPr/>
        <a:lstStyle/>
        <a:p>
          <a:endParaRPr lang="en-CA"/>
        </a:p>
      </dgm:t>
    </dgm:pt>
    <dgm:pt modelId="{862C3444-BB17-4EEF-9CD3-666291B1F400}" type="sibTrans" cxnId="{BBD185FB-C55D-43B1-A3D3-FCF9CB9AFB4C}">
      <dgm:prSet/>
      <dgm:spPr/>
      <dgm:t>
        <a:bodyPr/>
        <a:lstStyle/>
        <a:p>
          <a:endParaRPr lang="en-CA"/>
        </a:p>
      </dgm:t>
    </dgm:pt>
    <dgm:pt modelId="{BB6B6611-2541-4303-BDBA-DC7AEDE797BB}">
      <dgm:prSet phldrT="[Text]" custT="1"/>
      <dgm:spPr/>
      <dgm:t>
        <a:bodyPr/>
        <a:lstStyle/>
        <a:p>
          <a:r>
            <a:rPr lang="en-CA" sz="2400" dirty="0"/>
            <a:t>Email Address</a:t>
          </a:r>
        </a:p>
      </dgm:t>
    </dgm:pt>
    <dgm:pt modelId="{BF0B0B09-C2A6-4852-ADEC-10345E68EAF9}" type="parTrans" cxnId="{6D3E0AF4-1B86-4E3C-AFC6-CC28EE87882F}">
      <dgm:prSet/>
      <dgm:spPr/>
      <dgm:t>
        <a:bodyPr/>
        <a:lstStyle/>
        <a:p>
          <a:endParaRPr lang="en-CA"/>
        </a:p>
      </dgm:t>
    </dgm:pt>
    <dgm:pt modelId="{C6251B33-1E37-4DEE-8471-85BFF1D9B32D}" type="sibTrans" cxnId="{6D3E0AF4-1B86-4E3C-AFC6-CC28EE87882F}">
      <dgm:prSet/>
      <dgm:spPr/>
      <dgm:t>
        <a:bodyPr/>
        <a:lstStyle/>
        <a:p>
          <a:endParaRPr lang="en-CA"/>
        </a:p>
      </dgm:t>
    </dgm:pt>
    <dgm:pt modelId="{86A8BE12-B6D2-4ACC-9E81-2D5F67099ECA}" type="pres">
      <dgm:prSet presAssocID="{F8D94A91-9F84-47D1-89A5-AC019312B619}" presName="Name0" presStyleCnt="0">
        <dgm:presLayoutVars>
          <dgm:dir/>
          <dgm:animLvl val="lvl"/>
          <dgm:resizeHandles val="exact"/>
        </dgm:presLayoutVars>
      </dgm:prSet>
      <dgm:spPr/>
    </dgm:pt>
    <dgm:pt modelId="{4DC18D89-6D53-42CB-AD34-58F495BEA43C}" type="pres">
      <dgm:prSet presAssocID="{1635DB15-793A-421A-9AD1-63740A1D0303}" presName="linNode" presStyleCnt="0"/>
      <dgm:spPr/>
    </dgm:pt>
    <dgm:pt modelId="{CDC0579E-A041-4113-8AC4-3AD734B1A5A5}" type="pres">
      <dgm:prSet presAssocID="{1635DB15-793A-421A-9AD1-63740A1D0303}" presName="parentText" presStyleLbl="node1" presStyleIdx="0" presStyleCnt="2" custScaleX="83023">
        <dgm:presLayoutVars>
          <dgm:chMax val="1"/>
          <dgm:bulletEnabled val="1"/>
        </dgm:presLayoutVars>
      </dgm:prSet>
      <dgm:spPr/>
    </dgm:pt>
    <dgm:pt modelId="{B8D220C8-8361-4FC5-AB48-6446B6766AFA}" type="pres">
      <dgm:prSet presAssocID="{1635DB15-793A-421A-9AD1-63740A1D0303}" presName="descendantText" presStyleLbl="alignAccFollowNode1" presStyleIdx="0" presStyleCnt="2" custScaleX="83023">
        <dgm:presLayoutVars>
          <dgm:bulletEnabled val="1"/>
        </dgm:presLayoutVars>
      </dgm:prSet>
      <dgm:spPr/>
    </dgm:pt>
    <dgm:pt modelId="{D873D783-5CE2-4DC4-AB0A-4FF409897447}" type="pres">
      <dgm:prSet presAssocID="{A32D3065-9F2F-4D69-B106-4CD30A43C36F}" presName="sp" presStyleCnt="0"/>
      <dgm:spPr/>
    </dgm:pt>
    <dgm:pt modelId="{06B28786-A5CC-4F0C-B73D-19AA03FE4CD8}" type="pres">
      <dgm:prSet presAssocID="{5F78A218-84AB-4B80-9857-1ECA46F4FB6D}" presName="linNode" presStyleCnt="0"/>
      <dgm:spPr/>
    </dgm:pt>
    <dgm:pt modelId="{937FA238-AF6F-42C2-917A-8BAFC65DE1E7}" type="pres">
      <dgm:prSet presAssocID="{5F78A218-84AB-4B80-9857-1ECA46F4FB6D}" presName="parentText" presStyleLbl="node1" presStyleIdx="1" presStyleCnt="2" custScaleX="83023">
        <dgm:presLayoutVars>
          <dgm:chMax val="1"/>
          <dgm:bulletEnabled val="1"/>
        </dgm:presLayoutVars>
      </dgm:prSet>
      <dgm:spPr/>
    </dgm:pt>
    <dgm:pt modelId="{8DD71D9A-7C9F-418C-8C58-158478542CF1}" type="pres">
      <dgm:prSet presAssocID="{5F78A218-84AB-4B80-9857-1ECA46F4FB6D}" presName="descendantText" presStyleLbl="alignAccFollowNode1" presStyleIdx="1" presStyleCnt="2" custScaleX="83023">
        <dgm:presLayoutVars>
          <dgm:bulletEnabled val="1"/>
        </dgm:presLayoutVars>
      </dgm:prSet>
      <dgm:spPr/>
    </dgm:pt>
  </dgm:ptLst>
  <dgm:cxnLst>
    <dgm:cxn modelId="{E4B0CA0E-F0BC-4DE9-960A-4C4C8BA62D67}" type="presOf" srcId="{1635DB15-793A-421A-9AD1-63740A1D0303}" destId="{CDC0579E-A041-4113-8AC4-3AD734B1A5A5}" srcOrd="0" destOrd="0" presId="urn:microsoft.com/office/officeart/2005/8/layout/vList5"/>
    <dgm:cxn modelId="{86AA2212-9DB9-41FA-A44D-E03856978629}" srcId="{F8D94A91-9F84-47D1-89A5-AC019312B619}" destId="{5F78A218-84AB-4B80-9857-1ECA46F4FB6D}" srcOrd="1" destOrd="0" parTransId="{2CF6EA8C-C139-4EDC-B816-DBB447E2BF1D}" sibTransId="{4F0DE05B-AFE9-49FF-9510-5F67EC2E4155}"/>
    <dgm:cxn modelId="{CBF1ED5F-C19D-4238-A9BD-303A848C6965}" type="presOf" srcId="{B6F1F820-7242-42DE-AA48-3884784A7162}" destId="{8DD71D9A-7C9F-418C-8C58-158478542CF1}" srcOrd="0" destOrd="2" presId="urn:microsoft.com/office/officeart/2005/8/layout/vList5"/>
    <dgm:cxn modelId="{E06CF870-C6B0-43F6-A4E8-DE7F9662A039}" type="presOf" srcId="{AB0C7E2D-41EE-418A-829B-3C021274044C}" destId="{B8D220C8-8361-4FC5-AB48-6446B6766AFA}" srcOrd="0" destOrd="0" presId="urn:microsoft.com/office/officeart/2005/8/layout/vList5"/>
    <dgm:cxn modelId="{27C8C272-4C0A-4EF7-8D0B-D69715A815AE}" type="presOf" srcId="{5F78A218-84AB-4B80-9857-1ECA46F4FB6D}" destId="{937FA238-AF6F-42C2-917A-8BAFC65DE1E7}" srcOrd="0" destOrd="0" presId="urn:microsoft.com/office/officeart/2005/8/layout/vList5"/>
    <dgm:cxn modelId="{AA36B755-A8ED-47AD-84EB-3D50CBE04C22}" srcId="{1635DB15-793A-421A-9AD1-63740A1D0303}" destId="{AB0C7E2D-41EE-418A-829B-3C021274044C}" srcOrd="0" destOrd="0" parTransId="{0FF92614-5184-4031-AB2D-F6544C504D88}" sibTransId="{66FAF2B4-71A1-4AA1-8148-A5676A1BCC38}"/>
    <dgm:cxn modelId="{B50F0D7F-C61C-4F1B-9467-2411A5BC39B7}" type="presOf" srcId="{BB6B6611-2541-4303-BDBA-DC7AEDE797BB}" destId="{8DD71D9A-7C9F-418C-8C58-158478542CF1}" srcOrd="0" destOrd="1" presId="urn:microsoft.com/office/officeart/2005/8/layout/vList5"/>
    <dgm:cxn modelId="{DC99DBA0-82DB-419B-8864-CEF82BE37D98}" type="presOf" srcId="{5C475871-EF82-4DB6-BAD8-3740EA657689}" destId="{8DD71D9A-7C9F-418C-8C58-158478542CF1}" srcOrd="0" destOrd="0" presId="urn:microsoft.com/office/officeart/2005/8/layout/vList5"/>
    <dgm:cxn modelId="{C5A710CB-B299-44DB-8FBD-506240C2DF64}" srcId="{5F78A218-84AB-4B80-9857-1ECA46F4FB6D}" destId="{5C475871-EF82-4DB6-BAD8-3740EA657689}" srcOrd="0" destOrd="0" parTransId="{2C176615-6D25-44B0-BB42-1AE195F33BDC}" sibTransId="{F8843BD4-66A4-4A39-A268-3B2B73A6882F}"/>
    <dgm:cxn modelId="{18CD74D1-8A2D-4877-BD36-CDA27F4914B2}" type="presOf" srcId="{F8D94A91-9F84-47D1-89A5-AC019312B619}" destId="{86A8BE12-B6D2-4ACC-9E81-2D5F67099ECA}" srcOrd="0" destOrd="0" presId="urn:microsoft.com/office/officeart/2005/8/layout/vList5"/>
    <dgm:cxn modelId="{D1EBDEED-BD15-402F-BE67-BB659989440C}" srcId="{F8D94A91-9F84-47D1-89A5-AC019312B619}" destId="{1635DB15-793A-421A-9AD1-63740A1D0303}" srcOrd="0" destOrd="0" parTransId="{7FEA6618-DFD4-4649-8FF2-A9EC0F87C58E}" sibTransId="{A32D3065-9F2F-4D69-B106-4CD30A43C36F}"/>
    <dgm:cxn modelId="{6D3E0AF4-1B86-4E3C-AFC6-CC28EE87882F}" srcId="{5F78A218-84AB-4B80-9857-1ECA46F4FB6D}" destId="{BB6B6611-2541-4303-BDBA-DC7AEDE797BB}" srcOrd="1" destOrd="0" parTransId="{BF0B0B09-C2A6-4852-ADEC-10345E68EAF9}" sibTransId="{C6251B33-1E37-4DEE-8471-85BFF1D9B32D}"/>
    <dgm:cxn modelId="{BBD185FB-C55D-43B1-A3D3-FCF9CB9AFB4C}" srcId="{5F78A218-84AB-4B80-9857-1ECA46F4FB6D}" destId="{B6F1F820-7242-42DE-AA48-3884784A7162}" srcOrd="2" destOrd="0" parTransId="{C6AA003C-3BFF-46A9-9FC7-EB414A599236}" sibTransId="{862C3444-BB17-4EEF-9CD3-666291B1F400}"/>
    <dgm:cxn modelId="{A2933142-7745-4916-8C2A-938C7262A49E}" type="presParOf" srcId="{86A8BE12-B6D2-4ACC-9E81-2D5F67099ECA}" destId="{4DC18D89-6D53-42CB-AD34-58F495BEA43C}" srcOrd="0" destOrd="0" presId="urn:microsoft.com/office/officeart/2005/8/layout/vList5"/>
    <dgm:cxn modelId="{13B42C57-888A-4249-BAD2-DA69FA6C33EF}" type="presParOf" srcId="{4DC18D89-6D53-42CB-AD34-58F495BEA43C}" destId="{CDC0579E-A041-4113-8AC4-3AD734B1A5A5}" srcOrd="0" destOrd="0" presId="urn:microsoft.com/office/officeart/2005/8/layout/vList5"/>
    <dgm:cxn modelId="{CB09BC19-CAA5-45FF-8385-FC183D015FE5}" type="presParOf" srcId="{4DC18D89-6D53-42CB-AD34-58F495BEA43C}" destId="{B8D220C8-8361-4FC5-AB48-6446B6766AFA}" srcOrd="1" destOrd="0" presId="urn:microsoft.com/office/officeart/2005/8/layout/vList5"/>
    <dgm:cxn modelId="{35E16050-D687-4356-8010-CE965FEBCEBE}" type="presParOf" srcId="{86A8BE12-B6D2-4ACC-9E81-2D5F67099ECA}" destId="{D873D783-5CE2-4DC4-AB0A-4FF409897447}" srcOrd="1" destOrd="0" presId="urn:microsoft.com/office/officeart/2005/8/layout/vList5"/>
    <dgm:cxn modelId="{78981662-16D2-4751-A700-6943A5C4E456}" type="presParOf" srcId="{86A8BE12-B6D2-4ACC-9E81-2D5F67099ECA}" destId="{06B28786-A5CC-4F0C-B73D-19AA03FE4CD8}" srcOrd="2" destOrd="0" presId="urn:microsoft.com/office/officeart/2005/8/layout/vList5"/>
    <dgm:cxn modelId="{C15AD42D-DF8F-4978-96EF-D258BC32213E}" type="presParOf" srcId="{06B28786-A5CC-4F0C-B73D-19AA03FE4CD8}" destId="{937FA238-AF6F-42C2-917A-8BAFC65DE1E7}" srcOrd="0" destOrd="0" presId="urn:microsoft.com/office/officeart/2005/8/layout/vList5"/>
    <dgm:cxn modelId="{DC9493B0-F1DB-4785-8829-264610842FCD}" type="presParOf" srcId="{06B28786-A5CC-4F0C-B73D-19AA03FE4CD8}" destId="{8DD71D9A-7C9F-418C-8C58-158478542C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94A91-9F84-47D1-89A5-AC019312B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35DB15-793A-421A-9AD1-63740A1D0303}">
      <dgm:prSet phldrT="[Text]" custT="1"/>
      <dgm:spPr/>
      <dgm:t>
        <a:bodyPr/>
        <a:lstStyle/>
        <a:p>
          <a:r>
            <a:rPr lang="en-CA" sz="2400" dirty="0"/>
            <a:t>Price Structure</a:t>
          </a:r>
        </a:p>
      </dgm:t>
    </dgm:pt>
    <dgm:pt modelId="{7FEA6618-DFD4-4649-8FF2-A9EC0F87C58E}" type="parTrans" cxnId="{D1EBDEED-BD15-402F-BE67-BB659989440C}">
      <dgm:prSet/>
      <dgm:spPr/>
      <dgm:t>
        <a:bodyPr/>
        <a:lstStyle/>
        <a:p>
          <a:endParaRPr lang="en-CA"/>
        </a:p>
      </dgm:t>
    </dgm:pt>
    <dgm:pt modelId="{A32D3065-9F2F-4D69-B106-4CD30A43C36F}" type="sibTrans" cxnId="{D1EBDEED-BD15-402F-BE67-BB659989440C}">
      <dgm:prSet/>
      <dgm:spPr/>
      <dgm:t>
        <a:bodyPr/>
        <a:lstStyle/>
        <a:p>
          <a:endParaRPr lang="en-CA"/>
        </a:p>
      </dgm:t>
    </dgm:pt>
    <dgm:pt modelId="{AB0C7E2D-41EE-418A-829B-3C021274044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0FF92614-5184-4031-AB2D-F6544C504D88}" type="parTrans" cxnId="{AA36B755-A8ED-47AD-84EB-3D50CBE04C22}">
      <dgm:prSet/>
      <dgm:spPr/>
      <dgm:t>
        <a:bodyPr/>
        <a:lstStyle/>
        <a:p>
          <a:endParaRPr lang="en-CA"/>
        </a:p>
      </dgm:t>
    </dgm:pt>
    <dgm:pt modelId="{66FAF2B4-71A1-4AA1-8148-A5676A1BCC38}" type="sibTrans" cxnId="{AA36B755-A8ED-47AD-84EB-3D50CBE04C22}">
      <dgm:prSet/>
      <dgm:spPr/>
      <dgm:t>
        <a:bodyPr/>
        <a:lstStyle/>
        <a:p>
          <a:endParaRPr lang="en-CA"/>
        </a:p>
      </dgm:t>
    </dgm:pt>
    <dgm:pt modelId="{5F78A218-84AB-4B80-9857-1ECA46F4FB6D}">
      <dgm:prSet phldrT="[Text]" custT="1"/>
      <dgm:spPr/>
      <dgm:t>
        <a:bodyPr/>
        <a:lstStyle/>
        <a:p>
          <a:r>
            <a:rPr lang="en-CA" sz="2400" dirty="0"/>
            <a:t>User Authentication</a:t>
          </a:r>
        </a:p>
      </dgm:t>
    </dgm:pt>
    <dgm:pt modelId="{2CF6EA8C-C139-4EDC-B816-DBB447E2BF1D}" type="parTrans" cxnId="{86AA2212-9DB9-41FA-A44D-E03856978629}">
      <dgm:prSet/>
      <dgm:spPr/>
      <dgm:t>
        <a:bodyPr/>
        <a:lstStyle/>
        <a:p>
          <a:endParaRPr lang="en-CA"/>
        </a:p>
      </dgm:t>
    </dgm:pt>
    <dgm:pt modelId="{4F0DE05B-AFE9-49FF-9510-5F67EC2E4155}" type="sibTrans" cxnId="{86AA2212-9DB9-41FA-A44D-E03856978629}">
      <dgm:prSet/>
      <dgm:spPr/>
      <dgm:t>
        <a:bodyPr/>
        <a:lstStyle/>
        <a:p>
          <a:endParaRPr lang="en-CA"/>
        </a:p>
      </dgm:t>
    </dgm:pt>
    <dgm:pt modelId="{5C475871-EF82-4DB6-BAD8-3740EA657689}">
      <dgm:prSet phldrT="[Text]" custT="1"/>
      <dgm:spPr/>
      <dgm:t>
        <a:bodyPr/>
        <a:lstStyle/>
        <a:p>
          <a:r>
            <a:rPr lang="en-CA" sz="2400" dirty="0"/>
            <a:t>IP Address (1 device per user)</a:t>
          </a:r>
        </a:p>
      </dgm:t>
    </dgm:pt>
    <dgm:pt modelId="{2C176615-6D25-44B0-BB42-1AE195F33BDC}" type="parTrans" cxnId="{C5A710CB-B299-44DB-8FBD-506240C2DF64}">
      <dgm:prSet/>
      <dgm:spPr/>
      <dgm:t>
        <a:bodyPr/>
        <a:lstStyle/>
        <a:p>
          <a:endParaRPr lang="en-CA"/>
        </a:p>
      </dgm:t>
    </dgm:pt>
    <dgm:pt modelId="{F8843BD4-66A4-4A39-A268-3B2B73A6882F}" type="sibTrans" cxnId="{C5A710CB-B299-44DB-8FBD-506240C2DF64}">
      <dgm:prSet/>
      <dgm:spPr/>
      <dgm:t>
        <a:bodyPr/>
        <a:lstStyle/>
        <a:p>
          <a:endParaRPr lang="en-CA"/>
        </a:p>
      </dgm:t>
    </dgm:pt>
    <dgm:pt modelId="{B6F1F820-7242-42DE-AA48-3884784A7162}">
      <dgm:prSet phldrT="[Text]" custT="1"/>
      <dgm:spPr/>
      <dgm:t>
        <a:bodyPr/>
        <a:lstStyle/>
        <a:p>
          <a:r>
            <a:rPr lang="en-CA" sz="2400" dirty="0"/>
            <a:t>ISP</a:t>
          </a:r>
        </a:p>
      </dgm:t>
    </dgm:pt>
    <dgm:pt modelId="{C6AA003C-3BFF-46A9-9FC7-EB414A599236}" type="parTrans" cxnId="{BBD185FB-C55D-43B1-A3D3-FCF9CB9AFB4C}">
      <dgm:prSet/>
      <dgm:spPr/>
      <dgm:t>
        <a:bodyPr/>
        <a:lstStyle/>
        <a:p>
          <a:endParaRPr lang="en-CA"/>
        </a:p>
      </dgm:t>
    </dgm:pt>
    <dgm:pt modelId="{862C3444-BB17-4EEF-9CD3-666291B1F400}" type="sibTrans" cxnId="{BBD185FB-C55D-43B1-A3D3-FCF9CB9AFB4C}">
      <dgm:prSet/>
      <dgm:spPr/>
      <dgm:t>
        <a:bodyPr/>
        <a:lstStyle/>
        <a:p>
          <a:endParaRPr lang="en-CA"/>
        </a:p>
      </dgm:t>
    </dgm:pt>
    <dgm:pt modelId="{BB6B6611-2541-4303-BDBA-DC7AEDE797BB}">
      <dgm:prSet phldrT="[Text]" custT="1"/>
      <dgm:spPr/>
      <dgm:t>
        <a:bodyPr/>
        <a:lstStyle/>
        <a:p>
          <a:r>
            <a:rPr lang="en-CA" sz="2400" dirty="0"/>
            <a:t>Email Address</a:t>
          </a:r>
        </a:p>
      </dgm:t>
    </dgm:pt>
    <dgm:pt modelId="{BF0B0B09-C2A6-4852-ADEC-10345E68EAF9}" type="parTrans" cxnId="{6D3E0AF4-1B86-4E3C-AFC6-CC28EE87882F}">
      <dgm:prSet/>
      <dgm:spPr/>
      <dgm:t>
        <a:bodyPr/>
        <a:lstStyle/>
        <a:p>
          <a:endParaRPr lang="en-CA"/>
        </a:p>
      </dgm:t>
    </dgm:pt>
    <dgm:pt modelId="{C6251B33-1E37-4DEE-8471-85BFF1D9B32D}" type="sibTrans" cxnId="{6D3E0AF4-1B86-4E3C-AFC6-CC28EE87882F}">
      <dgm:prSet/>
      <dgm:spPr/>
      <dgm:t>
        <a:bodyPr/>
        <a:lstStyle/>
        <a:p>
          <a:endParaRPr lang="en-CA"/>
        </a:p>
      </dgm:t>
    </dgm:pt>
    <dgm:pt modelId="{86A8BE12-B6D2-4ACC-9E81-2D5F67099ECA}" type="pres">
      <dgm:prSet presAssocID="{F8D94A91-9F84-47D1-89A5-AC019312B619}" presName="Name0" presStyleCnt="0">
        <dgm:presLayoutVars>
          <dgm:dir/>
          <dgm:animLvl val="lvl"/>
          <dgm:resizeHandles val="exact"/>
        </dgm:presLayoutVars>
      </dgm:prSet>
      <dgm:spPr/>
    </dgm:pt>
    <dgm:pt modelId="{4DC18D89-6D53-42CB-AD34-58F495BEA43C}" type="pres">
      <dgm:prSet presAssocID="{1635DB15-793A-421A-9AD1-63740A1D0303}" presName="linNode" presStyleCnt="0"/>
      <dgm:spPr/>
    </dgm:pt>
    <dgm:pt modelId="{CDC0579E-A041-4113-8AC4-3AD734B1A5A5}" type="pres">
      <dgm:prSet presAssocID="{1635DB15-793A-421A-9AD1-63740A1D0303}" presName="parentText" presStyleLbl="node1" presStyleIdx="0" presStyleCnt="2" custScaleX="83023">
        <dgm:presLayoutVars>
          <dgm:chMax val="1"/>
          <dgm:bulletEnabled val="1"/>
        </dgm:presLayoutVars>
      </dgm:prSet>
      <dgm:spPr/>
    </dgm:pt>
    <dgm:pt modelId="{B8D220C8-8361-4FC5-AB48-6446B6766AFA}" type="pres">
      <dgm:prSet presAssocID="{1635DB15-793A-421A-9AD1-63740A1D0303}" presName="descendantText" presStyleLbl="alignAccFollowNode1" presStyleIdx="0" presStyleCnt="2" custScaleX="83023">
        <dgm:presLayoutVars>
          <dgm:bulletEnabled val="1"/>
        </dgm:presLayoutVars>
      </dgm:prSet>
      <dgm:spPr/>
    </dgm:pt>
    <dgm:pt modelId="{D873D783-5CE2-4DC4-AB0A-4FF409897447}" type="pres">
      <dgm:prSet presAssocID="{A32D3065-9F2F-4D69-B106-4CD30A43C36F}" presName="sp" presStyleCnt="0"/>
      <dgm:spPr/>
    </dgm:pt>
    <dgm:pt modelId="{06B28786-A5CC-4F0C-B73D-19AA03FE4CD8}" type="pres">
      <dgm:prSet presAssocID="{5F78A218-84AB-4B80-9857-1ECA46F4FB6D}" presName="linNode" presStyleCnt="0"/>
      <dgm:spPr/>
    </dgm:pt>
    <dgm:pt modelId="{937FA238-AF6F-42C2-917A-8BAFC65DE1E7}" type="pres">
      <dgm:prSet presAssocID="{5F78A218-84AB-4B80-9857-1ECA46F4FB6D}" presName="parentText" presStyleLbl="node1" presStyleIdx="1" presStyleCnt="2" custScaleX="83023">
        <dgm:presLayoutVars>
          <dgm:chMax val="1"/>
          <dgm:bulletEnabled val="1"/>
        </dgm:presLayoutVars>
      </dgm:prSet>
      <dgm:spPr/>
    </dgm:pt>
    <dgm:pt modelId="{8DD71D9A-7C9F-418C-8C58-158478542CF1}" type="pres">
      <dgm:prSet presAssocID="{5F78A218-84AB-4B80-9857-1ECA46F4FB6D}" presName="descendantText" presStyleLbl="alignAccFollowNode1" presStyleIdx="1" presStyleCnt="2" custScaleX="83023">
        <dgm:presLayoutVars>
          <dgm:bulletEnabled val="1"/>
        </dgm:presLayoutVars>
      </dgm:prSet>
      <dgm:spPr/>
    </dgm:pt>
  </dgm:ptLst>
  <dgm:cxnLst>
    <dgm:cxn modelId="{E4B0CA0E-F0BC-4DE9-960A-4C4C8BA62D67}" type="presOf" srcId="{1635DB15-793A-421A-9AD1-63740A1D0303}" destId="{CDC0579E-A041-4113-8AC4-3AD734B1A5A5}" srcOrd="0" destOrd="0" presId="urn:microsoft.com/office/officeart/2005/8/layout/vList5"/>
    <dgm:cxn modelId="{86AA2212-9DB9-41FA-A44D-E03856978629}" srcId="{F8D94A91-9F84-47D1-89A5-AC019312B619}" destId="{5F78A218-84AB-4B80-9857-1ECA46F4FB6D}" srcOrd="1" destOrd="0" parTransId="{2CF6EA8C-C139-4EDC-B816-DBB447E2BF1D}" sibTransId="{4F0DE05B-AFE9-49FF-9510-5F67EC2E4155}"/>
    <dgm:cxn modelId="{CBF1ED5F-C19D-4238-A9BD-303A848C6965}" type="presOf" srcId="{B6F1F820-7242-42DE-AA48-3884784A7162}" destId="{8DD71D9A-7C9F-418C-8C58-158478542CF1}" srcOrd="0" destOrd="2" presId="urn:microsoft.com/office/officeart/2005/8/layout/vList5"/>
    <dgm:cxn modelId="{E06CF870-C6B0-43F6-A4E8-DE7F9662A039}" type="presOf" srcId="{AB0C7E2D-41EE-418A-829B-3C021274044C}" destId="{B8D220C8-8361-4FC5-AB48-6446B6766AFA}" srcOrd="0" destOrd="0" presId="urn:microsoft.com/office/officeart/2005/8/layout/vList5"/>
    <dgm:cxn modelId="{27C8C272-4C0A-4EF7-8D0B-D69715A815AE}" type="presOf" srcId="{5F78A218-84AB-4B80-9857-1ECA46F4FB6D}" destId="{937FA238-AF6F-42C2-917A-8BAFC65DE1E7}" srcOrd="0" destOrd="0" presId="urn:microsoft.com/office/officeart/2005/8/layout/vList5"/>
    <dgm:cxn modelId="{AA36B755-A8ED-47AD-84EB-3D50CBE04C22}" srcId="{1635DB15-793A-421A-9AD1-63740A1D0303}" destId="{AB0C7E2D-41EE-418A-829B-3C021274044C}" srcOrd="0" destOrd="0" parTransId="{0FF92614-5184-4031-AB2D-F6544C504D88}" sibTransId="{66FAF2B4-71A1-4AA1-8148-A5676A1BCC38}"/>
    <dgm:cxn modelId="{B50F0D7F-C61C-4F1B-9467-2411A5BC39B7}" type="presOf" srcId="{BB6B6611-2541-4303-BDBA-DC7AEDE797BB}" destId="{8DD71D9A-7C9F-418C-8C58-158478542CF1}" srcOrd="0" destOrd="1" presId="urn:microsoft.com/office/officeart/2005/8/layout/vList5"/>
    <dgm:cxn modelId="{DC99DBA0-82DB-419B-8864-CEF82BE37D98}" type="presOf" srcId="{5C475871-EF82-4DB6-BAD8-3740EA657689}" destId="{8DD71D9A-7C9F-418C-8C58-158478542CF1}" srcOrd="0" destOrd="0" presId="urn:microsoft.com/office/officeart/2005/8/layout/vList5"/>
    <dgm:cxn modelId="{C5A710CB-B299-44DB-8FBD-506240C2DF64}" srcId="{5F78A218-84AB-4B80-9857-1ECA46F4FB6D}" destId="{5C475871-EF82-4DB6-BAD8-3740EA657689}" srcOrd="0" destOrd="0" parTransId="{2C176615-6D25-44B0-BB42-1AE195F33BDC}" sibTransId="{F8843BD4-66A4-4A39-A268-3B2B73A6882F}"/>
    <dgm:cxn modelId="{18CD74D1-8A2D-4877-BD36-CDA27F4914B2}" type="presOf" srcId="{F8D94A91-9F84-47D1-89A5-AC019312B619}" destId="{86A8BE12-B6D2-4ACC-9E81-2D5F67099ECA}" srcOrd="0" destOrd="0" presId="urn:microsoft.com/office/officeart/2005/8/layout/vList5"/>
    <dgm:cxn modelId="{D1EBDEED-BD15-402F-BE67-BB659989440C}" srcId="{F8D94A91-9F84-47D1-89A5-AC019312B619}" destId="{1635DB15-793A-421A-9AD1-63740A1D0303}" srcOrd="0" destOrd="0" parTransId="{7FEA6618-DFD4-4649-8FF2-A9EC0F87C58E}" sibTransId="{A32D3065-9F2F-4D69-B106-4CD30A43C36F}"/>
    <dgm:cxn modelId="{6D3E0AF4-1B86-4E3C-AFC6-CC28EE87882F}" srcId="{5F78A218-84AB-4B80-9857-1ECA46F4FB6D}" destId="{BB6B6611-2541-4303-BDBA-DC7AEDE797BB}" srcOrd="1" destOrd="0" parTransId="{BF0B0B09-C2A6-4852-ADEC-10345E68EAF9}" sibTransId="{C6251B33-1E37-4DEE-8471-85BFF1D9B32D}"/>
    <dgm:cxn modelId="{BBD185FB-C55D-43B1-A3D3-FCF9CB9AFB4C}" srcId="{5F78A218-84AB-4B80-9857-1ECA46F4FB6D}" destId="{B6F1F820-7242-42DE-AA48-3884784A7162}" srcOrd="2" destOrd="0" parTransId="{C6AA003C-3BFF-46A9-9FC7-EB414A599236}" sibTransId="{862C3444-BB17-4EEF-9CD3-666291B1F400}"/>
    <dgm:cxn modelId="{A2933142-7745-4916-8C2A-938C7262A49E}" type="presParOf" srcId="{86A8BE12-B6D2-4ACC-9E81-2D5F67099ECA}" destId="{4DC18D89-6D53-42CB-AD34-58F495BEA43C}" srcOrd="0" destOrd="0" presId="urn:microsoft.com/office/officeart/2005/8/layout/vList5"/>
    <dgm:cxn modelId="{13B42C57-888A-4249-BAD2-DA69FA6C33EF}" type="presParOf" srcId="{4DC18D89-6D53-42CB-AD34-58F495BEA43C}" destId="{CDC0579E-A041-4113-8AC4-3AD734B1A5A5}" srcOrd="0" destOrd="0" presId="urn:microsoft.com/office/officeart/2005/8/layout/vList5"/>
    <dgm:cxn modelId="{CB09BC19-CAA5-45FF-8385-FC183D015FE5}" type="presParOf" srcId="{4DC18D89-6D53-42CB-AD34-58F495BEA43C}" destId="{B8D220C8-8361-4FC5-AB48-6446B6766AFA}" srcOrd="1" destOrd="0" presId="urn:microsoft.com/office/officeart/2005/8/layout/vList5"/>
    <dgm:cxn modelId="{35E16050-D687-4356-8010-CE965FEBCEBE}" type="presParOf" srcId="{86A8BE12-B6D2-4ACC-9E81-2D5F67099ECA}" destId="{D873D783-5CE2-4DC4-AB0A-4FF409897447}" srcOrd="1" destOrd="0" presId="urn:microsoft.com/office/officeart/2005/8/layout/vList5"/>
    <dgm:cxn modelId="{78981662-16D2-4751-A700-6943A5C4E456}" type="presParOf" srcId="{86A8BE12-B6D2-4ACC-9E81-2D5F67099ECA}" destId="{06B28786-A5CC-4F0C-B73D-19AA03FE4CD8}" srcOrd="2" destOrd="0" presId="urn:microsoft.com/office/officeart/2005/8/layout/vList5"/>
    <dgm:cxn modelId="{C15AD42D-DF8F-4978-96EF-D258BC32213E}" type="presParOf" srcId="{06B28786-A5CC-4F0C-B73D-19AA03FE4CD8}" destId="{937FA238-AF6F-42C2-917A-8BAFC65DE1E7}" srcOrd="0" destOrd="0" presId="urn:microsoft.com/office/officeart/2005/8/layout/vList5"/>
    <dgm:cxn modelId="{DC9493B0-F1DB-4785-8829-264610842FCD}" type="presParOf" srcId="{06B28786-A5CC-4F0C-B73D-19AA03FE4CD8}" destId="{8DD71D9A-7C9F-418C-8C58-158478542C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956C4-0A1A-46E2-A3CB-3B04D1132D8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DDB3F31-181E-473C-82AB-74E3103F8CD1}">
      <dgm:prSet phldrT="[Text]" custT="1"/>
      <dgm:spPr/>
      <dgm:t>
        <a:bodyPr/>
        <a:lstStyle/>
        <a:p>
          <a:r>
            <a:rPr lang="en-CA" sz="2000" dirty="0"/>
            <a:t>Authentication Request</a:t>
          </a:r>
        </a:p>
      </dgm:t>
    </dgm:pt>
    <dgm:pt modelId="{99C4079F-FD0D-4CB9-BBD2-47FFD6F35DB8}" type="parTrans" cxnId="{DCCA90B8-F699-4CC5-9347-71A404B77B87}">
      <dgm:prSet/>
      <dgm:spPr/>
      <dgm:t>
        <a:bodyPr/>
        <a:lstStyle/>
        <a:p>
          <a:endParaRPr lang="en-CA"/>
        </a:p>
      </dgm:t>
    </dgm:pt>
    <dgm:pt modelId="{C16E6DBD-D826-446B-ACDF-558E94FEA579}" type="sibTrans" cxnId="{DCCA90B8-F699-4CC5-9347-71A404B77B87}">
      <dgm:prSet/>
      <dgm:spPr/>
      <dgm:t>
        <a:bodyPr/>
        <a:lstStyle/>
        <a:p>
          <a:endParaRPr lang="en-CA"/>
        </a:p>
      </dgm:t>
    </dgm:pt>
    <dgm:pt modelId="{0F341522-2247-4EC7-AFAE-FDA5890041A0}">
      <dgm:prSet phldrT="[Text]" custT="1"/>
      <dgm:spPr/>
      <dgm:t>
        <a:bodyPr/>
        <a:lstStyle/>
        <a:p>
          <a:r>
            <a:rPr lang="en-CA" sz="4800" b="1" dirty="0"/>
            <a:t>Sign In</a:t>
          </a:r>
        </a:p>
      </dgm:t>
    </dgm:pt>
    <dgm:pt modelId="{F64A759C-88D8-4F6E-9688-CA102691C3EF}" type="parTrans" cxnId="{3DA76BB1-FD24-4020-A369-C8D179DA0160}">
      <dgm:prSet/>
      <dgm:spPr/>
      <dgm:t>
        <a:bodyPr/>
        <a:lstStyle/>
        <a:p>
          <a:endParaRPr lang="en-CA"/>
        </a:p>
      </dgm:t>
    </dgm:pt>
    <dgm:pt modelId="{FCD7B03B-6697-4101-9B79-B012E0921654}" type="sibTrans" cxnId="{3DA76BB1-FD24-4020-A369-C8D179DA0160}">
      <dgm:prSet/>
      <dgm:spPr/>
      <dgm:t>
        <a:bodyPr/>
        <a:lstStyle/>
        <a:p>
          <a:endParaRPr lang="en-CA"/>
        </a:p>
      </dgm:t>
    </dgm:pt>
    <dgm:pt modelId="{7BA0D56C-8CA6-4EC4-88C6-1C7A5DD24739}">
      <dgm:prSet phldrT="[Text]" custT="1"/>
      <dgm:spPr/>
      <dgm:t>
        <a:bodyPr/>
        <a:lstStyle/>
        <a:p>
          <a:r>
            <a:rPr lang="en-CA" sz="4800" b="1" dirty="0"/>
            <a:t>Result</a:t>
          </a:r>
        </a:p>
      </dgm:t>
    </dgm:pt>
    <dgm:pt modelId="{06F117D8-7347-46EA-8037-042CE866E935}" type="parTrans" cxnId="{1D47086C-8BB0-4241-AA6D-645438C62CED}">
      <dgm:prSet/>
      <dgm:spPr/>
      <dgm:t>
        <a:bodyPr/>
        <a:lstStyle/>
        <a:p>
          <a:endParaRPr lang="en-CA"/>
        </a:p>
      </dgm:t>
    </dgm:pt>
    <dgm:pt modelId="{936192F7-FC09-46B6-8834-F14D3C2555D8}" type="sibTrans" cxnId="{1D47086C-8BB0-4241-AA6D-645438C62CED}">
      <dgm:prSet/>
      <dgm:spPr/>
      <dgm:t>
        <a:bodyPr/>
        <a:lstStyle/>
        <a:p>
          <a:endParaRPr lang="en-CA"/>
        </a:p>
      </dgm:t>
    </dgm:pt>
    <dgm:pt modelId="{2146A701-E37B-4DEF-BC0A-5A7958944279}">
      <dgm:prSet phldrT="[Text]" custT="1"/>
      <dgm:spPr/>
      <dgm:t>
        <a:bodyPr/>
        <a:lstStyle/>
        <a:p>
          <a:r>
            <a:rPr lang="en-CA" sz="4800" b="1" dirty="0"/>
            <a:t>States</a:t>
          </a:r>
        </a:p>
      </dgm:t>
    </dgm:pt>
    <dgm:pt modelId="{65F73EB2-244E-4FF7-9035-123F52CD0D52}" type="parTrans" cxnId="{250A688D-EA48-46E0-8F38-AB8100E75E17}">
      <dgm:prSet/>
      <dgm:spPr/>
      <dgm:t>
        <a:bodyPr/>
        <a:lstStyle/>
        <a:p>
          <a:endParaRPr lang="en-CA"/>
        </a:p>
      </dgm:t>
    </dgm:pt>
    <dgm:pt modelId="{EA380624-F93F-44E3-97AC-3B00DE1A1F68}" type="sibTrans" cxnId="{250A688D-EA48-46E0-8F38-AB8100E75E17}">
      <dgm:prSet/>
      <dgm:spPr/>
      <dgm:t>
        <a:bodyPr/>
        <a:lstStyle/>
        <a:p>
          <a:endParaRPr lang="en-CA"/>
        </a:p>
      </dgm:t>
    </dgm:pt>
    <dgm:pt modelId="{D3C66528-31B5-4489-A9A4-0094AB7D31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000" dirty="0"/>
            <a:t>Rejected</a:t>
          </a:r>
        </a:p>
      </dgm:t>
    </dgm:pt>
    <dgm:pt modelId="{082090E9-15E1-4805-8F52-A64F3EE41273}" type="parTrans" cxnId="{37D9F45E-1A0F-4C7B-9EED-95856E7ADF94}">
      <dgm:prSet/>
      <dgm:spPr/>
      <dgm:t>
        <a:bodyPr/>
        <a:lstStyle/>
        <a:p>
          <a:endParaRPr lang="en-CA"/>
        </a:p>
      </dgm:t>
    </dgm:pt>
    <dgm:pt modelId="{D533CD92-4980-4A09-A905-519B17079BB2}" type="sibTrans" cxnId="{37D9F45E-1A0F-4C7B-9EED-95856E7ADF94}">
      <dgm:prSet/>
      <dgm:spPr/>
      <dgm:t>
        <a:bodyPr/>
        <a:lstStyle/>
        <a:p>
          <a:endParaRPr lang="en-CA"/>
        </a:p>
      </dgm:t>
    </dgm:pt>
    <dgm:pt modelId="{7EEE0782-74D3-486A-9140-B15E3C7AD29F}">
      <dgm:prSet phldrT="[Text]" custT="1"/>
      <dgm:spPr/>
      <dgm:t>
        <a:bodyPr/>
        <a:lstStyle/>
        <a:p>
          <a:r>
            <a:rPr lang="en-CA" sz="2000" dirty="0"/>
            <a:t>Authenticated</a:t>
          </a:r>
        </a:p>
      </dgm:t>
    </dgm:pt>
    <dgm:pt modelId="{270F1E2E-D450-4E96-B0BE-3E67F9B73200}" type="parTrans" cxnId="{692E8D39-6532-4AB7-86DE-47074831F4E9}">
      <dgm:prSet/>
      <dgm:spPr/>
      <dgm:t>
        <a:bodyPr/>
        <a:lstStyle/>
        <a:p>
          <a:endParaRPr lang="en-CA"/>
        </a:p>
      </dgm:t>
    </dgm:pt>
    <dgm:pt modelId="{7D72D739-CEC2-4AAF-A7EB-368914CFD446}" type="sibTrans" cxnId="{692E8D39-6532-4AB7-86DE-47074831F4E9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9F108B3F-6BBA-4DBD-ABEB-8204C55C4D5C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== 1)  &amp;&amp; </m:t>
                    </m:r>
                  </m:oMath>
                </m:oMathPara>
              </a14:m>
              <a:endParaRPr lang="en-CA" sz="2000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CA" sz="2000" dirty="0"/>
            </a:p>
          </dgm:t>
        </dgm:pt>
      </mc:Choice>
      <mc:Fallback>
        <dgm:pt modelId="{9F108B3F-6BBA-4DBD-ABEB-8204C55C4D5C}">
          <dgm:prSet phldrT="[Text]" custT="1"/>
          <dgm:spPr/>
          <dgm:t>
            <a:bodyPr/>
            <a:lstStyle/>
            <a:p>
              <a:r>
                <a:rPr lang="en-CA" sz="2000" i="0" dirty="0">
                  <a:latin typeface="Cambria Math" panose="02040503050406030204" pitchFamily="18" charset="0"/>
                </a:rPr>
                <a:t>(𝐷𝑒𝑣𝑖𝑐𝑒𝑠 == 1) </a:t>
              </a:r>
              <a:r>
                <a:rPr lang="en-CA" sz="2000" b="0" i="0" dirty="0">
                  <a:latin typeface="Cambria Math" panose="02040503050406030204" pitchFamily="18" charset="0"/>
                </a:rPr>
                <a:t> </a:t>
              </a:r>
              <a:r>
                <a:rPr lang="en-CA" sz="2000" i="0" dirty="0">
                  <a:latin typeface="Cambria Math" panose="02040503050406030204" pitchFamily="18" charset="0"/>
                </a:rPr>
                <a:t>&amp;&amp; </a:t>
              </a:r>
              <a:endParaRPr lang="en-CA" sz="2000" dirty="0"/>
            </a:p>
            <a:p>
              <a:r>
                <a:rPr lang="en-CA" sz="2000" i="0" dirty="0">
                  <a:latin typeface="Cambria Math" panose="02040503050406030204" pitchFamily="18" charset="0"/>
                </a:rPr>
                <a:t>(𝑈𝑠𝑒𝑟 == 𝐴𝑢𝑡ℎ𝑜𝑟𝑖𝑧𝑒𝑑)</a:t>
              </a:r>
              <a:endParaRPr lang="en-CA" sz="2000" dirty="0"/>
            </a:p>
          </dgm:t>
        </dgm:pt>
      </mc:Fallback>
    </mc:AlternateContent>
    <dgm:pt modelId="{8664252F-91A7-4872-BCD8-A4C0B7985D43}" type="sibTrans" cxnId="{584EAFF4-F76C-4082-99C2-7740F74B40CA}">
      <dgm:prSet/>
      <dgm:spPr/>
      <dgm:t>
        <a:bodyPr/>
        <a:lstStyle/>
        <a:p>
          <a:endParaRPr lang="en-CA"/>
        </a:p>
      </dgm:t>
    </dgm:pt>
    <dgm:pt modelId="{EDD090CE-685F-44CE-A08E-4AA1C0A4F282}" type="parTrans" cxnId="{584EAFF4-F76C-4082-99C2-7740F74B40CA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8EBCE6AD-6F1E-447B-B27B-3AC761296051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== 1)  &amp;&amp; </m:t>
                    </m:r>
                  </m:oMath>
                </m:oMathPara>
              </a14:m>
              <a:endParaRPr lang="en-CA" sz="2000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!=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CA" sz="2000" dirty="0"/>
            </a:p>
          </dgm:t>
        </dgm:pt>
      </mc:Choice>
      <mc:Fallback>
        <dgm:pt modelId="{8EBCE6AD-6F1E-447B-B27B-3AC761296051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CA" sz="2000" i="0" dirty="0">
                  <a:latin typeface="Cambria Math" panose="02040503050406030204" pitchFamily="18" charset="0"/>
                </a:rPr>
                <a:t>(𝐷𝑒𝑣𝑖𝑐𝑒𝑠 == 1) </a:t>
              </a:r>
              <a:r>
                <a:rPr lang="en-CA" sz="2000" b="0" i="0" dirty="0">
                  <a:latin typeface="Cambria Math" panose="02040503050406030204" pitchFamily="18" charset="0"/>
                </a:rPr>
                <a:t> </a:t>
              </a:r>
              <a:r>
                <a:rPr lang="en-CA" sz="2000" i="0" dirty="0">
                  <a:latin typeface="Cambria Math" panose="02040503050406030204" pitchFamily="18" charset="0"/>
                </a:rPr>
                <a:t>&amp;&amp; </a:t>
              </a:r>
              <a:endParaRPr lang="en-CA" sz="2000" dirty="0"/>
            </a:p>
            <a:p>
              <a:r>
                <a:rPr lang="en-CA" sz="2000" i="0" dirty="0">
                  <a:latin typeface="Cambria Math" panose="02040503050406030204" pitchFamily="18" charset="0"/>
                </a:rPr>
                <a:t>(𝑈𝑠𝑒𝑟 != 𝐴𝑢𝑡ℎ𝑜𝑟𝑖𝑧𝑒𝑑)</a:t>
              </a:r>
              <a:endParaRPr lang="en-CA" sz="2000" dirty="0"/>
            </a:p>
          </dgm:t>
        </dgm:pt>
      </mc:Fallback>
    </mc:AlternateContent>
    <dgm:pt modelId="{500F8A94-495B-44C0-B1CD-AA6B016DA695}" type="sibTrans" cxnId="{B73EF33F-F50B-40DE-9297-E6DDB9BA9CEC}">
      <dgm:prSet/>
      <dgm:spPr/>
      <dgm:t>
        <a:bodyPr/>
        <a:lstStyle/>
        <a:p>
          <a:endParaRPr lang="en-CA"/>
        </a:p>
      </dgm:t>
    </dgm:pt>
    <dgm:pt modelId="{872162B6-0142-4667-ADD2-4537674F8724}" type="parTrans" cxnId="{B73EF33F-F50B-40DE-9297-E6DDB9BA9CE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7DAA92B8-8A86-497B-91AA-F86731CD1032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&gt; 1)  &amp;&amp; </m:t>
                    </m:r>
                  </m:oMath>
                </m:oMathPara>
              </a14:m>
              <a:endParaRPr lang="en-CA" sz="2000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|| !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CA" sz="2000" dirty="0"/>
            </a:p>
          </dgm:t>
        </dgm:pt>
      </mc:Choice>
      <mc:Fallback>
        <dgm:pt modelId="{7DAA92B8-8A86-497B-91AA-F86731CD1032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CA" sz="2000" i="0" dirty="0">
                  <a:latin typeface="Cambria Math" panose="02040503050406030204" pitchFamily="18" charset="0"/>
                </a:rPr>
                <a:t>(𝐷𝑒𝑣𝑖𝑐𝑒𝑠 &gt; 1) </a:t>
              </a:r>
              <a:r>
                <a:rPr lang="en-CA" sz="2000" b="0" i="0" dirty="0">
                  <a:latin typeface="Cambria Math" panose="02040503050406030204" pitchFamily="18" charset="0"/>
                </a:rPr>
                <a:t> </a:t>
              </a:r>
              <a:r>
                <a:rPr lang="en-CA" sz="2000" i="0" dirty="0">
                  <a:latin typeface="Cambria Math" panose="02040503050406030204" pitchFamily="18" charset="0"/>
                </a:rPr>
                <a:t>&amp;&amp; </a:t>
              </a:r>
              <a:endParaRPr lang="en-CA" sz="2000" dirty="0"/>
            </a:p>
            <a:p>
              <a:r>
                <a:rPr lang="en-CA" sz="2000" i="0" dirty="0">
                  <a:latin typeface="Cambria Math" panose="02040503050406030204" pitchFamily="18" charset="0"/>
                </a:rPr>
                <a:t>(𝑈𝑠𝑒𝑟 = 𝐴𝑢𝑡ℎ𝑜𝑟𝑖𝑧𝑒𝑑 || !𝐴𝑢𝑡ℎ𝑜𝑟𝑖𝑧𝑒𝑑)</a:t>
              </a:r>
              <a:endParaRPr lang="en-CA" sz="2000" dirty="0"/>
            </a:p>
          </dgm:t>
        </dgm:pt>
      </mc:Fallback>
    </mc:AlternateContent>
    <dgm:pt modelId="{410B799A-FED0-417A-A660-9610F3065D28}" type="sibTrans" cxnId="{4B3F7DCB-7C70-47FE-BFC4-2425ADFBC350}">
      <dgm:prSet/>
      <dgm:spPr/>
      <dgm:t>
        <a:bodyPr/>
        <a:lstStyle/>
        <a:p>
          <a:endParaRPr lang="en-CA"/>
        </a:p>
      </dgm:t>
    </dgm:pt>
    <dgm:pt modelId="{1881EBB6-82E5-4A89-962C-698C96446A59}" type="parTrans" cxnId="{4B3F7DCB-7C70-47FE-BFC4-2425ADFBC350}">
      <dgm:prSet/>
      <dgm:spPr/>
      <dgm:t>
        <a:bodyPr/>
        <a:lstStyle/>
        <a:p>
          <a:endParaRPr lang="en-CA"/>
        </a:p>
      </dgm:t>
    </dgm:pt>
    <dgm:pt modelId="{69E22CFD-E535-4CE5-83BD-5166E64DAD56}" type="pres">
      <dgm:prSet presAssocID="{43F956C4-0A1A-46E2-A3CB-3B04D1132D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740F5-73B2-4AA2-8F11-E6CFB78B8478}" type="pres">
      <dgm:prSet presAssocID="{43F956C4-0A1A-46E2-A3CB-3B04D1132D83}" presName="hierFlow" presStyleCnt="0"/>
      <dgm:spPr/>
    </dgm:pt>
    <dgm:pt modelId="{5BBFD6C7-3EC6-46D8-BAFE-CB6D028B5444}" type="pres">
      <dgm:prSet presAssocID="{43F956C4-0A1A-46E2-A3CB-3B04D1132D83}" presName="firstBuf" presStyleCnt="0"/>
      <dgm:spPr/>
    </dgm:pt>
    <dgm:pt modelId="{B7B0CB7A-8025-4DFC-B678-83BACB725070}" type="pres">
      <dgm:prSet presAssocID="{43F956C4-0A1A-46E2-A3CB-3B04D1132D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FF9E69-C80B-4CE4-BB12-F0976A6D4031}" type="pres">
      <dgm:prSet presAssocID="{4DDB3F31-181E-473C-82AB-74E3103F8CD1}" presName="Name17" presStyleCnt="0"/>
      <dgm:spPr/>
    </dgm:pt>
    <dgm:pt modelId="{C8381212-82AA-4427-9E48-959F2C2A0F4B}" type="pres">
      <dgm:prSet presAssocID="{4DDB3F31-181E-473C-82AB-74E3103F8CD1}" presName="level1Shape" presStyleLbl="node0" presStyleIdx="0" presStyleCnt="1" custScaleX="67137" custLinFactNeighborX="5647" custLinFactNeighborY="753">
        <dgm:presLayoutVars>
          <dgm:chPref val="3"/>
        </dgm:presLayoutVars>
      </dgm:prSet>
      <dgm:spPr/>
    </dgm:pt>
    <dgm:pt modelId="{50D394F5-1396-42FD-B3F6-E26A63744D39}" type="pres">
      <dgm:prSet presAssocID="{4DDB3F31-181E-473C-82AB-74E3103F8CD1}" presName="hierChild2" presStyleCnt="0"/>
      <dgm:spPr/>
    </dgm:pt>
    <dgm:pt modelId="{1E1C57EA-06EC-417B-9CC9-E1D7DC0BEFF5}" type="pres">
      <dgm:prSet presAssocID="{270F1E2E-D450-4E96-B0BE-3E67F9B73200}" presName="Name25" presStyleLbl="parChTrans1D2" presStyleIdx="0" presStyleCnt="2"/>
      <dgm:spPr/>
    </dgm:pt>
    <dgm:pt modelId="{FE336E91-C750-431F-BDDF-57074F43746B}" type="pres">
      <dgm:prSet presAssocID="{270F1E2E-D450-4E96-B0BE-3E67F9B73200}" presName="connTx" presStyleLbl="parChTrans1D2" presStyleIdx="0" presStyleCnt="2"/>
      <dgm:spPr/>
    </dgm:pt>
    <dgm:pt modelId="{8C30C243-8B10-4791-9299-891EAD426325}" type="pres">
      <dgm:prSet presAssocID="{7EEE0782-74D3-486A-9140-B15E3C7AD29F}" presName="Name30" presStyleCnt="0"/>
      <dgm:spPr/>
    </dgm:pt>
    <dgm:pt modelId="{C93FF7F8-FA21-4CFC-A75B-BD4350324DBB}" type="pres">
      <dgm:prSet presAssocID="{7EEE0782-74D3-486A-9140-B15E3C7AD29F}" presName="level2Shape" presStyleLbl="node2" presStyleIdx="0" presStyleCnt="2" custScaleX="68994" custLinFactNeighborX="13930" custLinFactNeighborY="-753"/>
      <dgm:spPr/>
    </dgm:pt>
    <dgm:pt modelId="{E6683D44-AB0B-44A3-8085-E4BD6395B753}" type="pres">
      <dgm:prSet presAssocID="{7EEE0782-74D3-486A-9140-B15E3C7AD29F}" presName="hierChild3" presStyleCnt="0"/>
      <dgm:spPr/>
    </dgm:pt>
    <dgm:pt modelId="{3EA1942F-D7CC-4170-A9AC-3A9B7BF7F459}" type="pres">
      <dgm:prSet presAssocID="{EDD090CE-685F-44CE-A08E-4AA1C0A4F282}" presName="Name25" presStyleLbl="parChTrans1D3" presStyleIdx="0" presStyleCnt="3"/>
      <dgm:spPr/>
    </dgm:pt>
    <dgm:pt modelId="{B9F61CE4-19DC-4091-9A9D-5BE2B6139A19}" type="pres">
      <dgm:prSet presAssocID="{EDD090CE-685F-44CE-A08E-4AA1C0A4F282}" presName="connTx" presStyleLbl="parChTrans1D3" presStyleIdx="0" presStyleCnt="3"/>
      <dgm:spPr/>
    </dgm:pt>
    <dgm:pt modelId="{D3C8364B-B74F-4090-9148-3A315D2973C1}" type="pres">
      <dgm:prSet presAssocID="{9F108B3F-6BBA-4DBD-ABEB-8204C55C4D5C}" presName="Name30" presStyleCnt="0"/>
      <dgm:spPr/>
    </dgm:pt>
    <dgm:pt modelId="{3B94A868-23EF-4273-BC65-9417F4C49A83}" type="pres">
      <dgm:prSet presAssocID="{9F108B3F-6BBA-4DBD-ABEB-8204C55C4D5C}" presName="level2Shape" presStyleLbl="node3" presStyleIdx="0" presStyleCnt="3" custScaleX="186777" custLinFactNeighborX="20330" custLinFactNeighborY="-16"/>
      <dgm:spPr/>
    </dgm:pt>
    <dgm:pt modelId="{2A48EC44-98FF-4824-914B-E022FA791E66}" type="pres">
      <dgm:prSet presAssocID="{9F108B3F-6BBA-4DBD-ABEB-8204C55C4D5C}" presName="hierChild3" presStyleCnt="0"/>
      <dgm:spPr/>
    </dgm:pt>
    <dgm:pt modelId="{72F17565-AB3C-467F-ABB5-E4B1DACE6586}" type="pres">
      <dgm:prSet presAssocID="{872162B6-0142-4667-ADD2-4537674F8724}" presName="Name25" presStyleLbl="parChTrans1D3" presStyleIdx="1" presStyleCnt="3"/>
      <dgm:spPr/>
    </dgm:pt>
    <dgm:pt modelId="{3A1108CB-9E92-43AF-BCD8-7A9AC0EA2609}" type="pres">
      <dgm:prSet presAssocID="{872162B6-0142-4667-ADD2-4537674F8724}" presName="connTx" presStyleLbl="parChTrans1D3" presStyleIdx="1" presStyleCnt="3"/>
      <dgm:spPr/>
    </dgm:pt>
    <dgm:pt modelId="{415BBCBB-3F90-4554-9833-3A99CF7B55A9}" type="pres">
      <dgm:prSet presAssocID="{8EBCE6AD-6F1E-447B-B27B-3AC761296051}" presName="Name30" presStyleCnt="0"/>
      <dgm:spPr/>
    </dgm:pt>
    <dgm:pt modelId="{707E3C88-5042-4229-ACB7-7764A8E41C9E}" type="pres">
      <dgm:prSet presAssocID="{8EBCE6AD-6F1E-447B-B27B-3AC761296051}" presName="level2Shape" presStyleLbl="node3" presStyleIdx="1" presStyleCnt="3" custScaleX="187922" custLinFactNeighborX="19577" custLinFactNeighborY="-1506"/>
      <dgm:spPr/>
    </dgm:pt>
    <dgm:pt modelId="{A0EBE31E-2F60-4708-8F43-8EC205FE7B1D}" type="pres">
      <dgm:prSet presAssocID="{8EBCE6AD-6F1E-447B-B27B-3AC761296051}" presName="hierChild3" presStyleCnt="0"/>
      <dgm:spPr/>
    </dgm:pt>
    <dgm:pt modelId="{4D92B7FF-8410-407C-980A-0A6C04BF1206}" type="pres">
      <dgm:prSet presAssocID="{1881EBB6-82E5-4A89-962C-698C96446A59}" presName="Name25" presStyleLbl="parChTrans1D3" presStyleIdx="2" presStyleCnt="3"/>
      <dgm:spPr/>
    </dgm:pt>
    <dgm:pt modelId="{114B3BD6-578C-4716-ABD0-BED4F70F52FE}" type="pres">
      <dgm:prSet presAssocID="{1881EBB6-82E5-4A89-962C-698C96446A59}" presName="connTx" presStyleLbl="parChTrans1D3" presStyleIdx="2" presStyleCnt="3"/>
      <dgm:spPr/>
    </dgm:pt>
    <dgm:pt modelId="{586B8C26-7439-4761-81C0-11B28B517ECD}" type="pres">
      <dgm:prSet presAssocID="{7DAA92B8-8A86-497B-91AA-F86731CD1032}" presName="Name30" presStyleCnt="0"/>
      <dgm:spPr/>
    </dgm:pt>
    <dgm:pt modelId="{8E989FB4-E25A-4F79-8437-9066AD2DCAE7}" type="pres">
      <dgm:prSet presAssocID="{7DAA92B8-8A86-497B-91AA-F86731CD1032}" presName="level2Shape" presStyleLbl="node3" presStyleIdx="2" presStyleCnt="3" custScaleX="185662" custLinFactNeighborX="19954" custLinFactNeighborY="-6777"/>
      <dgm:spPr/>
    </dgm:pt>
    <dgm:pt modelId="{6E241432-6F8A-4BEF-B2CB-469F07863ABF}" type="pres">
      <dgm:prSet presAssocID="{7DAA92B8-8A86-497B-91AA-F86731CD1032}" presName="hierChild3" presStyleCnt="0"/>
      <dgm:spPr/>
    </dgm:pt>
    <dgm:pt modelId="{34C9B5BB-BCD2-4120-AD0A-8E4E159117FE}" type="pres">
      <dgm:prSet presAssocID="{082090E9-15E1-4805-8F52-A64F3EE41273}" presName="Name25" presStyleLbl="parChTrans1D2" presStyleIdx="1" presStyleCnt="2"/>
      <dgm:spPr/>
    </dgm:pt>
    <dgm:pt modelId="{7895F48A-E6A2-4E5E-B194-EC4E723AD4B3}" type="pres">
      <dgm:prSet presAssocID="{082090E9-15E1-4805-8F52-A64F3EE41273}" presName="connTx" presStyleLbl="parChTrans1D2" presStyleIdx="1" presStyleCnt="2"/>
      <dgm:spPr/>
    </dgm:pt>
    <dgm:pt modelId="{E2158004-6B3C-401E-890F-715E55D348A9}" type="pres">
      <dgm:prSet presAssocID="{D3C66528-31B5-4489-A9A4-0094AB7D31CE}" presName="Name30" presStyleCnt="0"/>
      <dgm:spPr/>
    </dgm:pt>
    <dgm:pt modelId="{38270159-DBD6-4965-ACBC-B955250D4213}" type="pres">
      <dgm:prSet presAssocID="{D3C66528-31B5-4489-A9A4-0094AB7D31CE}" presName="level2Shape" presStyleLbl="node2" presStyleIdx="1" presStyleCnt="2" custScaleX="66868" custLinFactNeighborX="15436"/>
      <dgm:spPr/>
    </dgm:pt>
    <dgm:pt modelId="{78F8BD3F-9886-48FC-8FD6-8A0ED52C3FF3}" type="pres">
      <dgm:prSet presAssocID="{D3C66528-31B5-4489-A9A4-0094AB7D31CE}" presName="hierChild3" presStyleCnt="0"/>
      <dgm:spPr/>
    </dgm:pt>
    <dgm:pt modelId="{97D96A5E-AA97-4588-B728-3D3B99311788}" type="pres">
      <dgm:prSet presAssocID="{43F956C4-0A1A-46E2-A3CB-3B04D1132D83}" presName="bgShapesFlow" presStyleCnt="0"/>
      <dgm:spPr/>
    </dgm:pt>
    <dgm:pt modelId="{D5E4BD37-F4B4-49C7-AF52-39E4B647EC58}" type="pres">
      <dgm:prSet presAssocID="{0F341522-2247-4EC7-AFAE-FDA5890041A0}" presName="rectComp" presStyleCnt="0"/>
      <dgm:spPr/>
    </dgm:pt>
    <dgm:pt modelId="{EA487FD6-5F85-4DBC-A33E-F2589F45F86D}" type="pres">
      <dgm:prSet presAssocID="{0F341522-2247-4EC7-AFAE-FDA5890041A0}" presName="bgRect" presStyleLbl="bgShp" presStyleIdx="0" presStyleCnt="3" custScaleX="82222"/>
      <dgm:spPr/>
    </dgm:pt>
    <dgm:pt modelId="{EFC78CBB-716C-424B-825F-C003313857F3}" type="pres">
      <dgm:prSet presAssocID="{0F341522-2247-4EC7-AFAE-FDA5890041A0}" presName="bgRectTx" presStyleLbl="bgShp" presStyleIdx="0" presStyleCnt="3">
        <dgm:presLayoutVars>
          <dgm:bulletEnabled val="1"/>
        </dgm:presLayoutVars>
      </dgm:prSet>
      <dgm:spPr/>
    </dgm:pt>
    <dgm:pt modelId="{5EA4A687-1C9E-4E72-955F-76933C406C50}" type="pres">
      <dgm:prSet presAssocID="{0F341522-2247-4EC7-AFAE-FDA5890041A0}" presName="spComp" presStyleCnt="0"/>
      <dgm:spPr/>
    </dgm:pt>
    <dgm:pt modelId="{B3CAD2AF-5BBD-4B78-8B8C-DFAC7B62AD44}" type="pres">
      <dgm:prSet presAssocID="{0F341522-2247-4EC7-AFAE-FDA5890041A0}" presName="hSp" presStyleCnt="0"/>
      <dgm:spPr/>
    </dgm:pt>
    <dgm:pt modelId="{3C945680-BF3E-4FF9-BAB0-1DB6AF83CA9C}" type="pres">
      <dgm:prSet presAssocID="{7BA0D56C-8CA6-4EC4-88C6-1C7A5DD24739}" presName="rectComp" presStyleCnt="0"/>
      <dgm:spPr/>
    </dgm:pt>
    <dgm:pt modelId="{8E7D5492-6D1D-4E6D-AFF6-289AB41A75EE}" type="pres">
      <dgm:prSet presAssocID="{7BA0D56C-8CA6-4EC4-88C6-1C7A5DD24739}" presName="bgRect" presStyleLbl="bgShp" presStyleIdx="1" presStyleCnt="3" custScaleX="80381"/>
      <dgm:spPr/>
    </dgm:pt>
    <dgm:pt modelId="{78345DDB-5013-4772-8029-31F1B6D39889}" type="pres">
      <dgm:prSet presAssocID="{7BA0D56C-8CA6-4EC4-88C6-1C7A5DD24739}" presName="bgRectTx" presStyleLbl="bgShp" presStyleIdx="1" presStyleCnt="3">
        <dgm:presLayoutVars>
          <dgm:bulletEnabled val="1"/>
        </dgm:presLayoutVars>
      </dgm:prSet>
      <dgm:spPr/>
    </dgm:pt>
    <dgm:pt modelId="{219E81B1-D668-42F5-9651-5B86E7919800}" type="pres">
      <dgm:prSet presAssocID="{7BA0D56C-8CA6-4EC4-88C6-1C7A5DD24739}" presName="spComp" presStyleCnt="0"/>
      <dgm:spPr/>
    </dgm:pt>
    <dgm:pt modelId="{19859D13-ECA8-4BCB-A782-924EA3BBEE03}" type="pres">
      <dgm:prSet presAssocID="{7BA0D56C-8CA6-4EC4-88C6-1C7A5DD24739}" presName="hSp" presStyleCnt="0"/>
      <dgm:spPr/>
    </dgm:pt>
    <dgm:pt modelId="{F4A3666D-450E-45B2-951D-C8E2E161813E}" type="pres">
      <dgm:prSet presAssocID="{2146A701-E37B-4DEF-BC0A-5A7958944279}" presName="rectComp" presStyleCnt="0"/>
      <dgm:spPr/>
    </dgm:pt>
    <dgm:pt modelId="{6AE90F49-4BF2-4D93-93EE-492D72BF0E39}" type="pres">
      <dgm:prSet presAssocID="{2146A701-E37B-4DEF-BC0A-5A7958944279}" presName="bgRect" presStyleLbl="bgShp" presStyleIdx="2" presStyleCnt="3" custScaleX="180229"/>
      <dgm:spPr/>
    </dgm:pt>
    <dgm:pt modelId="{71EAE636-D5D4-4B7A-84AD-350D2095684F}" type="pres">
      <dgm:prSet presAssocID="{2146A701-E37B-4DEF-BC0A-5A795894427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9625108-EC3C-4CC2-AC97-E75A056F8C7B}" type="presOf" srcId="{872162B6-0142-4667-ADD2-4537674F8724}" destId="{72F17565-AB3C-467F-ABB5-E4B1DACE6586}" srcOrd="0" destOrd="0" presId="urn:microsoft.com/office/officeart/2005/8/layout/hierarchy5"/>
    <dgm:cxn modelId="{9DB7671E-B5D3-433C-B211-73C47066B98F}" type="presOf" srcId="{7EEE0782-74D3-486A-9140-B15E3C7AD29F}" destId="{C93FF7F8-FA21-4CFC-A75B-BD4350324DBB}" srcOrd="0" destOrd="0" presId="urn:microsoft.com/office/officeart/2005/8/layout/hierarchy5"/>
    <dgm:cxn modelId="{CFAF8526-38FF-4714-93BB-CABB8CE1428C}" type="presOf" srcId="{43F956C4-0A1A-46E2-A3CB-3B04D1132D83}" destId="{69E22CFD-E535-4CE5-83BD-5166E64DAD56}" srcOrd="0" destOrd="0" presId="urn:microsoft.com/office/officeart/2005/8/layout/hierarchy5"/>
    <dgm:cxn modelId="{692E8D39-6532-4AB7-86DE-47074831F4E9}" srcId="{4DDB3F31-181E-473C-82AB-74E3103F8CD1}" destId="{7EEE0782-74D3-486A-9140-B15E3C7AD29F}" srcOrd="0" destOrd="0" parTransId="{270F1E2E-D450-4E96-B0BE-3E67F9B73200}" sibTransId="{7D72D739-CEC2-4AAF-A7EB-368914CFD446}"/>
    <dgm:cxn modelId="{B73EF33F-F50B-40DE-9297-E6DDB9BA9CEC}" srcId="{7EEE0782-74D3-486A-9140-B15E3C7AD29F}" destId="{8EBCE6AD-6F1E-447B-B27B-3AC761296051}" srcOrd="1" destOrd="0" parTransId="{872162B6-0142-4667-ADD2-4537674F8724}" sibTransId="{500F8A94-495B-44C0-B1CD-AA6B016DA695}"/>
    <dgm:cxn modelId="{37D9F45E-1A0F-4C7B-9EED-95856E7ADF94}" srcId="{4DDB3F31-181E-473C-82AB-74E3103F8CD1}" destId="{D3C66528-31B5-4489-A9A4-0094AB7D31CE}" srcOrd="1" destOrd="0" parTransId="{082090E9-15E1-4805-8F52-A64F3EE41273}" sibTransId="{D533CD92-4980-4A09-A905-519B17079BB2}"/>
    <dgm:cxn modelId="{2FA03C5F-C6DF-40FD-B6DC-69EB057A9B26}" type="presOf" srcId="{EDD090CE-685F-44CE-A08E-4AA1C0A4F282}" destId="{3EA1942F-D7CC-4170-A9AC-3A9B7BF7F459}" srcOrd="0" destOrd="0" presId="urn:microsoft.com/office/officeart/2005/8/layout/hierarchy5"/>
    <dgm:cxn modelId="{9A941362-B5CA-49A2-B0F9-0C746E652EC5}" type="presOf" srcId="{270F1E2E-D450-4E96-B0BE-3E67F9B73200}" destId="{1E1C57EA-06EC-417B-9CC9-E1D7DC0BEFF5}" srcOrd="0" destOrd="0" presId="urn:microsoft.com/office/officeart/2005/8/layout/hierarchy5"/>
    <dgm:cxn modelId="{7B496148-E841-484A-88A1-9E9A9B290FAF}" type="presOf" srcId="{082090E9-15E1-4805-8F52-A64F3EE41273}" destId="{7895F48A-E6A2-4E5E-B194-EC4E723AD4B3}" srcOrd="1" destOrd="0" presId="urn:microsoft.com/office/officeart/2005/8/layout/hierarchy5"/>
    <dgm:cxn modelId="{1D47086C-8BB0-4241-AA6D-645438C62CED}" srcId="{43F956C4-0A1A-46E2-A3CB-3B04D1132D83}" destId="{7BA0D56C-8CA6-4EC4-88C6-1C7A5DD24739}" srcOrd="2" destOrd="0" parTransId="{06F117D8-7347-46EA-8037-042CE866E935}" sibTransId="{936192F7-FC09-46B6-8834-F14D3C2555D8}"/>
    <dgm:cxn modelId="{3D6D6276-09EF-4096-B57F-7CB7FD847A99}" type="presOf" srcId="{2146A701-E37B-4DEF-BC0A-5A7958944279}" destId="{6AE90F49-4BF2-4D93-93EE-492D72BF0E39}" srcOrd="0" destOrd="0" presId="urn:microsoft.com/office/officeart/2005/8/layout/hierarchy5"/>
    <dgm:cxn modelId="{D9A9BC5A-6BDD-45FD-A3F3-4FDC0AEC7BAF}" type="presOf" srcId="{7DAA92B8-8A86-497B-91AA-F86731CD1032}" destId="{8E989FB4-E25A-4F79-8437-9066AD2DCAE7}" srcOrd="0" destOrd="0" presId="urn:microsoft.com/office/officeart/2005/8/layout/hierarchy5"/>
    <dgm:cxn modelId="{85CD977F-F941-410B-80D1-8578965DDD6C}" type="presOf" srcId="{D3C66528-31B5-4489-A9A4-0094AB7D31CE}" destId="{38270159-DBD6-4965-ACBC-B955250D4213}" srcOrd="0" destOrd="0" presId="urn:microsoft.com/office/officeart/2005/8/layout/hierarchy5"/>
    <dgm:cxn modelId="{250A688D-EA48-46E0-8F38-AB8100E75E17}" srcId="{43F956C4-0A1A-46E2-A3CB-3B04D1132D83}" destId="{2146A701-E37B-4DEF-BC0A-5A7958944279}" srcOrd="3" destOrd="0" parTransId="{65F73EB2-244E-4FF7-9035-123F52CD0D52}" sibTransId="{EA380624-F93F-44E3-97AC-3B00DE1A1F68}"/>
    <dgm:cxn modelId="{CA50F09C-8080-4AD4-8AAF-A1FA658E8A02}" type="presOf" srcId="{EDD090CE-685F-44CE-A08E-4AA1C0A4F282}" destId="{B9F61CE4-19DC-4091-9A9D-5BE2B6139A19}" srcOrd="1" destOrd="0" presId="urn:microsoft.com/office/officeart/2005/8/layout/hierarchy5"/>
    <dgm:cxn modelId="{B14A0AA1-0952-4AB0-A0AD-AB5511237F7F}" type="presOf" srcId="{7BA0D56C-8CA6-4EC4-88C6-1C7A5DD24739}" destId="{8E7D5492-6D1D-4E6D-AFF6-289AB41A75EE}" srcOrd="0" destOrd="0" presId="urn:microsoft.com/office/officeart/2005/8/layout/hierarchy5"/>
    <dgm:cxn modelId="{A881A8A1-59AD-4832-84EC-A35F0080066D}" type="presOf" srcId="{270F1E2E-D450-4E96-B0BE-3E67F9B73200}" destId="{FE336E91-C750-431F-BDDF-57074F43746B}" srcOrd="1" destOrd="0" presId="urn:microsoft.com/office/officeart/2005/8/layout/hierarchy5"/>
    <dgm:cxn modelId="{05CA24AB-5CE7-4B1A-B149-EC75D1CFDA0F}" type="presOf" srcId="{0F341522-2247-4EC7-AFAE-FDA5890041A0}" destId="{EA487FD6-5F85-4DBC-A33E-F2589F45F86D}" srcOrd="0" destOrd="0" presId="urn:microsoft.com/office/officeart/2005/8/layout/hierarchy5"/>
    <dgm:cxn modelId="{50E09CAF-FF9F-4B72-BC04-91E70FB154A3}" type="presOf" srcId="{2146A701-E37B-4DEF-BC0A-5A7958944279}" destId="{71EAE636-D5D4-4B7A-84AD-350D2095684F}" srcOrd="1" destOrd="0" presId="urn:microsoft.com/office/officeart/2005/8/layout/hierarchy5"/>
    <dgm:cxn modelId="{3DA76BB1-FD24-4020-A369-C8D179DA0160}" srcId="{43F956C4-0A1A-46E2-A3CB-3B04D1132D83}" destId="{0F341522-2247-4EC7-AFAE-FDA5890041A0}" srcOrd="1" destOrd="0" parTransId="{F64A759C-88D8-4F6E-9688-CA102691C3EF}" sibTransId="{FCD7B03B-6697-4101-9B79-B012E0921654}"/>
    <dgm:cxn modelId="{DCCA90B8-F699-4CC5-9347-71A404B77B87}" srcId="{43F956C4-0A1A-46E2-A3CB-3B04D1132D83}" destId="{4DDB3F31-181E-473C-82AB-74E3103F8CD1}" srcOrd="0" destOrd="0" parTransId="{99C4079F-FD0D-4CB9-BBD2-47FFD6F35DB8}" sibTransId="{C16E6DBD-D826-446B-ACDF-558E94FEA579}"/>
    <dgm:cxn modelId="{4862BFC9-5EA7-4350-8C97-16DA9647AA4A}" type="presOf" srcId="{1881EBB6-82E5-4A89-962C-698C96446A59}" destId="{4D92B7FF-8410-407C-980A-0A6C04BF1206}" srcOrd="0" destOrd="0" presId="urn:microsoft.com/office/officeart/2005/8/layout/hierarchy5"/>
    <dgm:cxn modelId="{8746D3C9-2E76-42E2-849A-6A4311C0142F}" type="presOf" srcId="{8EBCE6AD-6F1E-447B-B27B-3AC761296051}" destId="{707E3C88-5042-4229-ACB7-7764A8E41C9E}" srcOrd="0" destOrd="0" presId="urn:microsoft.com/office/officeart/2005/8/layout/hierarchy5"/>
    <dgm:cxn modelId="{4B3F7DCB-7C70-47FE-BFC4-2425ADFBC350}" srcId="{7EEE0782-74D3-486A-9140-B15E3C7AD29F}" destId="{7DAA92B8-8A86-497B-91AA-F86731CD1032}" srcOrd="2" destOrd="0" parTransId="{1881EBB6-82E5-4A89-962C-698C96446A59}" sibTransId="{410B799A-FED0-417A-A660-9610F3065D28}"/>
    <dgm:cxn modelId="{ACE7F2CF-ADC1-4BBB-97F7-0E87A2550BA1}" type="presOf" srcId="{1881EBB6-82E5-4A89-962C-698C96446A59}" destId="{114B3BD6-578C-4716-ABD0-BED4F70F52FE}" srcOrd="1" destOrd="0" presId="urn:microsoft.com/office/officeart/2005/8/layout/hierarchy5"/>
    <dgm:cxn modelId="{31BDD4D0-3BB6-404A-8295-DB213AE66239}" type="presOf" srcId="{082090E9-15E1-4805-8F52-A64F3EE41273}" destId="{34C9B5BB-BCD2-4120-AD0A-8E4E159117FE}" srcOrd="0" destOrd="0" presId="urn:microsoft.com/office/officeart/2005/8/layout/hierarchy5"/>
    <dgm:cxn modelId="{C67803E4-7CF2-41C4-AC8B-5FF54EBE16C7}" type="presOf" srcId="{872162B6-0142-4667-ADD2-4537674F8724}" destId="{3A1108CB-9E92-43AF-BCD8-7A9AC0EA2609}" srcOrd="1" destOrd="0" presId="urn:microsoft.com/office/officeart/2005/8/layout/hierarchy5"/>
    <dgm:cxn modelId="{8DEA25EB-BAF7-4F82-A763-8C2EBA9A5C60}" type="presOf" srcId="{4DDB3F31-181E-473C-82AB-74E3103F8CD1}" destId="{C8381212-82AA-4427-9E48-959F2C2A0F4B}" srcOrd="0" destOrd="0" presId="urn:microsoft.com/office/officeart/2005/8/layout/hierarchy5"/>
    <dgm:cxn modelId="{5D92C9F0-CCCD-4E91-BC09-C0AC53BCB60B}" type="presOf" srcId="{7BA0D56C-8CA6-4EC4-88C6-1C7A5DD24739}" destId="{78345DDB-5013-4772-8029-31F1B6D39889}" srcOrd="1" destOrd="0" presId="urn:microsoft.com/office/officeart/2005/8/layout/hierarchy5"/>
    <dgm:cxn modelId="{047B26F4-7A48-4406-A61D-095200DE5EC9}" type="presOf" srcId="{9F108B3F-6BBA-4DBD-ABEB-8204C55C4D5C}" destId="{3B94A868-23EF-4273-BC65-9417F4C49A83}" srcOrd="0" destOrd="0" presId="urn:microsoft.com/office/officeart/2005/8/layout/hierarchy5"/>
    <dgm:cxn modelId="{584EAFF4-F76C-4082-99C2-7740F74B40CA}" srcId="{7EEE0782-74D3-486A-9140-B15E3C7AD29F}" destId="{9F108B3F-6BBA-4DBD-ABEB-8204C55C4D5C}" srcOrd="0" destOrd="0" parTransId="{EDD090CE-685F-44CE-A08E-4AA1C0A4F282}" sibTransId="{8664252F-91A7-4872-BCD8-A4C0B7985D43}"/>
    <dgm:cxn modelId="{063A37F8-C2DD-428E-A21C-059207993B1C}" type="presOf" srcId="{0F341522-2247-4EC7-AFAE-FDA5890041A0}" destId="{EFC78CBB-716C-424B-825F-C003313857F3}" srcOrd="1" destOrd="0" presId="urn:microsoft.com/office/officeart/2005/8/layout/hierarchy5"/>
    <dgm:cxn modelId="{ED7A05AB-5149-45BD-A27A-8A71DCE97678}" type="presParOf" srcId="{69E22CFD-E535-4CE5-83BD-5166E64DAD56}" destId="{DE8740F5-73B2-4AA2-8F11-E6CFB78B8478}" srcOrd="0" destOrd="0" presId="urn:microsoft.com/office/officeart/2005/8/layout/hierarchy5"/>
    <dgm:cxn modelId="{89A3AE38-175D-4947-8302-9868C5E2FEDC}" type="presParOf" srcId="{DE8740F5-73B2-4AA2-8F11-E6CFB78B8478}" destId="{5BBFD6C7-3EC6-46D8-BAFE-CB6D028B5444}" srcOrd="0" destOrd="0" presId="urn:microsoft.com/office/officeart/2005/8/layout/hierarchy5"/>
    <dgm:cxn modelId="{9E4D8C5C-8CDA-4B3C-BA82-A69DA17150FF}" type="presParOf" srcId="{DE8740F5-73B2-4AA2-8F11-E6CFB78B8478}" destId="{B7B0CB7A-8025-4DFC-B678-83BACB725070}" srcOrd="1" destOrd="0" presId="urn:microsoft.com/office/officeart/2005/8/layout/hierarchy5"/>
    <dgm:cxn modelId="{98A50D4D-19EA-4555-9520-BDE0F87D698C}" type="presParOf" srcId="{B7B0CB7A-8025-4DFC-B678-83BACB725070}" destId="{9FFF9E69-C80B-4CE4-BB12-F0976A6D4031}" srcOrd="0" destOrd="0" presId="urn:microsoft.com/office/officeart/2005/8/layout/hierarchy5"/>
    <dgm:cxn modelId="{445BEDF7-7130-4166-9B68-18F7096B8060}" type="presParOf" srcId="{9FFF9E69-C80B-4CE4-BB12-F0976A6D4031}" destId="{C8381212-82AA-4427-9E48-959F2C2A0F4B}" srcOrd="0" destOrd="0" presId="urn:microsoft.com/office/officeart/2005/8/layout/hierarchy5"/>
    <dgm:cxn modelId="{00DA7580-9C01-4AE7-923C-25EB80F14381}" type="presParOf" srcId="{9FFF9E69-C80B-4CE4-BB12-F0976A6D4031}" destId="{50D394F5-1396-42FD-B3F6-E26A63744D39}" srcOrd="1" destOrd="0" presId="urn:microsoft.com/office/officeart/2005/8/layout/hierarchy5"/>
    <dgm:cxn modelId="{9F6F8695-ACF1-426E-8F49-429F8D9F1F91}" type="presParOf" srcId="{50D394F5-1396-42FD-B3F6-E26A63744D39}" destId="{1E1C57EA-06EC-417B-9CC9-E1D7DC0BEFF5}" srcOrd="0" destOrd="0" presId="urn:microsoft.com/office/officeart/2005/8/layout/hierarchy5"/>
    <dgm:cxn modelId="{05ECE907-9421-401E-B3CE-0843C70ABB8B}" type="presParOf" srcId="{1E1C57EA-06EC-417B-9CC9-E1D7DC0BEFF5}" destId="{FE336E91-C750-431F-BDDF-57074F43746B}" srcOrd="0" destOrd="0" presId="urn:microsoft.com/office/officeart/2005/8/layout/hierarchy5"/>
    <dgm:cxn modelId="{4238542F-DF5E-41E2-A7B2-8E276743DF92}" type="presParOf" srcId="{50D394F5-1396-42FD-B3F6-E26A63744D39}" destId="{8C30C243-8B10-4791-9299-891EAD426325}" srcOrd="1" destOrd="0" presId="urn:microsoft.com/office/officeart/2005/8/layout/hierarchy5"/>
    <dgm:cxn modelId="{255EEB1B-0D41-492F-BA6B-ABDBB2727726}" type="presParOf" srcId="{8C30C243-8B10-4791-9299-891EAD426325}" destId="{C93FF7F8-FA21-4CFC-A75B-BD4350324DBB}" srcOrd="0" destOrd="0" presId="urn:microsoft.com/office/officeart/2005/8/layout/hierarchy5"/>
    <dgm:cxn modelId="{F8654759-37EC-49C5-8321-1BE11D09B0F3}" type="presParOf" srcId="{8C30C243-8B10-4791-9299-891EAD426325}" destId="{E6683D44-AB0B-44A3-8085-E4BD6395B753}" srcOrd="1" destOrd="0" presId="urn:microsoft.com/office/officeart/2005/8/layout/hierarchy5"/>
    <dgm:cxn modelId="{E6849C70-FE09-472D-9D67-745D9F8111AF}" type="presParOf" srcId="{E6683D44-AB0B-44A3-8085-E4BD6395B753}" destId="{3EA1942F-D7CC-4170-A9AC-3A9B7BF7F459}" srcOrd="0" destOrd="0" presId="urn:microsoft.com/office/officeart/2005/8/layout/hierarchy5"/>
    <dgm:cxn modelId="{BBB18DA1-B21F-42E4-93ED-695CAAD80226}" type="presParOf" srcId="{3EA1942F-D7CC-4170-A9AC-3A9B7BF7F459}" destId="{B9F61CE4-19DC-4091-9A9D-5BE2B6139A19}" srcOrd="0" destOrd="0" presId="urn:microsoft.com/office/officeart/2005/8/layout/hierarchy5"/>
    <dgm:cxn modelId="{5D52CB55-7FC7-496A-8402-D9029CF2A491}" type="presParOf" srcId="{E6683D44-AB0B-44A3-8085-E4BD6395B753}" destId="{D3C8364B-B74F-4090-9148-3A315D2973C1}" srcOrd="1" destOrd="0" presId="urn:microsoft.com/office/officeart/2005/8/layout/hierarchy5"/>
    <dgm:cxn modelId="{56B2EB1D-5180-452D-AD82-1D93BF4C8B42}" type="presParOf" srcId="{D3C8364B-B74F-4090-9148-3A315D2973C1}" destId="{3B94A868-23EF-4273-BC65-9417F4C49A83}" srcOrd="0" destOrd="0" presId="urn:microsoft.com/office/officeart/2005/8/layout/hierarchy5"/>
    <dgm:cxn modelId="{76C2932B-3C03-4232-A8F3-A90FBBB9011C}" type="presParOf" srcId="{D3C8364B-B74F-4090-9148-3A315D2973C1}" destId="{2A48EC44-98FF-4824-914B-E022FA791E66}" srcOrd="1" destOrd="0" presId="urn:microsoft.com/office/officeart/2005/8/layout/hierarchy5"/>
    <dgm:cxn modelId="{75A99556-6540-4A31-B164-9E31B1F717AE}" type="presParOf" srcId="{E6683D44-AB0B-44A3-8085-E4BD6395B753}" destId="{72F17565-AB3C-467F-ABB5-E4B1DACE6586}" srcOrd="2" destOrd="0" presId="urn:microsoft.com/office/officeart/2005/8/layout/hierarchy5"/>
    <dgm:cxn modelId="{2AB50140-CB5C-4FA3-8722-BB0F2D6F19D2}" type="presParOf" srcId="{72F17565-AB3C-467F-ABB5-E4B1DACE6586}" destId="{3A1108CB-9E92-43AF-BCD8-7A9AC0EA2609}" srcOrd="0" destOrd="0" presId="urn:microsoft.com/office/officeart/2005/8/layout/hierarchy5"/>
    <dgm:cxn modelId="{05674067-FBD2-4632-8C22-28654CB525D8}" type="presParOf" srcId="{E6683D44-AB0B-44A3-8085-E4BD6395B753}" destId="{415BBCBB-3F90-4554-9833-3A99CF7B55A9}" srcOrd="3" destOrd="0" presId="urn:microsoft.com/office/officeart/2005/8/layout/hierarchy5"/>
    <dgm:cxn modelId="{6F2E89BB-56E9-45E6-AFFB-38E21DADB320}" type="presParOf" srcId="{415BBCBB-3F90-4554-9833-3A99CF7B55A9}" destId="{707E3C88-5042-4229-ACB7-7764A8E41C9E}" srcOrd="0" destOrd="0" presId="urn:microsoft.com/office/officeart/2005/8/layout/hierarchy5"/>
    <dgm:cxn modelId="{EE6CEDFB-24F4-4886-B11E-F8D03EADF48D}" type="presParOf" srcId="{415BBCBB-3F90-4554-9833-3A99CF7B55A9}" destId="{A0EBE31E-2F60-4708-8F43-8EC205FE7B1D}" srcOrd="1" destOrd="0" presId="urn:microsoft.com/office/officeart/2005/8/layout/hierarchy5"/>
    <dgm:cxn modelId="{CE3E1A89-2467-46F3-A106-F1F2B1CAFE06}" type="presParOf" srcId="{E6683D44-AB0B-44A3-8085-E4BD6395B753}" destId="{4D92B7FF-8410-407C-980A-0A6C04BF1206}" srcOrd="4" destOrd="0" presId="urn:microsoft.com/office/officeart/2005/8/layout/hierarchy5"/>
    <dgm:cxn modelId="{67997EC9-5A9F-4AFE-A68F-DBCB7745AC32}" type="presParOf" srcId="{4D92B7FF-8410-407C-980A-0A6C04BF1206}" destId="{114B3BD6-578C-4716-ABD0-BED4F70F52FE}" srcOrd="0" destOrd="0" presId="urn:microsoft.com/office/officeart/2005/8/layout/hierarchy5"/>
    <dgm:cxn modelId="{3A6C1BC2-553D-4C68-8050-502F2FE92DEA}" type="presParOf" srcId="{E6683D44-AB0B-44A3-8085-E4BD6395B753}" destId="{586B8C26-7439-4761-81C0-11B28B517ECD}" srcOrd="5" destOrd="0" presId="urn:microsoft.com/office/officeart/2005/8/layout/hierarchy5"/>
    <dgm:cxn modelId="{BA20C3AB-9A79-4377-ABC3-A4BA06BE2FEC}" type="presParOf" srcId="{586B8C26-7439-4761-81C0-11B28B517ECD}" destId="{8E989FB4-E25A-4F79-8437-9066AD2DCAE7}" srcOrd="0" destOrd="0" presId="urn:microsoft.com/office/officeart/2005/8/layout/hierarchy5"/>
    <dgm:cxn modelId="{FB176F73-D30D-4722-BA2F-9CF27B470ECC}" type="presParOf" srcId="{586B8C26-7439-4761-81C0-11B28B517ECD}" destId="{6E241432-6F8A-4BEF-B2CB-469F07863ABF}" srcOrd="1" destOrd="0" presId="urn:microsoft.com/office/officeart/2005/8/layout/hierarchy5"/>
    <dgm:cxn modelId="{7CE4E840-4D52-477E-A4DF-A8CC186D5437}" type="presParOf" srcId="{50D394F5-1396-42FD-B3F6-E26A63744D39}" destId="{34C9B5BB-BCD2-4120-AD0A-8E4E159117FE}" srcOrd="2" destOrd="0" presId="urn:microsoft.com/office/officeart/2005/8/layout/hierarchy5"/>
    <dgm:cxn modelId="{DB273F46-E4E1-4AB0-BE3E-707B6D9638F5}" type="presParOf" srcId="{34C9B5BB-BCD2-4120-AD0A-8E4E159117FE}" destId="{7895F48A-E6A2-4E5E-B194-EC4E723AD4B3}" srcOrd="0" destOrd="0" presId="urn:microsoft.com/office/officeart/2005/8/layout/hierarchy5"/>
    <dgm:cxn modelId="{36D4EF8C-36D1-4F9F-842A-83BDD15C6D9A}" type="presParOf" srcId="{50D394F5-1396-42FD-B3F6-E26A63744D39}" destId="{E2158004-6B3C-401E-890F-715E55D348A9}" srcOrd="3" destOrd="0" presId="urn:microsoft.com/office/officeart/2005/8/layout/hierarchy5"/>
    <dgm:cxn modelId="{9C675931-F9B3-4483-9FBA-DE8A2B25532E}" type="presParOf" srcId="{E2158004-6B3C-401E-890F-715E55D348A9}" destId="{38270159-DBD6-4965-ACBC-B955250D4213}" srcOrd="0" destOrd="0" presId="urn:microsoft.com/office/officeart/2005/8/layout/hierarchy5"/>
    <dgm:cxn modelId="{2E8B4774-90AE-409A-A6EC-6B30D41A16C9}" type="presParOf" srcId="{E2158004-6B3C-401E-890F-715E55D348A9}" destId="{78F8BD3F-9886-48FC-8FD6-8A0ED52C3FF3}" srcOrd="1" destOrd="0" presId="urn:microsoft.com/office/officeart/2005/8/layout/hierarchy5"/>
    <dgm:cxn modelId="{D9848FE9-D75F-43EF-B836-5E02203DEC43}" type="presParOf" srcId="{69E22CFD-E535-4CE5-83BD-5166E64DAD56}" destId="{97D96A5E-AA97-4588-B728-3D3B99311788}" srcOrd="1" destOrd="0" presId="urn:microsoft.com/office/officeart/2005/8/layout/hierarchy5"/>
    <dgm:cxn modelId="{A014C30A-684B-4161-8C40-6909FEB27B1C}" type="presParOf" srcId="{97D96A5E-AA97-4588-B728-3D3B99311788}" destId="{D5E4BD37-F4B4-49C7-AF52-39E4B647EC58}" srcOrd="0" destOrd="0" presId="urn:microsoft.com/office/officeart/2005/8/layout/hierarchy5"/>
    <dgm:cxn modelId="{CFCF5DA6-2665-4E80-B259-FD2BEE883D64}" type="presParOf" srcId="{D5E4BD37-F4B4-49C7-AF52-39E4B647EC58}" destId="{EA487FD6-5F85-4DBC-A33E-F2589F45F86D}" srcOrd="0" destOrd="0" presId="urn:microsoft.com/office/officeart/2005/8/layout/hierarchy5"/>
    <dgm:cxn modelId="{46895A81-270F-403B-BB75-13A4431DF108}" type="presParOf" srcId="{D5E4BD37-F4B4-49C7-AF52-39E4B647EC58}" destId="{EFC78CBB-716C-424B-825F-C003313857F3}" srcOrd="1" destOrd="0" presId="urn:microsoft.com/office/officeart/2005/8/layout/hierarchy5"/>
    <dgm:cxn modelId="{0D36C69C-249E-404C-A2A1-64B5E94A1118}" type="presParOf" srcId="{97D96A5E-AA97-4588-B728-3D3B99311788}" destId="{5EA4A687-1C9E-4E72-955F-76933C406C50}" srcOrd="1" destOrd="0" presId="urn:microsoft.com/office/officeart/2005/8/layout/hierarchy5"/>
    <dgm:cxn modelId="{B3CE8F30-FC81-4510-A2F8-956660219358}" type="presParOf" srcId="{5EA4A687-1C9E-4E72-955F-76933C406C50}" destId="{B3CAD2AF-5BBD-4B78-8B8C-DFAC7B62AD44}" srcOrd="0" destOrd="0" presId="urn:microsoft.com/office/officeart/2005/8/layout/hierarchy5"/>
    <dgm:cxn modelId="{85332BE4-A38C-43E3-86A6-D18EA1FB8CC6}" type="presParOf" srcId="{97D96A5E-AA97-4588-B728-3D3B99311788}" destId="{3C945680-BF3E-4FF9-BAB0-1DB6AF83CA9C}" srcOrd="2" destOrd="0" presId="urn:microsoft.com/office/officeart/2005/8/layout/hierarchy5"/>
    <dgm:cxn modelId="{0014B65C-F294-4A62-BE2A-BE65457CD5A8}" type="presParOf" srcId="{3C945680-BF3E-4FF9-BAB0-1DB6AF83CA9C}" destId="{8E7D5492-6D1D-4E6D-AFF6-289AB41A75EE}" srcOrd="0" destOrd="0" presId="urn:microsoft.com/office/officeart/2005/8/layout/hierarchy5"/>
    <dgm:cxn modelId="{88721D5B-A8F0-4444-A708-B3652F875112}" type="presParOf" srcId="{3C945680-BF3E-4FF9-BAB0-1DB6AF83CA9C}" destId="{78345DDB-5013-4772-8029-31F1B6D39889}" srcOrd="1" destOrd="0" presId="urn:microsoft.com/office/officeart/2005/8/layout/hierarchy5"/>
    <dgm:cxn modelId="{95456424-9610-42C3-805E-BDCB57D7A8AB}" type="presParOf" srcId="{97D96A5E-AA97-4588-B728-3D3B99311788}" destId="{219E81B1-D668-42F5-9651-5B86E7919800}" srcOrd="3" destOrd="0" presId="urn:microsoft.com/office/officeart/2005/8/layout/hierarchy5"/>
    <dgm:cxn modelId="{7C5F8166-7855-409D-A1BF-5E35FA1346D1}" type="presParOf" srcId="{219E81B1-D668-42F5-9651-5B86E7919800}" destId="{19859D13-ECA8-4BCB-A782-924EA3BBEE03}" srcOrd="0" destOrd="0" presId="urn:microsoft.com/office/officeart/2005/8/layout/hierarchy5"/>
    <dgm:cxn modelId="{6C5C6C90-946D-4CB3-AF2D-9161BD73233F}" type="presParOf" srcId="{97D96A5E-AA97-4588-B728-3D3B99311788}" destId="{F4A3666D-450E-45B2-951D-C8E2E161813E}" srcOrd="4" destOrd="0" presId="urn:microsoft.com/office/officeart/2005/8/layout/hierarchy5"/>
    <dgm:cxn modelId="{25BC3A85-9E06-44C0-B907-253CEA5730B1}" type="presParOf" srcId="{F4A3666D-450E-45B2-951D-C8E2E161813E}" destId="{6AE90F49-4BF2-4D93-93EE-492D72BF0E39}" srcOrd="0" destOrd="0" presId="urn:microsoft.com/office/officeart/2005/8/layout/hierarchy5"/>
    <dgm:cxn modelId="{3C6202F8-1D7A-423F-B1DF-DB2020D9465B}" type="presParOf" srcId="{F4A3666D-450E-45B2-951D-C8E2E161813E}" destId="{71EAE636-D5D4-4B7A-84AD-350D2095684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F956C4-0A1A-46E2-A3CB-3B04D1132D8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DDB3F31-181E-473C-82AB-74E3103F8CD1}">
      <dgm:prSet phldrT="[Text]" custT="1"/>
      <dgm:spPr/>
      <dgm:t>
        <a:bodyPr/>
        <a:lstStyle/>
        <a:p>
          <a:r>
            <a:rPr lang="en-CA" sz="2000" dirty="0"/>
            <a:t>Authentication Request</a:t>
          </a:r>
        </a:p>
      </dgm:t>
    </dgm:pt>
    <dgm:pt modelId="{99C4079F-FD0D-4CB9-BBD2-47FFD6F35DB8}" type="parTrans" cxnId="{DCCA90B8-F699-4CC5-9347-71A404B77B87}">
      <dgm:prSet/>
      <dgm:spPr/>
      <dgm:t>
        <a:bodyPr/>
        <a:lstStyle/>
        <a:p>
          <a:endParaRPr lang="en-CA"/>
        </a:p>
      </dgm:t>
    </dgm:pt>
    <dgm:pt modelId="{C16E6DBD-D826-446B-ACDF-558E94FEA579}" type="sibTrans" cxnId="{DCCA90B8-F699-4CC5-9347-71A404B77B87}">
      <dgm:prSet/>
      <dgm:spPr/>
      <dgm:t>
        <a:bodyPr/>
        <a:lstStyle/>
        <a:p>
          <a:endParaRPr lang="en-CA"/>
        </a:p>
      </dgm:t>
    </dgm:pt>
    <dgm:pt modelId="{0F341522-2247-4EC7-AFAE-FDA5890041A0}">
      <dgm:prSet phldrT="[Text]" custT="1"/>
      <dgm:spPr/>
      <dgm:t>
        <a:bodyPr/>
        <a:lstStyle/>
        <a:p>
          <a:r>
            <a:rPr lang="en-CA" sz="4800" b="1" dirty="0"/>
            <a:t>Sign In</a:t>
          </a:r>
        </a:p>
      </dgm:t>
    </dgm:pt>
    <dgm:pt modelId="{F64A759C-88D8-4F6E-9688-CA102691C3EF}" type="parTrans" cxnId="{3DA76BB1-FD24-4020-A369-C8D179DA0160}">
      <dgm:prSet/>
      <dgm:spPr/>
      <dgm:t>
        <a:bodyPr/>
        <a:lstStyle/>
        <a:p>
          <a:endParaRPr lang="en-CA"/>
        </a:p>
      </dgm:t>
    </dgm:pt>
    <dgm:pt modelId="{FCD7B03B-6697-4101-9B79-B012E0921654}" type="sibTrans" cxnId="{3DA76BB1-FD24-4020-A369-C8D179DA0160}">
      <dgm:prSet/>
      <dgm:spPr/>
      <dgm:t>
        <a:bodyPr/>
        <a:lstStyle/>
        <a:p>
          <a:endParaRPr lang="en-CA"/>
        </a:p>
      </dgm:t>
    </dgm:pt>
    <dgm:pt modelId="{7BA0D56C-8CA6-4EC4-88C6-1C7A5DD24739}">
      <dgm:prSet phldrT="[Text]" custT="1"/>
      <dgm:spPr/>
      <dgm:t>
        <a:bodyPr/>
        <a:lstStyle/>
        <a:p>
          <a:r>
            <a:rPr lang="en-CA" sz="4800" b="1" dirty="0"/>
            <a:t>Result</a:t>
          </a:r>
        </a:p>
      </dgm:t>
    </dgm:pt>
    <dgm:pt modelId="{06F117D8-7347-46EA-8037-042CE866E935}" type="parTrans" cxnId="{1D47086C-8BB0-4241-AA6D-645438C62CED}">
      <dgm:prSet/>
      <dgm:spPr/>
      <dgm:t>
        <a:bodyPr/>
        <a:lstStyle/>
        <a:p>
          <a:endParaRPr lang="en-CA"/>
        </a:p>
      </dgm:t>
    </dgm:pt>
    <dgm:pt modelId="{936192F7-FC09-46B6-8834-F14D3C2555D8}" type="sibTrans" cxnId="{1D47086C-8BB0-4241-AA6D-645438C62CED}">
      <dgm:prSet/>
      <dgm:spPr/>
      <dgm:t>
        <a:bodyPr/>
        <a:lstStyle/>
        <a:p>
          <a:endParaRPr lang="en-CA"/>
        </a:p>
      </dgm:t>
    </dgm:pt>
    <dgm:pt modelId="{2146A701-E37B-4DEF-BC0A-5A7958944279}">
      <dgm:prSet phldrT="[Text]" custT="1"/>
      <dgm:spPr/>
      <dgm:t>
        <a:bodyPr/>
        <a:lstStyle/>
        <a:p>
          <a:r>
            <a:rPr lang="en-CA" sz="4800" b="1" dirty="0"/>
            <a:t>States</a:t>
          </a:r>
        </a:p>
      </dgm:t>
    </dgm:pt>
    <dgm:pt modelId="{65F73EB2-244E-4FF7-9035-123F52CD0D52}" type="parTrans" cxnId="{250A688D-EA48-46E0-8F38-AB8100E75E17}">
      <dgm:prSet/>
      <dgm:spPr/>
      <dgm:t>
        <a:bodyPr/>
        <a:lstStyle/>
        <a:p>
          <a:endParaRPr lang="en-CA"/>
        </a:p>
      </dgm:t>
    </dgm:pt>
    <dgm:pt modelId="{EA380624-F93F-44E3-97AC-3B00DE1A1F68}" type="sibTrans" cxnId="{250A688D-EA48-46E0-8F38-AB8100E75E17}">
      <dgm:prSet/>
      <dgm:spPr/>
      <dgm:t>
        <a:bodyPr/>
        <a:lstStyle/>
        <a:p>
          <a:endParaRPr lang="en-CA"/>
        </a:p>
      </dgm:t>
    </dgm:pt>
    <dgm:pt modelId="{D3C66528-31B5-4489-A9A4-0094AB7D31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000" dirty="0"/>
            <a:t>Rejected</a:t>
          </a:r>
        </a:p>
      </dgm:t>
    </dgm:pt>
    <dgm:pt modelId="{082090E9-15E1-4805-8F52-A64F3EE41273}" type="parTrans" cxnId="{37D9F45E-1A0F-4C7B-9EED-95856E7ADF94}">
      <dgm:prSet/>
      <dgm:spPr/>
      <dgm:t>
        <a:bodyPr/>
        <a:lstStyle/>
        <a:p>
          <a:endParaRPr lang="en-CA"/>
        </a:p>
      </dgm:t>
    </dgm:pt>
    <dgm:pt modelId="{D533CD92-4980-4A09-A905-519B17079BB2}" type="sibTrans" cxnId="{37D9F45E-1A0F-4C7B-9EED-95856E7ADF94}">
      <dgm:prSet/>
      <dgm:spPr/>
      <dgm:t>
        <a:bodyPr/>
        <a:lstStyle/>
        <a:p>
          <a:endParaRPr lang="en-CA"/>
        </a:p>
      </dgm:t>
    </dgm:pt>
    <dgm:pt modelId="{7EEE0782-74D3-486A-9140-B15E3C7AD29F}">
      <dgm:prSet phldrT="[Text]" custT="1"/>
      <dgm:spPr/>
      <dgm:t>
        <a:bodyPr/>
        <a:lstStyle/>
        <a:p>
          <a:r>
            <a:rPr lang="en-CA" sz="2000" dirty="0"/>
            <a:t>Authenticated</a:t>
          </a:r>
        </a:p>
      </dgm:t>
    </dgm:pt>
    <dgm:pt modelId="{270F1E2E-D450-4E96-B0BE-3E67F9B73200}" type="parTrans" cxnId="{692E8D39-6532-4AB7-86DE-47074831F4E9}">
      <dgm:prSet/>
      <dgm:spPr/>
      <dgm:t>
        <a:bodyPr/>
        <a:lstStyle/>
        <a:p>
          <a:endParaRPr lang="en-CA"/>
        </a:p>
      </dgm:t>
    </dgm:pt>
    <dgm:pt modelId="{7D72D739-CEC2-4AAF-A7EB-368914CFD446}" type="sibTrans" cxnId="{692E8D39-6532-4AB7-86DE-47074831F4E9}">
      <dgm:prSet/>
      <dgm:spPr/>
      <dgm:t>
        <a:bodyPr/>
        <a:lstStyle/>
        <a:p>
          <a:endParaRPr lang="en-CA"/>
        </a:p>
      </dgm:t>
    </dgm:pt>
    <dgm:pt modelId="{9F108B3F-6BBA-4DBD-ABEB-8204C55C4D5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664252F-91A7-4872-BCD8-A4C0B7985D43}" type="sibTrans" cxnId="{584EAFF4-F76C-4082-99C2-7740F74B40CA}">
      <dgm:prSet/>
      <dgm:spPr/>
      <dgm:t>
        <a:bodyPr/>
        <a:lstStyle/>
        <a:p>
          <a:endParaRPr lang="en-CA"/>
        </a:p>
      </dgm:t>
    </dgm:pt>
    <dgm:pt modelId="{EDD090CE-685F-44CE-A08E-4AA1C0A4F282}" type="parTrans" cxnId="{584EAFF4-F76C-4082-99C2-7740F74B40CA}">
      <dgm:prSet/>
      <dgm:spPr/>
      <dgm:t>
        <a:bodyPr/>
        <a:lstStyle/>
        <a:p>
          <a:endParaRPr lang="en-CA"/>
        </a:p>
      </dgm:t>
    </dgm:pt>
    <dgm:pt modelId="{8EBCE6AD-6F1E-447B-B27B-3AC761296051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500F8A94-495B-44C0-B1CD-AA6B016DA695}" type="sibTrans" cxnId="{B73EF33F-F50B-40DE-9297-E6DDB9BA9CEC}">
      <dgm:prSet/>
      <dgm:spPr/>
      <dgm:t>
        <a:bodyPr/>
        <a:lstStyle/>
        <a:p>
          <a:endParaRPr lang="en-CA"/>
        </a:p>
      </dgm:t>
    </dgm:pt>
    <dgm:pt modelId="{872162B6-0142-4667-ADD2-4537674F8724}" type="parTrans" cxnId="{B73EF33F-F50B-40DE-9297-E6DDB9BA9CEC}">
      <dgm:prSet/>
      <dgm:spPr/>
      <dgm:t>
        <a:bodyPr/>
        <a:lstStyle/>
        <a:p>
          <a:endParaRPr lang="en-CA"/>
        </a:p>
      </dgm:t>
    </dgm:pt>
    <dgm:pt modelId="{7DAA92B8-8A86-497B-91AA-F86731CD1032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10B799A-FED0-417A-A660-9610F3065D28}" type="sibTrans" cxnId="{4B3F7DCB-7C70-47FE-BFC4-2425ADFBC350}">
      <dgm:prSet/>
      <dgm:spPr/>
      <dgm:t>
        <a:bodyPr/>
        <a:lstStyle/>
        <a:p>
          <a:endParaRPr lang="en-CA"/>
        </a:p>
      </dgm:t>
    </dgm:pt>
    <dgm:pt modelId="{1881EBB6-82E5-4A89-962C-698C96446A59}" type="parTrans" cxnId="{4B3F7DCB-7C70-47FE-BFC4-2425ADFBC350}">
      <dgm:prSet/>
      <dgm:spPr/>
      <dgm:t>
        <a:bodyPr/>
        <a:lstStyle/>
        <a:p>
          <a:endParaRPr lang="en-CA"/>
        </a:p>
      </dgm:t>
    </dgm:pt>
    <dgm:pt modelId="{69E22CFD-E535-4CE5-83BD-5166E64DAD56}" type="pres">
      <dgm:prSet presAssocID="{43F956C4-0A1A-46E2-A3CB-3B04D1132D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740F5-73B2-4AA2-8F11-E6CFB78B8478}" type="pres">
      <dgm:prSet presAssocID="{43F956C4-0A1A-46E2-A3CB-3B04D1132D83}" presName="hierFlow" presStyleCnt="0"/>
      <dgm:spPr/>
    </dgm:pt>
    <dgm:pt modelId="{5BBFD6C7-3EC6-46D8-BAFE-CB6D028B5444}" type="pres">
      <dgm:prSet presAssocID="{43F956C4-0A1A-46E2-A3CB-3B04D1132D83}" presName="firstBuf" presStyleCnt="0"/>
      <dgm:spPr/>
    </dgm:pt>
    <dgm:pt modelId="{B7B0CB7A-8025-4DFC-B678-83BACB725070}" type="pres">
      <dgm:prSet presAssocID="{43F956C4-0A1A-46E2-A3CB-3B04D1132D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FF9E69-C80B-4CE4-BB12-F0976A6D4031}" type="pres">
      <dgm:prSet presAssocID="{4DDB3F31-181E-473C-82AB-74E3103F8CD1}" presName="Name17" presStyleCnt="0"/>
      <dgm:spPr/>
    </dgm:pt>
    <dgm:pt modelId="{C8381212-82AA-4427-9E48-959F2C2A0F4B}" type="pres">
      <dgm:prSet presAssocID="{4DDB3F31-181E-473C-82AB-74E3103F8CD1}" presName="level1Shape" presStyleLbl="node0" presStyleIdx="0" presStyleCnt="1" custScaleX="67137" custLinFactNeighborX="5647" custLinFactNeighborY="753">
        <dgm:presLayoutVars>
          <dgm:chPref val="3"/>
        </dgm:presLayoutVars>
      </dgm:prSet>
      <dgm:spPr/>
    </dgm:pt>
    <dgm:pt modelId="{50D394F5-1396-42FD-B3F6-E26A63744D39}" type="pres">
      <dgm:prSet presAssocID="{4DDB3F31-181E-473C-82AB-74E3103F8CD1}" presName="hierChild2" presStyleCnt="0"/>
      <dgm:spPr/>
    </dgm:pt>
    <dgm:pt modelId="{1E1C57EA-06EC-417B-9CC9-E1D7DC0BEFF5}" type="pres">
      <dgm:prSet presAssocID="{270F1E2E-D450-4E96-B0BE-3E67F9B73200}" presName="Name25" presStyleLbl="parChTrans1D2" presStyleIdx="0" presStyleCnt="2"/>
      <dgm:spPr/>
    </dgm:pt>
    <dgm:pt modelId="{FE336E91-C750-431F-BDDF-57074F43746B}" type="pres">
      <dgm:prSet presAssocID="{270F1E2E-D450-4E96-B0BE-3E67F9B73200}" presName="connTx" presStyleLbl="parChTrans1D2" presStyleIdx="0" presStyleCnt="2"/>
      <dgm:spPr/>
    </dgm:pt>
    <dgm:pt modelId="{8C30C243-8B10-4791-9299-891EAD426325}" type="pres">
      <dgm:prSet presAssocID="{7EEE0782-74D3-486A-9140-B15E3C7AD29F}" presName="Name30" presStyleCnt="0"/>
      <dgm:spPr/>
    </dgm:pt>
    <dgm:pt modelId="{C93FF7F8-FA21-4CFC-A75B-BD4350324DBB}" type="pres">
      <dgm:prSet presAssocID="{7EEE0782-74D3-486A-9140-B15E3C7AD29F}" presName="level2Shape" presStyleLbl="node2" presStyleIdx="0" presStyleCnt="2" custScaleX="68994" custLinFactNeighborX="13930" custLinFactNeighborY="-753"/>
      <dgm:spPr/>
    </dgm:pt>
    <dgm:pt modelId="{E6683D44-AB0B-44A3-8085-E4BD6395B753}" type="pres">
      <dgm:prSet presAssocID="{7EEE0782-74D3-486A-9140-B15E3C7AD29F}" presName="hierChild3" presStyleCnt="0"/>
      <dgm:spPr/>
    </dgm:pt>
    <dgm:pt modelId="{3EA1942F-D7CC-4170-A9AC-3A9B7BF7F459}" type="pres">
      <dgm:prSet presAssocID="{EDD090CE-685F-44CE-A08E-4AA1C0A4F282}" presName="Name25" presStyleLbl="parChTrans1D3" presStyleIdx="0" presStyleCnt="3"/>
      <dgm:spPr/>
    </dgm:pt>
    <dgm:pt modelId="{B9F61CE4-19DC-4091-9A9D-5BE2B6139A19}" type="pres">
      <dgm:prSet presAssocID="{EDD090CE-685F-44CE-A08E-4AA1C0A4F282}" presName="connTx" presStyleLbl="parChTrans1D3" presStyleIdx="0" presStyleCnt="3"/>
      <dgm:spPr/>
    </dgm:pt>
    <dgm:pt modelId="{D3C8364B-B74F-4090-9148-3A315D2973C1}" type="pres">
      <dgm:prSet presAssocID="{9F108B3F-6BBA-4DBD-ABEB-8204C55C4D5C}" presName="Name30" presStyleCnt="0"/>
      <dgm:spPr/>
    </dgm:pt>
    <dgm:pt modelId="{3B94A868-23EF-4273-BC65-9417F4C49A83}" type="pres">
      <dgm:prSet presAssocID="{9F108B3F-6BBA-4DBD-ABEB-8204C55C4D5C}" presName="level2Shape" presStyleLbl="node3" presStyleIdx="0" presStyleCnt="3" custScaleX="186777" custLinFactNeighborX="20330" custLinFactNeighborY="-16"/>
      <dgm:spPr/>
    </dgm:pt>
    <dgm:pt modelId="{2A48EC44-98FF-4824-914B-E022FA791E66}" type="pres">
      <dgm:prSet presAssocID="{9F108B3F-6BBA-4DBD-ABEB-8204C55C4D5C}" presName="hierChild3" presStyleCnt="0"/>
      <dgm:spPr/>
    </dgm:pt>
    <dgm:pt modelId="{72F17565-AB3C-467F-ABB5-E4B1DACE6586}" type="pres">
      <dgm:prSet presAssocID="{872162B6-0142-4667-ADD2-4537674F8724}" presName="Name25" presStyleLbl="parChTrans1D3" presStyleIdx="1" presStyleCnt="3"/>
      <dgm:spPr/>
    </dgm:pt>
    <dgm:pt modelId="{3A1108CB-9E92-43AF-BCD8-7A9AC0EA2609}" type="pres">
      <dgm:prSet presAssocID="{872162B6-0142-4667-ADD2-4537674F8724}" presName="connTx" presStyleLbl="parChTrans1D3" presStyleIdx="1" presStyleCnt="3"/>
      <dgm:spPr/>
    </dgm:pt>
    <dgm:pt modelId="{415BBCBB-3F90-4554-9833-3A99CF7B55A9}" type="pres">
      <dgm:prSet presAssocID="{8EBCE6AD-6F1E-447B-B27B-3AC761296051}" presName="Name30" presStyleCnt="0"/>
      <dgm:spPr/>
    </dgm:pt>
    <dgm:pt modelId="{707E3C88-5042-4229-ACB7-7764A8E41C9E}" type="pres">
      <dgm:prSet presAssocID="{8EBCE6AD-6F1E-447B-B27B-3AC761296051}" presName="level2Shape" presStyleLbl="node3" presStyleIdx="1" presStyleCnt="3" custScaleX="187922" custLinFactNeighborX="19577" custLinFactNeighborY="-1506"/>
      <dgm:spPr/>
    </dgm:pt>
    <dgm:pt modelId="{A0EBE31E-2F60-4708-8F43-8EC205FE7B1D}" type="pres">
      <dgm:prSet presAssocID="{8EBCE6AD-6F1E-447B-B27B-3AC761296051}" presName="hierChild3" presStyleCnt="0"/>
      <dgm:spPr/>
    </dgm:pt>
    <dgm:pt modelId="{4D92B7FF-8410-407C-980A-0A6C04BF1206}" type="pres">
      <dgm:prSet presAssocID="{1881EBB6-82E5-4A89-962C-698C96446A59}" presName="Name25" presStyleLbl="parChTrans1D3" presStyleIdx="2" presStyleCnt="3"/>
      <dgm:spPr/>
    </dgm:pt>
    <dgm:pt modelId="{114B3BD6-578C-4716-ABD0-BED4F70F52FE}" type="pres">
      <dgm:prSet presAssocID="{1881EBB6-82E5-4A89-962C-698C96446A59}" presName="connTx" presStyleLbl="parChTrans1D3" presStyleIdx="2" presStyleCnt="3"/>
      <dgm:spPr/>
    </dgm:pt>
    <dgm:pt modelId="{586B8C26-7439-4761-81C0-11B28B517ECD}" type="pres">
      <dgm:prSet presAssocID="{7DAA92B8-8A86-497B-91AA-F86731CD1032}" presName="Name30" presStyleCnt="0"/>
      <dgm:spPr/>
    </dgm:pt>
    <dgm:pt modelId="{8E989FB4-E25A-4F79-8437-9066AD2DCAE7}" type="pres">
      <dgm:prSet presAssocID="{7DAA92B8-8A86-497B-91AA-F86731CD1032}" presName="level2Shape" presStyleLbl="node3" presStyleIdx="2" presStyleCnt="3" custScaleX="185662" custLinFactNeighborX="19954" custLinFactNeighborY="-6777"/>
      <dgm:spPr/>
    </dgm:pt>
    <dgm:pt modelId="{6E241432-6F8A-4BEF-B2CB-469F07863ABF}" type="pres">
      <dgm:prSet presAssocID="{7DAA92B8-8A86-497B-91AA-F86731CD1032}" presName="hierChild3" presStyleCnt="0"/>
      <dgm:spPr/>
    </dgm:pt>
    <dgm:pt modelId="{34C9B5BB-BCD2-4120-AD0A-8E4E159117FE}" type="pres">
      <dgm:prSet presAssocID="{082090E9-15E1-4805-8F52-A64F3EE41273}" presName="Name25" presStyleLbl="parChTrans1D2" presStyleIdx="1" presStyleCnt="2"/>
      <dgm:spPr/>
    </dgm:pt>
    <dgm:pt modelId="{7895F48A-E6A2-4E5E-B194-EC4E723AD4B3}" type="pres">
      <dgm:prSet presAssocID="{082090E9-15E1-4805-8F52-A64F3EE41273}" presName="connTx" presStyleLbl="parChTrans1D2" presStyleIdx="1" presStyleCnt="2"/>
      <dgm:spPr/>
    </dgm:pt>
    <dgm:pt modelId="{E2158004-6B3C-401E-890F-715E55D348A9}" type="pres">
      <dgm:prSet presAssocID="{D3C66528-31B5-4489-A9A4-0094AB7D31CE}" presName="Name30" presStyleCnt="0"/>
      <dgm:spPr/>
    </dgm:pt>
    <dgm:pt modelId="{38270159-DBD6-4965-ACBC-B955250D4213}" type="pres">
      <dgm:prSet presAssocID="{D3C66528-31B5-4489-A9A4-0094AB7D31CE}" presName="level2Shape" presStyleLbl="node2" presStyleIdx="1" presStyleCnt="2" custScaleX="66868" custLinFactNeighborX="15436"/>
      <dgm:spPr/>
    </dgm:pt>
    <dgm:pt modelId="{78F8BD3F-9886-48FC-8FD6-8A0ED52C3FF3}" type="pres">
      <dgm:prSet presAssocID="{D3C66528-31B5-4489-A9A4-0094AB7D31CE}" presName="hierChild3" presStyleCnt="0"/>
      <dgm:spPr/>
    </dgm:pt>
    <dgm:pt modelId="{97D96A5E-AA97-4588-B728-3D3B99311788}" type="pres">
      <dgm:prSet presAssocID="{43F956C4-0A1A-46E2-A3CB-3B04D1132D83}" presName="bgShapesFlow" presStyleCnt="0"/>
      <dgm:spPr/>
    </dgm:pt>
    <dgm:pt modelId="{D5E4BD37-F4B4-49C7-AF52-39E4B647EC58}" type="pres">
      <dgm:prSet presAssocID="{0F341522-2247-4EC7-AFAE-FDA5890041A0}" presName="rectComp" presStyleCnt="0"/>
      <dgm:spPr/>
    </dgm:pt>
    <dgm:pt modelId="{EA487FD6-5F85-4DBC-A33E-F2589F45F86D}" type="pres">
      <dgm:prSet presAssocID="{0F341522-2247-4EC7-AFAE-FDA5890041A0}" presName="bgRect" presStyleLbl="bgShp" presStyleIdx="0" presStyleCnt="3" custScaleX="82222"/>
      <dgm:spPr/>
    </dgm:pt>
    <dgm:pt modelId="{EFC78CBB-716C-424B-825F-C003313857F3}" type="pres">
      <dgm:prSet presAssocID="{0F341522-2247-4EC7-AFAE-FDA5890041A0}" presName="bgRectTx" presStyleLbl="bgShp" presStyleIdx="0" presStyleCnt="3">
        <dgm:presLayoutVars>
          <dgm:bulletEnabled val="1"/>
        </dgm:presLayoutVars>
      </dgm:prSet>
      <dgm:spPr/>
    </dgm:pt>
    <dgm:pt modelId="{5EA4A687-1C9E-4E72-955F-76933C406C50}" type="pres">
      <dgm:prSet presAssocID="{0F341522-2247-4EC7-AFAE-FDA5890041A0}" presName="spComp" presStyleCnt="0"/>
      <dgm:spPr/>
    </dgm:pt>
    <dgm:pt modelId="{B3CAD2AF-5BBD-4B78-8B8C-DFAC7B62AD44}" type="pres">
      <dgm:prSet presAssocID="{0F341522-2247-4EC7-AFAE-FDA5890041A0}" presName="hSp" presStyleCnt="0"/>
      <dgm:spPr/>
    </dgm:pt>
    <dgm:pt modelId="{3C945680-BF3E-4FF9-BAB0-1DB6AF83CA9C}" type="pres">
      <dgm:prSet presAssocID="{7BA0D56C-8CA6-4EC4-88C6-1C7A5DD24739}" presName="rectComp" presStyleCnt="0"/>
      <dgm:spPr/>
    </dgm:pt>
    <dgm:pt modelId="{8E7D5492-6D1D-4E6D-AFF6-289AB41A75EE}" type="pres">
      <dgm:prSet presAssocID="{7BA0D56C-8CA6-4EC4-88C6-1C7A5DD24739}" presName="bgRect" presStyleLbl="bgShp" presStyleIdx="1" presStyleCnt="3" custScaleX="80381"/>
      <dgm:spPr/>
    </dgm:pt>
    <dgm:pt modelId="{78345DDB-5013-4772-8029-31F1B6D39889}" type="pres">
      <dgm:prSet presAssocID="{7BA0D56C-8CA6-4EC4-88C6-1C7A5DD24739}" presName="bgRectTx" presStyleLbl="bgShp" presStyleIdx="1" presStyleCnt="3">
        <dgm:presLayoutVars>
          <dgm:bulletEnabled val="1"/>
        </dgm:presLayoutVars>
      </dgm:prSet>
      <dgm:spPr/>
    </dgm:pt>
    <dgm:pt modelId="{219E81B1-D668-42F5-9651-5B86E7919800}" type="pres">
      <dgm:prSet presAssocID="{7BA0D56C-8CA6-4EC4-88C6-1C7A5DD24739}" presName="spComp" presStyleCnt="0"/>
      <dgm:spPr/>
    </dgm:pt>
    <dgm:pt modelId="{19859D13-ECA8-4BCB-A782-924EA3BBEE03}" type="pres">
      <dgm:prSet presAssocID="{7BA0D56C-8CA6-4EC4-88C6-1C7A5DD24739}" presName="hSp" presStyleCnt="0"/>
      <dgm:spPr/>
    </dgm:pt>
    <dgm:pt modelId="{F4A3666D-450E-45B2-951D-C8E2E161813E}" type="pres">
      <dgm:prSet presAssocID="{2146A701-E37B-4DEF-BC0A-5A7958944279}" presName="rectComp" presStyleCnt="0"/>
      <dgm:spPr/>
    </dgm:pt>
    <dgm:pt modelId="{6AE90F49-4BF2-4D93-93EE-492D72BF0E39}" type="pres">
      <dgm:prSet presAssocID="{2146A701-E37B-4DEF-BC0A-5A7958944279}" presName="bgRect" presStyleLbl="bgShp" presStyleIdx="2" presStyleCnt="3" custScaleX="180229"/>
      <dgm:spPr/>
    </dgm:pt>
    <dgm:pt modelId="{71EAE636-D5D4-4B7A-84AD-350D2095684F}" type="pres">
      <dgm:prSet presAssocID="{2146A701-E37B-4DEF-BC0A-5A795894427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9625108-EC3C-4CC2-AC97-E75A056F8C7B}" type="presOf" srcId="{872162B6-0142-4667-ADD2-4537674F8724}" destId="{72F17565-AB3C-467F-ABB5-E4B1DACE6586}" srcOrd="0" destOrd="0" presId="urn:microsoft.com/office/officeart/2005/8/layout/hierarchy5"/>
    <dgm:cxn modelId="{9DB7671E-B5D3-433C-B211-73C47066B98F}" type="presOf" srcId="{7EEE0782-74D3-486A-9140-B15E3C7AD29F}" destId="{C93FF7F8-FA21-4CFC-A75B-BD4350324DBB}" srcOrd="0" destOrd="0" presId="urn:microsoft.com/office/officeart/2005/8/layout/hierarchy5"/>
    <dgm:cxn modelId="{CFAF8526-38FF-4714-93BB-CABB8CE1428C}" type="presOf" srcId="{43F956C4-0A1A-46E2-A3CB-3B04D1132D83}" destId="{69E22CFD-E535-4CE5-83BD-5166E64DAD56}" srcOrd="0" destOrd="0" presId="urn:microsoft.com/office/officeart/2005/8/layout/hierarchy5"/>
    <dgm:cxn modelId="{692E8D39-6532-4AB7-86DE-47074831F4E9}" srcId="{4DDB3F31-181E-473C-82AB-74E3103F8CD1}" destId="{7EEE0782-74D3-486A-9140-B15E3C7AD29F}" srcOrd="0" destOrd="0" parTransId="{270F1E2E-D450-4E96-B0BE-3E67F9B73200}" sibTransId="{7D72D739-CEC2-4AAF-A7EB-368914CFD446}"/>
    <dgm:cxn modelId="{B73EF33F-F50B-40DE-9297-E6DDB9BA9CEC}" srcId="{7EEE0782-74D3-486A-9140-B15E3C7AD29F}" destId="{8EBCE6AD-6F1E-447B-B27B-3AC761296051}" srcOrd="1" destOrd="0" parTransId="{872162B6-0142-4667-ADD2-4537674F8724}" sibTransId="{500F8A94-495B-44C0-B1CD-AA6B016DA695}"/>
    <dgm:cxn modelId="{37D9F45E-1A0F-4C7B-9EED-95856E7ADF94}" srcId="{4DDB3F31-181E-473C-82AB-74E3103F8CD1}" destId="{D3C66528-31B5-4489-A9A4-0094AB7D31CE}" srcOrd="1" destOrd="0" parTransId="{082090E9-15E1-4805-8F52-A64F3EE41273}" sibTransId="{D533CD92-4980-4A09-A905-519B17079BB2}"/>
    <dgm:cxn modelId="{2FA03C5F-C6DF-40FD-B6DC-69EB057A9B26}" type="presOf" srcId="{EDD090CE-685F-44CE-A08E-4AA1C0A4F282}" destId="{3EA1942F-D7CC-4170-A9AC-3A9B7BF7F459}" srcOrd="0" destOrd="0" presId="urn:microsoft.com/office/officeart/2005/8/layout/hierarchy5"/>
    <dgm:cxn modelId="{9A941362-B5CA-49A2-B0F9-0C746E652EC5}" type="presOf" srcId="{270F1E2E-D450-4E96-B0BE-3E67F9B73200}" destId="{1E1C57EA-06EC-417B-9CC9-E1D7DC0BEFF5}" srcOrd="0" destOrd="0" presId="urn:microsoft.com/office/officeart/2005/8/layout/hierarchy5"/>
    <dgm:cxn modelId="{7B496148-E841-484A-88A1-9E9A9B290FAF}" type="presOf" srcId="{082090E9-15E1-4805-8F52-A64F3EE41273}" destId="{7895F48A-E6A2-4E5E-B194-EC4E723AD4B3}" srcOrd="1" destOrd="0" presId="urn:microsoft.com/office/officeart/2005/8/layout/hierarchy5"/>
    <dgm:cxn modelId="{1D47086C-8BB0-4241-AA6D-645438C62CED}" srcId="{43F956C4-0A1A-46E2-A3CB-3B04D1132D83}" destId="{7BA0D56C-8CA6-4EC4-88C6-1C7A5DD24739}" srcOrd="2" destOrd="0" parTransId="{06F117D8-7347-46EA-8037-042CE866E935}" sibTransId="{936192F7-FC09-46B6-8834-F14D3C2555D8}"/>
    <dgm:cxn modelId="{3D6D6276-09EF-4096-B57F-7CB7FD847A99}" type="presOf" srcId="{2146A701-E37B-4DEF-BC0A-5A7958944279}" destId="{6AE90F49-4BF2-4D93-93EE-492D72BF0E39}" srcOrd="0" destOrd="0" presId="urn:microsoft.com/office/officeart/2005/8/layout/hierarchy5"/>
    <dgm:cxn modelId="{D9A9BC5A-6BDD-45FD-A3F3-4FDC0AEC7BAF}" type="presOf" srcId="{7DAA92B8-8A86-497B-91AA-F86731CD1032}" destId="{8E989FB4-E25A-4F79-8437-9066AD2DCAE7}" srcOrd="0" destOrd="0" presId="urn:microsoft.com/office/officeart/2005/8/layout/hierarchy5"/>
    <dgm:cxn modelId="{85CD977F-F941-410B-80D1-8578965DDD6C}" type="presOf" srcId="{D3C66528-31B5-4489-A9A4-0094AB7D31CE}" destId="{38270159-DBD6-4965-ACBC-B955250D4213}" srcOrd="0" destOrd="0" presId="urn:microsoft.com/office/officeart/2005/8/layout/hierarchy5"/>
    <dgm:cxn modelId="{250A688D-EA48-46E0-8F38-AB8100E75E17}" srcId="{43F956C4-0A1A-46E2-A3CB-3B04D1132D83}" destId="{2146A701-E37B-4DEF-BC0A-5A7958944279}" srcOrd="3" destOrd="0" parTransId="{65F73EB2-244E-4FF7-9035-123F52CD0D52}" sibTransId="{EA380624-F93F-44E3-97AC-3B00DE1A1F68}"/>
    <dgm:cxn modelId="{CA50F09C-8080-4AD4-8AAF-A1FA658E8A02}" type="presOf" srcId="{EDD090CE-685F-44CE-A08E-4AA1C0A4F282}" destId="{B9F61CE4-19DC-4091-9A9D-5BE2B6139A19}" srcOrd="1" destOrd="0" presId="urn:microsoft.com/office/officeart/2005/8/layout/hierarchy5"/>
    <dgm:cxn modelId="{B14A0AA1-0952-4AB0-A0AD-AB5511237F7F}" type="presOf" srcId="{7BA0D56C-8CA6-4EC4-88C6-1C7A5DD24739}" destId="{8E7D5492-6D1D-4E6D-AFF6-289AB41A75EE}" srcOrd="0" destOrd="0" presId="urn:microsoft.com/office/officeart/2005/8/layout/hierarchy5"/>
    <dgm:cxn modelId="{A881A8A1-59AD-4832-84EC-A35F0080066D}" type="presOf" srcId="{270F1E2E-D450-4E96-B0BE-3E67F9B73200}" destId="{FE336E91-C750-431F-BDDF-57074F43746B}" srcOrd="1" destOrd="0" presId="urn:microsoft.com/office/officeart/2005/8/layout/hierarchy5"/>
    <dgm:cxn modelId="{05CA24AB-5CE7-4B1A-B149-EC75D1CFDA0F}" type="presOf" srcId="{0F341522-2247-4EC7-AFAE-FDA5890041A0}" destId="{EA487FD6-5F85-4DBC-A33E-F2589F45F86D}" srcOrd="0" destOrd="0" presId="urn:microsoft.com/office/officeart/2005/8/layout/hierarchy5"/>
    <dgm:cxn modelId="{50E09CAF-FF9F-4B72-BC04-91E70FB154A3}" type="presOf" srcId="{2146A701-E37B-4DEF-BC0A-5A7958944279}" destId="{71EAE636-D5D4-4B7A-84AD-350D2095684F}" srcOrd="1" destOrd="0" presId="urn:microsoft.com/office/officeart/2005/8/layout/hierarchy5"/>
    <dgm:cxn modelId="{3DA76BB1-FD24-4020-A369-C8D179DA0160}" srcId="{43F956C4-0A1A-46E2-A3CB-3B04D1132D83}" destId="{0F341522-2247-4EC7-AFAE-FDA5890041A0}" srcOrd="1" destOrd="0" parTransId="{F64A759C-88D8-4F6E-9688-CA102691C3EF}" sibTransId="{FCD7B03B-6697-4101-9B79-B012E0921654}"/>
    <dgm:cxn modelId="{DCCA90B8-F699-4CC5-9347-71A404B77B87}" srcId="{43F956C4-0A1A-46E2-A3CB-3B04D1132D83}" destId="{4DDB3F31-181E-473C-82AB-74E3103F8CD1}" srcOrd="0" destOrd="0" parTransId="{99C4079F-FD0D-4CB9-BBD2-47FFD6F35DB8}" sibTransId="{C16E6DBD-D826-446B-ACDF-558E94FEA579}"/>
    <dgm:cxn modelId="{4862BFC9-5EA7-4350-8C97-16DA9647AA4A}" type="presOf" srcId="{1881EBB6-82E5-4A89-962C-698C96446A59}" destId="{4D92B7FF-8410-407C-980A-0A6C04BF1206}" srcOrd="0" destOrd="0" presId="urn:microsoft.com/office/officeart/2005/8/layout/hierarchy5"/>
    <dgm:cxn modelId="{8746D3C9-2E76-42E2-849A-6A4311C0142F}" type="presOf" srcId="{8EBCE6AD-6F1E-447B-B27B-3AC761296051}" destId="{707E3C88-5042-4229-ACB7-7764A8E41C9E}" srcOrd="0" destOrd="0" presId="urn:microsoft.com/office/officeart/2005/8/layout/hierarchy5"/>
    <dgm:cxn modelId="{4B3F7DCB-7C70-47FE-BFC4-2425ADFBC350}" srcId="{7EEE0782-74D3-486A-9140-B15E3C7AD29F}" destId="{7DAA92B8-8A86-497B-91AA-F86731CD1032}" srcOrd="2" destOrd="0" parTransId="{1881EBB6-82E5-4A89-962C-698C96446A59}" sibTransId="{410B799A-FED0-417A-A660-9610F3065D28}"/>
    <dgm:cxn modelId="{ACE7F2CF-ADC1-4BBB-97F7-0E87A2550BA1}" type="presOf" srcId="{1881EBB6-82E5-4A89-962C-698C96446A59}" destId="{114B3BD6-578C-4716-ABD0-BED4F70F52FE}" srcOrd="1" destOrd="0" presId="urn:microsoft.com/office/officeart/2005/8/layout/hierarchy5"/>
    <dgm:cxn modelId="{31BDD4D0-3BB6-404A-8295-DB213AE66239}" type="presOf" srcId="{082090E9-15E1-4805-8F52-A64F3EE41273}" destId="{34C9B5BB-BCD2-4120-AD0A-8E4E159117FE}" srcOrd="0" destOrd="0" presId="urn:microsoft.com/office/officeart/2005/8/layout/hierarchy5"/>
    <dgm:cxn modelId="{C67803E4-7CF2-41C4-AC8B-5FF54EBE16C7}" type="presOf" srcId="{872162B6-0142-4667-ADD2-4537674F8724}" destId="{3A1108CB-9E92-43AF-BCD8-7A9AC0EA2609}" srcOrd="1" destOrd="0" presId="urn:microsoft.com/office/officeart/2005/8/layout/hierarchy5"/>
    <dgm:cxn modelId="{8DEA25EB-BAF7-4F82-A763-8C2EBA9A5C60}" type="presOf" srcId="{4DDB3F31-181E-473C-82AB-74E3103F8CD1}" destId="{C8381212-82AA-4427-9E48-959F2C2A0F4B}" srcOrd="0" destOrd="0" presId="urn:microsoft.com/office/officeart/2005/8/layout/hierarchy5"/>
    <dgm:cxn modelId="{5D92C9F0-CCCD-4E91-BC09-C0AC53BCB60B}" type="presOf" srcId="{7BA0D56C-8CA6-4EC4-88C6-1C7A5DD24739}" destId="{78345DDB-5013-4772-8029-31F1B6D39889}" srcOrd="1" destOrd="0" presId="urn:microsoft.com/office/officeart/2005/8/layout/hierarchy5"/>
    <dgm:cxn modelId="{047B26F4-7A48-4406-A61D-095200DE5EC9}" type="presOf" srcId="{9F108B3F-6BBA-4DBD-ABEB-8204C55C4D5C}" destId="{3B94A868-23EF-4273-BC65-9417F4C49A83}" srcOrd="0" destOrd="0" presId="urn:microsoft.com/office/officeart/2005/8/layout/hierarchy5"/>
    <dgm:cxn modelId="{584EAFF4-F76C-4082-99C2-7740F74B40CA}" srcId="{7EEE0782-74D3-486A-9140-B15E3C7AD29F}" destId="{9F108B3F-6BBA-4DBD-ABEB-8204C55C4D5C}" srcOrd="0" destOrd="0" parTransId="{EDD090CE-685F-44CE-A08E-4AA1C0A4F282}" sibTransId="{8664252F-91A7-4872-BCD8-A4C0B7985D43}"/>
    <dgm:cxn modelId="{063A37F8-C2DD-428E-A21C-059207993B1C}" type="presOf" srcId="{0F341522-2247-4EC7-AFAE-FDA5890041A0}" destId="{EFC78CBB-716C-424B-825F-C003313857F3}" srcOrd="1" destOrd="0" presId="urn:microsoft.com/office/officeart/2005/8/layout/hierarchy5"/>
    <dgm:cxn modelId="{ED7A05AB-5149-45BD-A27A-8A71DCE97678}" type="presParOf" srcId="{69E22CFD-E535-4CE5-83BD-5166E64DAD56}" destId="{DE8740F5-73B2-4AA2-8F11-E6CFB78B8478}" srcOrd="0" destOrd="0" presId="urn:microsoft.com/office/officeart/2005/8/layout/hierarchy5"/>
    <dgm:cxn modelId="{89A3AE38-175D-4947-8302-9868C5E2FEDC}" type="presParOf" srcId="{DE8740F5-73B2-4AA2-8F11-E6CFB78B8478}" destId="{5BBFD6C7-3EC6-46D8-BAFE-CB6D028B5444}" srcOrd="0" destOrd="0" presId="urn:microsoft.com/office/officeart/2005/8/layout/hierarchy5"/>
    <dgm:cxn modelId="{9E4D8C5C-8CDA-4B3C-BA82-A69DA17150FF}" type="presParOf" srcId="{DE8740F5-73B2-4AA2-8F11-E6CFB78B8478}" destId="{B7B0CB7A-8025-4DFC-B678-83BACB725070}" srcOrd="1" destOrd="0" presId="urn:microsoft.com/office/officeart/2005/8/layout/hierarchy5"/>
    <dgm:cxn modelId="{98A50D4D-19EA-4555-9520-BDE0F87D698C}" type="presParOf" srcId="{B7B0CB7A-8025-4DFC-B678-83BACB725070}" destId="{9FFF9E69-C80B-4CE4-BB12-F0976A6D4031}" srcOrd="0" destOrd="0" presId="urn:microsoft.com/office/officeart/2005/8/layout/hierarchy5"/>
    <dgm:cxn modelId="{445BEDF7-7130-4166-9B68-18F7096B8060}" type="presParOf" srcId="{9FFF9E69-C80B-4CE4-BB12-F0976A6D4031}" destId="{C8381212-82AA-4427-9E48-959F2C2A0F4B}" srcOrd="0" destOrd="0" presId="urn:microsoft.com/office/officeart/2005/8/layout/hierarchy5"/>
    <dgm:cxn modelId="{00DA7580-9C01-4AE7-923C-25EB80F14381}" type="presParOf" srcId="{9FFF9E69-C80B-4CE4-BB12-F0976A6D4031}" destId="{50D394F5-1396-42FD-B3F6-E26A63744D39}" srcOrd="1" destOrd="0" presId="urn:microsoft.com/office/officeart/2005/8/layout/hierarchy5"/>
    <dgm:cxn modelId="{9F6F8695-ACF1-426E-8F49-429F8D9F1F91}" type="presParOf" srcId="{50D394F5-1396-42FD-B3F6-E26A63744D39}" destId="{1E1C57EA-06EC-417B-9CC9-E1D7DC0BEFF5}" srcOrd="0" destOrd="0" presId="urn:microsoft.com/office/officeart/2005/8/layout/hierarchy5"/>
    <dgm:cxn modelId="{05ECE907-9421-401E-B3CE-0843C70ABB8B}" type="presParOf" srcId="{1E1C57EA-06EC-417B-9CC9-E1D7DC0BEFF5}" destId="{FE336E91-C750-431F-BDDF-57074F43746B}" srcOrd="0" destOrd="0" presId="urn:microsoft.com/office/officeart/2005/8/layout/hierarchy5"/>
    <dgm:cxn modelId="{4238542F-DF5E-41E2-A7B2-8E276743DF92}" type="presParOf" srcId="{50D394F5-1396-42FD-B3F6-E26A63744D39}" destId="{8C30C243-8B10-4791-9299-891EAD426325}" srcOrd="1" destOrd="0" presId="urn:microsoft.com/office/officeart/2005/8/layout/hierarchy5"/>
    <dgm:cxn modelId="{255EEB1B-0D41-492F-BA6B-ABDBB2727726}" type="presParOf" srcId="{8C30C243-8B10-4791-9299-891EAD426325}" destId="{C93FF7F8-FA21-4CFC-A75B-BD4350324DBB}" srcOrd="0" destOrd="0" presId="urn:microsoft.com/office/officeart/2005/8/layout/hierarchy5"/>
    <dgm:cxn modelId="{F8654759-37EC-49C5-8321-1BE11D09B0F3}" type="presParOf" srcId="{8C30C243-8B10-4791-9299-891EAD426325}" destId="{E6683D44-AB0B-44A3-8085-E4BD6395B753}" srcOrd="1" destOrd="0" presId="urn:microsoft.com/office/officeart/2005/8/layout/hierarchy5"/>
    <dgm:cxn modelId="{E6849C70-FE09-472D-9D67-745D9F8111AF}" type="presParOf" srcId="{E6683D44-AB0B-44A3-8085-E4BD6395B753}" destId="{3EA1942F-D7CC-4170-A9AC-3A9B7BF7F459}" srcOrd="0" destOrd="0" presId="urn:microsoft.com/office/officeart/2005/8/layout/hierarchy5"/>
    <dgm:cxn modelId="{BBB18DA1-B21F-42E4-93ED-695CAAD80226}" type="presParOf" srcId="{3EA1942F-D7CC-4170-A9AC-3A9B7BF7F459}" destId="{B9F61CE4-19DC-4091-9A9D-5BE2B6139A19}" srcOrd="0" destOrd="0" presId="urn:microsoft.com/office/officeart/2005/8/layout/hierarchy5"/>
    <dgm:cxn modelId="{5D52CB55-7FC7-496A-8402-D9029CF2A491}" type="presParOf" srcId="{E6683D44-AB0B-44A3-8085-E4BD6395B753}" destId="{D3C8364B-B74F-4090-9148-3A315D2973C1}" srcOrd="1" destOrd="0" presId="urn:microsoft.com/office/officeart/2005/8/layout/hierarchy5"/>
    <dgm:cxn modelId="{56B2EB1D-5180-452D-AD82-1D93BF4C8B42}" type="presParOf" srcId="{D3C8364B-B74F-4090-9148-3A315D2973C1}" destId="{3B94A868-23EF-4273-BC65-9417F4C49A83}" srcOrd="0" destOrd="0" presId="urn:microsoft.com/office/officeart/2005/8/layout/hierarchy5"/>
    <dgm:cxn modelId="{76C2932B-3C03-4232-A8F3-A90FBBB9011C}" type="presParOf" srcId="{D3C8364B-B74F-4090-9148-3A315D2973C1}" destId="{2A48EC44-98FF-4824-914B-E022FA791E66}" srcOrd="1" destOrd="0" presId="urn:microsoft.com/office/officeart/2005/8/layout/hierarchy5"/>
    <dgm:cxn modelId="{75A99556-6540-4A31-B164-9E31B1F717AE}" type="presParOf" srcId="{E6683D44-AB0B-44A3-8085-E4BD6395B753}" destId="{72F17565-AB3C-467F-ABB5-E4B1DACE6586}" srcOrd="2" destOrd="0" presId="urn:microsoft.com/office/officeart/2005/8/layout/hierarchy5"/>
    <dgm:cxn modelId="{2AB50140-CB5C-4FA3-8722-BB0F2D6F19D2}" type="presParOf" srcId="{72F17565-AB3C-467F-ABB5-E4B1DACE6586}" destId="{3A1108CB-9E92-43AF-BCD8-7A9AC0EA2609}" srcOrd="0" destOrd="0" presId="urn:microsoft.com/office/officeart/2005/8/layout/hierarchy5"/>
    <dgm:cxn modelId="{05674067-FBD2-4632-8C22-28654CB525D8}" type="presParOf" srcId="{E6683D44-AB0B-44A3-8085-E4BD6395B753}" destId="{415BBCBB-3F90-4554-9833-3A99CF7B55A9}" srcOrd="3" destOrd="0" presId="urn:microsoft.com/office/officeart/2005/8/layout/hierarchy5"/>
    <dgm:cxn modelId="{6F2E89BB-56E9-45E6-AFFB-38E21DADB320}" type="presParOf" srcId="{415BBCBB-3F90-4554-9833-3A99CF7B55A9}" destId="{707E3C88-5042-4229-ACB7-7764A8E41C9E}" srcOrd="0" destOrd="0" presId="urn:microsoft.com/office/officeart/2005/8/layout/hierarchy5"/>
    <dgm:cxn modelId="{EE6CEDFB-24F4-4886-B11E-F8D03EADF48D}" type="presParOf" srcId="{415BBCBB-3F90-4554-9833-3A99CF7B55A9}" destId="{A0EBE31E-2F60-4708-8F43-8EC205FE7B1D}" srcOrd="1" destOrd="0" presId="urn:microsoft.com/office/officeart/2005/8/layout/hierarchy5"/>
    <dgm:cxn modelId="{CE3E1A89-2467-46F3-A106-F1F2B1CAFE06}" type="presParOf" srcId="{E6683D44-AB0B-44A3-8085-E4BD6395B753}" destId="{4D92B7FF-8410-407C-980A-0A6C04BF1206}" srcOrd="4" destOrd="0" presId="urn:microsoft.com/office/officeart/2005/8/layout/hierarchy5"/>
    <dgm:cxn modelId="{67997EC9-5A9F-4AFE-A68F-DBCB7745AC32}" type="presParOf" srcId="{4D92B7FF-8410-407C-980A-0A6C04BF1206}" destId="{114B3BD6-578C-4716-ABD0-BED4F70F52FE}" srcOrd="0" destOrd="0" presId="urn:microsoft.com/office/officeart/2005/8/layout/hierarchy5"/>
    <dgm:cxn modelId="{3A6C1BC2-553D-4C68-8050-502F2FE92DEA}" type="presParOf" srcId="{E6683D44-AB0B-44A3-8085-E4BD6395B753}" destId="{586B8C26-7439-4761-81C0-11B28B517ECD}" srcOrd="5" destOrd="0" presId="urn:microsoft.com/office/officeart/2005/8/layout/hierarchy5"/>
    <dgm:cxn modelId="{BA20C3AB-9A79-4377-ABC3-A4BA06BE2FEC}" type="presParOf" srcId="{586B8C26-7439-4761-81C0-11B28B517ECD}" destId="{8E989FB4-E25A-4F79-8437-9066AD2DCAE7}" srcOrd="0" destOrd="0" presId="urn:microsoft.com/office/officeart/2005/8/layout/hierarchy5"/>
    <dgm:cxn modelId="{FB176F73-D30D-4722-BA2F-9CF27B470ECC}" type="presParOf" srcId="{586B8C26-7439-4761-81C0-11B28B517ECD}" destId="{6E241432-6F8A-4BEF-B2CB-469F07863ABF}" srcOrd="1" destOrd="0" presId="urn:microsoft.com/office/officeart/2005/8/layout/hierarchy5"/>
    <dgm:cxn modelId="{7CE4E840-4D52-477E-A4DF-A8CC186D5437}" type="presParOf" srcId="{50D394F5-1396-42FD-B3F6-E26A63744D39}" destId="{34C9B5BB-BCD2-4120-AD0A-8E4E159117FE}" srcOrd="2" destOrd="0" presId="urn:microsoft.com/office/officeart/2005/8/layout/hierarchy5"/>
    <dgm:cxn modelId="{DB273F46-E4E1-4AB0-BE3E-707B6D9638F5}" type="presParOf" srcId="{34C9B5BB-BCD2-4120-AD0A-8E4E159117FE}" destId="{7895F48A-E6A2-4E5E-B194-EC4E723AD4B3}" srcOrd="0" destOrd="0" presId="urn:microsoft.com/office/officeart/2005/8/layout/hierarchy5"/>
    <dgm:cxn modelId="{36D4EF8C-36D1-4F9F-842A-83BDD15C6D9A}" type="presParOf" srcId="{50D394F5-1396-42FD-B3F6-E26A63744D39}" destId="{E2158004-6B3C-401E-890F-715E55D348A9}" srcOrd="3" destOrd="0" presId="urn:microsoft.com/office/officeart/2005/8/layout/hierarchy5"/>
    <dgm:cxn modelId="{9C675931-F9B3-4483-9FBA-DE8A2B25532E}" type="presParOf" srcId="{E2158004-6B3C-401E-890F-715E55D348A9}" destId="{38270159-DBD6-4965-ACBC-B955250D4213}" srcOrd="0" destOrd="0" presId="urn:microsoft.com/office/officeart/2005/8/layout/hierarchy5"/>
    <dgm:cxn modelId="{2E8B4774-90AE-409A-A6EC-6B30D41A16C9}" type="presParOf" srcId="{E2158004-6B3C-401E-890F-715E55D348A9}" destId="{78F8BD3F-9886-48FC-8FD6-8A0ED52C3FF3}" srcOrd="1" destOrd="0" presId="urn:microsoft.com/office/officeart/2005/8/layout/hierarchy5"/>
    <dgm:cxn modelId="{D9848FE9-D75F-43EF-B836-5E02203DEC43}" type="presParOf" srcId="{69E22CFD-E535-4CE5-83BD-5166E64DAD56}" destId="{97D96A5E-AA97-4588-B728-3D3B99311788}" srcOrd="1" destOrd="0" presId="urn:microsoft.com/office/officeart/2005/8/layout/hierarchy5"/>
    <dgm:cxn modelId="{A014C30A-684B-4161-8C40-6909FEB27B1C}" type="presParOf" srcId="{97D96A5E-AA97-4588-B728-3D3B99311788}" destId="{D5E4BD37-F4B4-49C7-AF52-39E4B647EC58}" srcOrd="0" destOrd="0" presId="urn:microsoft.com/office/officeart/2005/8/layout/hierarchy5"/>
    <dgm:cxn modelId="{CFCF5DA6-2665-4E80-B259-FD2BEE883D64}" type="presParOf" srcId="{D5E4BD37-F4B4-49C7-AF52-39E4B647EC58}" destId="{EA487FD6-5F85-4DBC-A33E-F2589F45F86D}" srcOrd="0" destOrd="0" presId="urn:microsoft.com/office/officeart/2005/8/layout/hierarchy5"/>
    <dgm:cxn modelId="{46895A81-270F-403B-BB75-13A4431DF108}" type="presParOf" srcId="{D5E4BD37-F4B4-49C7-AF52-39E4B647EC58}" destId="{EFC78CBB-716C-424B-825F-C003313857F3}" srcOrd="1" destOrd="0" presId="urn:microsoft.com/office/officeart/2005/8/layout/hierarchy5"/>
    <dgm:cxn modelId="{0D36C69C-249E-404C-A2A1-64B5E94A1118}" type="presParOf" srcId="{97D96A5E-AA97-4588-B728-3D3B99311788}" destId="{5EA4A687-1C9E-4E72-955F-76933C406C50}" srcOrd="1" destOrd="0" presId="urn:microsoft.com/office/officeart/2005/8/layout/hierarchy5"/>
    <dgm:cxn modelId="{B3CE8F30-FC81-4510-A2F8-956660219358}" type="presParOf" srcId="{5EA4A687-1C9E-4E72-955F-76933C406C50}" destId="{B3CAD2AF-5BBD-4B78-8B8C-DFAC7B62AD44}" srcOrd="0" destOrd="0" presId="urn:microsoft.com/office/officeart/2005/8/layout/hierarchy5"/>
    <dgm:cxn modelId="{85332BE4-A38C-43E3-86A6-D18EA1FB8CC6}" type="presParOf" srcId="{97D96A5E-AA97-4588-B728-3D3B99311788}" destId="{3C945680-BF3E-4FF9-BAB0-1DB6AF83CA9C}" srcOrd="2" destOrd="0" presId="urn:microsoft.com/office/officeart/2005/8/layout/hierarchy5"/>
    <dgm:cxn modelId="{0014B65C-F294-4A62-BE2A-BE65457CD5A8}" type="presParOf" srcId="{3C945680-BF3E-4FF9-BAB0-1DB6AF83CA9C}" destId="{8E7D5492-6D1D-4E6D-AFF6-289AB41A75EE}" srcOrd="0" destOrd="0" presId="urn:microsoft.com/office/officeart/2005/8/layout/hierarchy5"/>
    <dgm:cxn modelId="{88721D5B-A8F0-4444-A708-B3652F875112}" type="presParOf" srcId="{3C945680-BF3E-4FF9-BAB0-1DB6AF83CA9C}" destId="{78345DDB-5013-4772-8029-31F1B6D39889}" srcOrd="1" destOrd="0" presId="urn:microsoft.com/office/officeart/2005/8/layout/hierarchy5"/>
    <dgm:cxn modelId="{95456424-9610-42C3-805E-BDCB57D7A8AB}" type="presParOf" srcId="{97D96A5E-AA97-4588-B728-3D3B99311788}" destId="{219E81B1-D668-42F5-9651-5B86E7919800}" srcOrd="3" destOrd="0" presId="urn:microsoft.com/office/officeart/2005/8/layout/hierarchy5"/>
    <dgm:cxn modelId="{7C5F8166-7855-409D-A1BF-5E35FA1346D1}" type="presParOf" srcId="{219E81B1-D668-42F5-9651-5B86E7919800}" destId="{19859D13-ECA8-4BCB-A782-924EA3BBEE03}" srcOrd="0" destOrd="0" presId="urn:microsoft.com/office/officeart/2005/8/layout/hierarchy5"/>
    <dgm:cxn modelId="{6C5C6C90-946D-4CB3-AF2D-9161BD73233F}" type="presParOf" srcId="{97D96A5E-AA97-4588-B728-3D3B99311788}" destId="{F4A3666D-450E-45B2-951D-C8E2E161813E}" srcOrd="4" destOrd="0" presId="urn:microsoft.com/office/officeart/2005/8/layout/hierarchy5"/>
    <dgm:cxn modelId="{25BC3A85-9E06-44C0-B907-253CEA5730B1}" type="presParOf" srcId="{F4A3666D-450E-45B2-951D-C8E2E161813E}" destId="{6AE90F49-4BF2-4D93-93EE-492D72BF0E39}" srcOrd="0" destOrd="0" presId="urn:microsoft.com/office/officeart/2005/8/layout/hierarchy5"/>
    <dgm:cxn modelId="{3C6202F8-1D7A-423F-B1DF-DB2020D9465B}" type="presParOf" srcId="{F4A3666D-450E-45B2-951D-C8E2E161813E}" destId="{71EAE636-D5D4-4B7A-84AD-350D2095684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9ED6C-CD04-4235-B29C-1FF39F860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8227E201-BEC3-4FB6-8378-46CD1810C79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𝐴𝑐𝑡𝑢𝑎𝑙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#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== 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𝑅𝑒𝑔𝑖𝑠𝑡𝑒𝑟𝑒𝑑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#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CA" sz="2800" b="1" dirty="0"/>
                <a:t>?</a:t>
              </a:r>
              <a:endParaRPr lang="en-CA" sz="2000" dirty="0"/>
            </a:p>
          </dgm:t>
        </dgm:pt>
      </mc:Choice>
      <mc:Fallback>
        <dgm:pt modelId="{8227E201-BEC3-4FB6-8378-46CD1810C79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(𝐴𝑐𝑡𝑢𝑎𝑙 # 𝑜𝑓 𝑜𝑓𝑓𝑖𝑐𝑒 𝑙𝑜𝑐𝑎𝑡𝑖𝑜𝑛𝑠) == (𝑅𝑒𝑔𝑖𝑠𝑡𝑒𝑟𝑒𝑑 # 𝑜𝑓 𝑜𝑓𝑓𝑖𝑐𝑒 𝑙𝑜𝑐𝑎𝑡𝑖𝑜𝑛𝑠)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Fallback>
    </mc:AlternateContent>
    <dgm:pt modelId="{FBBA7B4F-214B-49C8-A30F-B173FF691A6B}" type="parTrans" cxnId="{40AB7259-02C7-416E-86A3-28FEB02DC474}">
      <dgm:prSet/>
      <dgm:spPr/>
      <dgm:t>
        <a:bodyPr/>
        <a:lstStyle/>
        <a:p>
          <a:endParaRPr lang="en-CA"/>
        </a:p>
      </dgm:t>
    </dgm:pt>
    <dgm:pt modelId="{84851905-CBB2-466E-94A9-841FDE5D05F2}" type="sibTrans" cxnId="{40AB7259-02C7-416E-86A3-28FEB02DC474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FE8FC3C3-DB25-4BC3-9B44-4B29CC32A894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𝑉𝑃𝑁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==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𝑡𝑟𝑢𝑒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CA" sz="2400" b="1" dirty="0"/>
                <a:t>?</a:t>
              </a:r>
              <a:endParaRPr lang="en-CA" sz="2000" dirty="0"/>
            </a:p>
          </dgm:t>
        </dgm:pt>
      </mc:Choice>
      <mc:Fallback>
        <dgm:pt modelId="{FE8FC3C3-DB25-4BC3-9B44-4B29CC32A894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𝑉𝑃𝑁 == 𝑡𝑟𝑢𝑒 </a:t>
              </a:r>
              <a:r>
                <a:rPr lang="en-CA" sz="2400" b="1" dirty="0"/>
                <a:t>?</a:t>
              </a:r>
              <a:endParaRPr lang="en-CA" sz="2000" dirty="0"/>
            </a:p>
          </dgm:t>
        </dgm:pt>
      </mc:Fallback>
    </mc:AlternateContent>
    <dgm:pt modelId="{114263BE-947A-49F8-B614-4F3DC901301F}" type="parTrans" cxnId="{9B2FF23A-A690-4922-B19D-B8D63A1F97DD}">
      <dgm:prSet/>
      <dgm:spPr/>
      <dgm:t>
        <a:bodyPr/>
        <a:lstStyle/>
        <a:p>
          <a:endParaRPr lang="en-CA"/>
        </a:p>
      </dgm:t>
    </dgm:pt>
    <dgm:pt modelId="{1E5CA293-5D88-4AAC-9B55-EEA50FBB65BB}" type="sibTrans" cxnId="{9B2FF23A-A690-4922-B19D-B8D63A1F97DD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6948C78E-971C-43DD-8251-1627287E2211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𝐴𝑐𝑡𝑢𝑎𝑙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000" i="1" dirty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𝑢𝑠𝑖𝑛𝑔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== 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𝑅𝑒𝑔𝑖𝑠𝑡𝑒𝑟𝑒𝑑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𝑓𝑜𝑟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CA" sz="2000" b="1" dirty="0"/>
                <a:t>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Choice>
      <mc:Fallback>
        <dgm:pt modelId="{6948C78E-971C-43DD-8251-1627287E2211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(𝐴𝑐𝑡𝑢𝑎𝑙 𝑢𝑠𝑒𝑟 𝑢𝑠𝑖𝑛𝑔 𝑎𝑐𝑐𝑜𝑢𝑛𝑡) == (𝑅𝑒𝑔𝑖𝑠𝑡𝑒𝑟𝑒𝑑 𝑢𝑠𝑒𝑟 𝑓𝑜𝑟 𝑎𝑐𝑐𝑜𝑢𝑛𝑡)</a:t>
              </a:r>
              <a:r>
                <a:rPr lang="en-CA" sz="2000" b="1" dirty="0"/>
                <a:t>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Fallback>
    </mc:AlternateContent>
    <dgm:pt modelId="{BEF53EA7-6AB3-4830-BF1B-32A6E5BD915E}" type="parTrans" cxnId="{0CCB9330-58DC-499F-8449-165E6E9BF1EC}">
      <dgm:prSet/>
      <dgm:spPr/>
      <dgm:t>
        <a:bodyPr/>
        <a:lstStyle/>
        <a:p>
          <a:endParaRPr lang="en-CA"/>
        </a:p>
      </dgm:t>
    </dgm:pt>
    <dgm:pt modelId="{02902E07-570D-401D-9753-F82CA5C5E5A3}" type="sibTrans" cxnId="{0CCB9330-58DC-499F-8449-165E6E9BF1E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355AC45A-4323-4609-B7B2-C1DE7FF1AF33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𝐴𝑐𝑡𝑢𝑎𝑙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𝑢𝑠𝑖𝑛𝑔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𝑐𝑜𝑚𝑝𝑎𝑛𝑦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== 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𝐸𝑚𝑝𝑙𝑜𝑦𝑒𝑒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𝑐𝑜𝑚𝑝𝑎𝑛𝑦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CA" sz="2400" b="1" dirty="0"/>
                <a:t>?</a:t>
              </a:r>
              <a:endParaRPr lang="en-CA" sz="2000" dirty="0"/>
            </a:p>
          </dgm:t>
        </dgm:pt>
      </mc:Choice>
      <mc:Fallback>
        <dgm:pt modelId="{355AC45A-4323-4609-B7B2-C1DE7FF1AF33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(𝐴𝑐𝑡𝑢𝑎𝑙 𝑢𝑠𝑒𝑟 𝑢𝑠𝑖𝑛𝑔 𝑐𝑜𝑚𝑝𝑎𝑛𝑦 𝐴 𝑎𝑐𝑐𝑜𝑢𝑛𝑡) == (𝐸𝑚𝑝𝑙𝑜𝑦𝑒𝑒 𝑜𝑓 𝑐𝑜𝑚𝑝𝑎𝑛𝑦 𝐴) </a:t>
              </a:r>
              <a:r>
                <a:rPr lang="en-CA" sz="2400" b="1" dirty="0"/>
                <a:t>?</a:t>
              </a:r>
              <a:endParaRPr lang="en-CA" sz="2000" dirty="0"/>
            </a:p>
          </dgm:t>
        </dgm:pt>
      </mc:Fallback>
    </mc:AlternateContent>
    <dgm:pt modelId="{ED30612C-B860-4318-956C-BDAD242C4DA4}" type="parTrans" cxnId="{0A442FF7-9F29-4CBB-BFDD-299EE14ED7AB}">
      <dgm:prSet/>
      <dgm:spPr/>
      <dgm:t>
        <a:bodyPr/>
        <a:lstStyle/>
        <a:p>
          <a:endParaRPr lang="en-CA"/>
        </a:p>
      </dgm:t>
    </dgm:pt>
    <dgm:pt modelId="{A02DA014-4F19-432B-95C4-E4D49D4B9980}" type="sibTrans" cxnId="{0A442FF7-9F29-4CBB-BFDD-299EE14ED7AB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E330D462-059F-489D-9472-062109BD916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𝐼𝐹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CA" sz="20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== </m:t>
                      </m:r>
                      <m:r>
                        <a:rPr lang="en-CA" sz="2000" i="1" dirty="0" err="1" smtClean="0">
                          <a:latin typeface="Cambria Math" panose="02040503050406030204" pitchFamily="18" charset="0"/>
                        </a:rPr>
                        <m:t>𝑙𝑜𝑐𝑘𝑒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  &amp;&amp;  </m:t>
                      </m:r>
                      <m:r>
                        <a:rPr lang="en-CA" sz="2000" i="1" dirty="0" err="1" smtClean="0">
                          <a:latin typeface="Cambria Math" panose="02040503050406030204" pitchFamily="18" charset="0"/>
                        </a:rPr>
                        <m:t>𝑡𝑟𝑎𝑛𝑠𝐶𝑜𝑟𝑒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!=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</m:e>
                  </m:d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 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𝑟𝑒𝑡𝑢𝑟𝑛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𝑐𝑎𝑛𝑛𝑜</m:t>
                  </m:r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_</m:t>
                  </m:r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h𝑒𝑙𝑝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;</m:t>
                  </m:r>
                </m:oMath>
              </a14:m>
              <a:br>
                <a:rPr lang="en-CA" sz="2000" i="1" dirty="0">
                  <a:latin typeface="Cambria Math" panose="02040503050406030204" pitchFamily="18" charset="0"/>
                </a:rPr>
              </a:b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𝐸𝐿𝑆𝐸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𝑟𝑒𝑡𝑢𝑟𝑛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𝑐𝑎𝑛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_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h𝑒𝑙𝑝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; </m:t>
                  </m:r>
                </m:oMath>
              </a14:m>
              <a:endParaRPr lang="en-CA" sz="2000" dirty="0"/>
            </a:p>
          </dgm:t>
        </dgm:pt>
      </mc:Choice>
      <mc:Fallback>
        <dgm:pt modelId="{E330D462-059F-489D-9472-062109BD916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𝐼𝐹 (𝑢𝑠𝑒𝑟 ==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𝑙𝑜𝑐𝑘𝑒</a:t>
              </a:r>
              <a:r>
                <a:rPr lang="en-CA" sz="2000" b="0" i="0" dirty="0">
                  <a:latin typeface="Cambria Math" panose="02040503050406030204" pitchFamily="18" charset="0"/>
                </a:rPr>
                <a:t>𝑑_𝑜𝑢𝑡  &amp;&amp; 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𝑡𝑟𝑎𝑛𝑠𝐶𝑜𝑟𝑒</a:t>
              </a:r>
              <a:r>
                <a:rPr lang="en-CA" sz="2000" i="0" dirty="0">
                  <a:latin typeface="Cambria Math" panose="02040503050406030204" pitchFamily="18" charset="0"/>
                </a:rPr>
                <a:t> != 𝑜𝑝𝑒𝑛)</a:t>
              </a:r>
              <a:r>
                <a:rPr lang="en-CA" sz="2000" b="0" i="0" dirty="0">
                  <a:latin typeface="Cambria Math" panose="02040503050406030204" pitchFamily="18" charset="0"/>
                </a:rPr>
                <a:t>   </a:t>
              </a:r>
              <a:r>
                <a:rPr lang="en-CA" sz="2000" i="0" dirty="0">
                  <a:latin typeface="Cambria Math" panose="02040503050406030204" pitchFamily="18" charset="0"/>
                </a:rPr>
                <a:t>𝑟𝑒𝑡𝑢𝑟𝑛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𝑐𝑎𝑛𝑛𝑜</a:t>
              </a:r>
              <a:r>
                <a:rPr lang="en-CA" sz="2000" b="0" i="0" dirty="0">
                  <a:latin typeface="Cambria Math" panose="02040503050406030204" pitchFamily="18" charset="0"/>
                </a:rPr>
                <a:t>𝑡_ℎ𝑒𝑙𝑝</a:t>
              </a:r>
              <a:r>
                <a:rPr lang="en-CA" sz="2000" i="0" dirty="0">
                  <a:latin typeface="Cambria Math" panose="02040503050406030204" pitchFamily="18" charset="0"/>
                </a:rPr>
                <a:t>;</a:t>
              </a:r>
              <a:br>
                <a:rPr lang="en-CA" sz="2000" i="1" dirty="0">
                  <a:latin typeface="Cambria Math" panose="02040503050406030204" pitchFamily="18" charset="0"/>
                </a:rPr>
              </a:br>
              <a:r>
                <a:rPr lang="en-CA" sz="2000" i="0" dirty="0">
                  <a:latin typeface="Cambria Math" panose="02040503050406030204" pitchFamily="18" charset="0"/>
                </a:rPr>
                <a:t>𝐸𝐿𝑆𝐸 𝑟𝑒𝑡𝑢𝑟𝑛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𝑐𝑎𝑛_ℎ𝑒𝑙𝑝</a:t>
              </a:r>
              <a:r>
                <a:rPr lang="en-CA" sz="2000" i="0" dirty="0">
                  <a:latin typeface="Cambria Math" panose="02040503050406030204" pitchFamily="18" charset="0"/>
                </a:rPr>
                <a:t>; </a:t>
              </a:r>
              <a:endParaRPr lang="en-CA" sz="2000" dirty="0"/>
            </a:p>
          </dgm:t>
        </dgm:pt>
      </mc:Fallback>
    </mc:AlternateContent>
    <dgm:pt modelId="{2F89BDFB-4E0A-4F2E-9FBF-3AEEAD6D59FB}" type="parTrans" cxnId="{72788EA3-BA40-439A-8484-1919D7518C3F}">
      <dgm:prSet/>
      <dgm:spPr/>
      <dgm:t>
        <a:bodyPr/>
        <a:lstStyle/>
        <a:p>
          <a:endParaRPr lang="en-CA"/>
        </a:p>
      </dgm:t>
    </dgm:pt>
    <dgm:pt modelId="{E21ADD1E-2630-4968-8C7C-29C0CD612C7E}" type="sibTrans" cxnId="{72788EA3-BA40-439A-8484-1919D7518C3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6F896ECF-3EA7-43E3-ABA0-2DBA5C7C45C0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(#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𝑑𝑒𝑣𝑖𝑐𝑒𝑠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𝑢𝑠𝑖𝑛𝑔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&gt; 1  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𝑤h𝑒𝑟𝑒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𝑡𝑖𝑚𝑒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=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𝑠𝑎𝑚𝑒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  </m:t>
                  </m:r>
                </m:oMath>
              </a14:m>
              <a:r>
                <a:rPr lang="en-CA" sz="2800" b="1" dirty="0"/>
                <a:t>?</a:t>
              </a:r>
              <a:endParaRPr lang="en-CA" sz="2000" dirty="0"/>
            </a:p>
          </dgm:t>
        </dgm:pt>
      </mc:Choice>
      <mc:Fallback>
        <dgm:pt modelId="{6F896ECF-3EA7-43E3-ABA0-2DBA5C7C45C0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(# 𝑜𝑓 𝑑𝑒𝑣𝑖𝑐𝑒𝑠 𝑢𝑠𝑖𝑛𝑔 𝑎𝑐𝑐𝑜𝑢𝑛𝑡) &gt; 1   𝑤ℎ𝑒𝑟𝑒  𝑡𝑖𝑚𝑒 = 𝑠𝑎𝑚𝑒  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Fallback>
    </mc:AlternateContent>
    <dgm:pt modelId="{15B97829-6A53-4AAB-A6D0-F2F4B4AF14EC}" type="parTrans" cxnId="{446C3C01-D1E5-4327-8A30-026B4A5121FB}">
      <dgm:prSet/>
      <dgm:spPr/>
      <dgm:t>
        <a:bodyPr/>
        <a:lstStyle/>
        <a:p>
          <a:endParaRPr lang="en-CA"/>
        </a:p>
      </dgm:t>
    </dgm:pt>
    <dgm:pt modelId="{840FA034-C467-43BE-AAAD-D5F8643F33E9}" type="sibTrans" cxnId="{446C3C01-D1E5-4327-8A30-026B4A5121FB}">
      <dgm:prSet/>
      <dgm:spPr/>
      <dgm:t>
        <a:bodyPr/>
        <a:lstStyle/>
        <a:p>
          <a:endParaRPr lang="en-CA"/>
        </a:p>
      </dgm:t>
    </dgm:pt>
    <dgm:pt modelId="{173E7AA3-1E68-456B-AC56-BB49B78D39D8}">
      <dgm:prSet custT="1"/>
      <dgm:spPr/>
      <dgm:t>
        <a:bodyPr/>
        <a:lstStyle/>
        <a:p>
          <a:pPr algn="l"/>
          <a:r>
            <a:rPr lang="en-CA" sz="2000"/>
            <a:t>Lost Revenue</a:t>
          </a:r>
          <a:endParaRPr lang="en-CA" sz="2000" dirty="0"/>
        </a:p>
      </dgm:t>
    </dgm:pt>
    <dgm:pt modelId="{B084AACB-691F-40ED-9F40-12A511B95523}" type="parTrans" cxnId="{B31E57FF-80AB-4BC1-AA77-BB47D7AD980F}">
      <dgm:prSet/>
      <dgm:spPr/>
      <dgm:t>
        <a:bodyPr/>
        <a:lstStyle/>
        <a:p>
          <a:endParaRPr lang="en-CA"/>
        </a:p>
      </dgm:t>
    </dgm:pt>
    <dgm:pt modelId="{D0665E23-7EEA-4F6F-993C-4364BA0BC38C}" type="sibTrans" cxnId="{B31E57FF-80AB-4BC1-AA77-BB47D7AD980F}">
      <dgm:prSet/>
      <dgm:spPr/>
      <dgm:t>
        <a:bodyPr/>
        <a:lstStyle/>
        <a:p>
          <a:endParaRPr lang="en-CA"/>
        </a:p>
      </dgm:t>
    </dgm:pt>
    <dgm:pt modelId="{A7010E03-FABC-4ED6-9780-B326028E249F}" type="pres">
      <dgm:prSet presAssocID="{1C59ED6C-CD04-4235-B29C-1FF39F860380}" presName="linear" presStyleCnt="0">
        <dgm:presLayoutVars>
          <dgm:animLvl val="lvl"/>
          <dgm:resizeHandles val="exact"/>
        </dgm:presLayoutVars>
      </dgm:prSet>
      <dgm:spPr/>
    </dgm:pt>
    <dgm:pt modelId="{7569A847-C1D6-4AB1-86ED-91B2522E0C7B}" type="pres">
      <dgm:prSet presAssocID="{8227E201-BEC3-4FB6-8378-46CD1810C7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096DFB-48AF-432B-B14F-005D82F02401}" type="pres">
      <dgm:prSet presAssocID="{8227E201-BEC3-4FB6-8378-46CD1810C796}" presName="childText" presStyleLbl="revTx" presStyleIdx="0" presStyleCnt="2">
        <dgm:presLayoutVars>
          <dgm:bulletEnabled val="1"/>
        </dgm:presLayoutVars>
      </dgm:prSet>
      <dgm:spPr/>
    </dgm:pt>
    <dgm:pt modelId="{FF04FFAE-0A5D-4985-A08A-2D80676F724E}" type="pres">
      <dgm:prSet presAssocID="{6948C78E-971C-43DD-8251-1627287E22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BD30D9-B09A-401F-AFAC-FE42F95161C9}" type="pres">
      <dgm:prSet presAssocID="{6948C78E-971C-43DD-8251-1627287E2211}" presName="childText" presStyleLbl="revTx" presStyleIdx="1" presStyleCnt="2">
        <dgm:presLayoutVars>
          <dgm:bulletEnabled val="1"/>
        </dgm:presLayoutVars>
      </dgm:prSet>
      <dgm:spPr/>
    </dgm:pt>
    <dgm:pt modelId="{DFB77798-9EAB-4C86-89AE-412A55EBAFB2}" type="pres">
      <dgm:prSet presAssocID="{6F896ECF-3EA7-43E3-ABA0-2DBA5C7C45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7D20A5-AC64-4058-A2BC-A965D74FB199}" type="pres">
      <dgm:prSet presAssocID="{840FA034-C467-43BE-AAAD-D5F8643F33E9}" presName="spacer" presStyleCnt="0"/>
      <dgm:spPr/>
    </dgm:pt>
    <dgm:pt modelId="{24DCF743-8FFB-42E4-857B-0DD50F715DC3}" type="pres">
      <dgm:prSet presAssocID="{E330D462-059F-489D-9472-062109BD9166}" presName="parentText" presStyleLbl="node1" presStyleIdx="3" presStyleCnt="4" custScaleY="128077">
        <dgm:presLayoutVars>
          <dgm:chMax val="0"/>
          <dgm:bulletEnabled val="1"/>
        </dgm:presLayoutVars>
      </dgm:prSet>
      <dgm:spPr/>
    </dgm:pt>
  </dgm:ptLst>
  <dgm:cxnLst>
    <dgm:cxn modelId="{446C3C01-D1E5-4327-8A30-026B4A5121FB}" srcId="{1C59ED6C-CD04-4235-B29C-1FF39F860380}" destId="{6F896ECF-3EA7-43E3-ABA0-2DBA5C7C45C0}" srcOrd="2" destOrd="0" parTransId="{15B97829-6A53-4AAB-A6D0-F2F4B4AF14EC}" sibTransId="{840FA034-C467-43BE-AAAD-D5F8643F33E9}"/>
    <dgm:cxn modelId="{4D84FA2F-CC48-49CC-91BF-C457509C19EB}" type="presOf" srcId="{E330D462-059F-489D-9472-062109BD9166}" destId="{24DCF743-8FFB-42E4-857B-0DD50F715DC3}" srcOrd="0" destOrd="0" presId="urn:microsoft.com/office/officeart/2005/8/layout/vList2"/>
    <dgm:cxn modelId="{0CCB9330-58DC-499F-8449-165E6E9BF1EC}" srcId="{1C59ED6C-CD04-4235-B29C-1FF39F860380}" destId="{6948C78E-971C-43DD-8251-1627287E2211}" srcOrd="1" destOrd="0" parTransId="{BEF53EA7-6AB3-4830-BF1B-32A6E5BD915E}" sibTransId="{02902E07-570D-401D-9753-F82CA5C5E5A3}"/>
    <dgm:cxn modelId="{9B2FF23A-A690-4922-B19D-B8D63A1F97DD}" srcId="{8227E201-BEC3-4FB6-8378-46CD1810C796}" destId="{FE8FC3C3-DB25-4BC3-9B44-4B29CC32A894}" srcOrd="0" destOrd="0" parTransId="{114263BE-947A-49F8-B614-4F3DC901301F}" sibTransId="{1E5CA293-5D88-4AAC-9B55-EEA50FBB65BB}"/>
    <dgm:cxn modelId="{3165655D-E5A2-4839-9A84-5445100BFEE1}" type="presOf" srcId="{8227E201-BEC3-4FB6-8378-46CD1810C796}" destId="{7569A847-C1D6-4AB1-86ED-91B2522E0C7B}" srcOrd="0" destOrd="0" presId="urn:microsoft.com/office/officeart/2005/8/layout/vList2"/>
    <dgm:cxn modelId="{D0774743-DDFD-424F-AE93-B7401A16A3BA}" type="presOf" srcId="{1C59ED6C-CD04-4235-B29C-1FF39F860380}" destId="{A7010E03-FABC-4ED6-9780-B326028E249F}" srcOrd="0" destOrd="0" presId="urn:microsoft.com/office/officeart/2005/8/layout/vList2"/>
    <dgm:cxn modelId="{8510F144-97F5-4A76-83CD-1D04FF5B3962}" type="presOf" srcId="{FE8FC3C3-DB25-4BC3-9B44-4B29CC32A894}" destId="{46096DFB-48AF-432B-B14F-005D82F02401}" srcOrd="0" destOrd="0" presId="urn:microsoft.com/office/officeart/2005/8/layout/vList2"/>
    <dgm:cxn modelId="{40AB7259-02C7-416E-86A3-28FEB02DC474}" srcId="{1C59ED6C-CD04-4235-B29C-1FF39F860380}" destId="{8227E201-BEC3-4FB6-8378-46CD1810C796}" srcOrd="0" destOrd="0" parTransId="{FBBA7B4F-214B-49C8-A30F-B173FF691A6B}" sibTransId="{84851905-CBB2-466E-94A9-841FDE5D05F2}"/>
    <dgm:cxn modelId="{FE8D685A-3257-44C3-AB2C-A008F5C4EACE}" type="presOf" srcId="{6948C78E-971C-43DD-8251-1627287E2211}" destId="{FF04FFAE-0A5D-4985-A08A-2D80676F724E}" srcOrd="0" destOrd="0" presId="urn:microsoft.com/office/officeart/2005/8/layout/vList2"/>
    <dgm:cxn modelId="{4F2BAA8E-E3BA-4E71-8531-520474D4F430}" type="presOf" srcId="{355AC45A-4323-4609-B7B2-C1DE7FF1AF33}" destId="{22BD30D9-B09A-401F-AFAC-FE42F95161C9}" srcOrd="0" destOrd="0" presId="urn:microsoft.com/office/officeart/2005/8/layout/vList2"/>
    <dgm:cxn modelId="{72788EA3-BA40-439A-8484-1919D7518C3F}" srcId="{1C59ED6C-CD04-4235-B29C-1FF39F860380}" destId="{E330D462-059F-489D-9472-062109BD9166}" srcOrd="3" destOrd="0" parTransId="{2F89BDFB-4E0A-4F2E-9FBF-3AEEAD6D59FB}" sibTransId="{E21ADD1E-2630-4968-8C7C-29C0CD612C7E}"/>
    <dgm:cxn modelId="{CFB730C0-F165-4A42-8748-F14E3CCB825E}" type="presOf" srcId="{173E7AA3-1E68-456B-AC56-BB49B78D39D8}" destId="{46096DFB-48AF-432B-B14F-005D82F02401}" srcOrd="0" destOrd="1" presId="urn:microsoft.com/office/officeart/2005/8/layout/vList2"/>
    <dgm:cxn modelId="{045C6CD1-1889-485E-9CE8-2678B60A0CF2}" type="presOf" srcId="{6F896ECF-3EA7-43E3-ABA0-2DBA5C7C45C0}" destId="{DFB77798-9EAB-4C86-89AE-412A55EBAFB2}" srcOrd="0" destOrd="0" presId="urn:microsoft.com/office/officeart/2005/8/layout/vList2"/>
    <dgm:cxn modelId="{0A442FF7-9F29-4CBB-BFDD-299EE14ED7AB}" srcId="{6948C78E-971C-43DD-8251-1627287E2211}" destId="{355AC45A-4323-4609-B7B2-C1DE7FF1AF33}" srcOrd="0" destOrd="0" parTransId="{ED30612C-B860-4318-956C-BDAD242C4DA4}" sibTransId="{A02DA014-4F19-432B-95C4-E4D49D4B9980}"/>
    <dgm:cxn modelId="{B31E57FF-80AB-4BC1-AA77-BB47D7AD980F}" srcId="{8227E201-BEC3-4FB6-8378-46CD1810C796}" destId="{173E7AA3-1E68-456B-AC56-BB49B78D39D8}" srcOrd="1" destOrd="0" parTransId="{B084AACB-691F-40ED-9F40-12A511B95523}" sibTransId="{D0665E23-7EEA-4F6F-993C-4364BA0BC38C}"/>
    <dgm:cxn modelId="{4F696C8E-153B-4EA7-A0AB-69287D9ECCF7}" type="presParOf" srcId="{A7010E03-FABC-4ED6-9780-B326028E249F}" destId="{7569A847-C1D6-4AB1-86ED-91B2522E0C7B}" srcOrd="0" destOrd="0" presId="urn:microsoft.com/office/officeart/2005/8/layout/vList2"/>
    <dgm:cxn modelId="{634DFC48-D021-4D7B-809C-FB232EEA9248}" type="presParOf" srcId="{A7010E03-FABC-4ED6-9780-B326028E249F}" destId="{46096DFB-48AF-432B-B14F-005D82F02401}" srcOrd="1" destOrd="0" presId="urn:microsoft.com/office/officeart/2005/8/layout/vList2"/>
    <dgm:cxn modelId="{AC09FD85-100F-46AD-90DB-C1DF633EA2D6}" type="presParOf" srcId="{A7010E03-FABC-4ED6-9780-B326028E249F}" destId="{FF04FFAE-0A5D-4985-A08A-2D80676F724E}" srcOrd="2" destOrd="0" presId="urn:microsoft.com/office/officeart/2005/8/layout/vList2"/>
    <dgm:cxn modelId="{FF1DC64D-E27C-407B-A998-8519DE982A2F}" type="presParOf" srcId="{A7010E03-FABC-4ED6-9780-B326028E249F}" destId="{22BD30D9-B09A-401F-AFAC-FE42F95161C9}" srcOrd="3" destOrd="0" presId="urn:microsoft.com/office/officeart/2005/8/layout/vList2"/>
    <dgm:cxn modelId="{CA71B2F8-D605-4710-99C1-7A47799731EB}" type="presParOf" srcId="{A7010E03-FABC-4ED6-9780-B326028E249F}" destId="{DFB77798-9EAB-4C86-89AE-412A55EBAFB2}" srcOrd="4" destOrd="0" presId="urn:microsoft.com/office/officeart/2005/8/layout/vList2"/>
    <dgm:cxn modelId="{C0D32DB1-DDEC-4C7B-AE07-D609EFB2FA0F}" type="presParOf" srcId="{A7010E03-FABC-4ED6-9780-B326028E249F}" destId="{237D20A5-AC64-4058-A2BC-A965D74FB199}" srcOrd="5" destOrd="0" presId="urn:microsoft.com/office/officeart/2005/8/layout/vList2"/>
    <dgm:cxn modelId="{93F32D50-3060-4E20-9872-52518A72411A}" type="presParOf" srcId="{A7010E03-FABC-4ED6-9780-B326028E249F}" destId="{24DCF743-8FFB-42E4-857B-0DD50F715D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59ED6C-CD04-4235-B29C-1FF39F860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227E201-BEC3-4FB6-8378-46CD1810C796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BBA7B4F-214B-49C8-A30F-B173FF691A6B}" type="parTrans" cxnId="{40AB7259-02C7-416E-86A3-28FEB02DC474}">
      <dgm:prSet/>
      <dgm:spPr/>
      <dgm:t>
        <a:bodyPr/>
        <a:lstStyle/>
        <a:p>
          <a:endParaRPr lang="en-CA"/>
        </a:p>
      </dgm:t>
    </dgm:pt>
    <dgm:pt modelId="{84851905-CBB2-466E-94A9-841FDE5D05F2}" type="sibTrans" cxnId="{40AB7259-02C7-416E-86A3-28FEB02DC474}">
      <dgm:prSet/>
      <dgm:spPr/>
      <dgm:t>
        <a:bodyPr/>
        <a:lstStyle/>
        <a:p>
          <a:endParaRPr lang="en-CA"/>
        </a:p>
      </dgm:t>
    </dgm:pt>
    <dgm:pt modelId="{FE8FC3C3-DB25-4BC3-9B44-4B29CC32A894}">
      <dgm:prSet phldrT="[Text]" custT="1"/>
      <dgm:spPr>
        <a:blipFill>
          <a:blip xmlns:r="http://schemas.openxmlformats.org/officeDocument/2006/relationships" r:embed="rId2"/>
          <a:stretch>
            <a:fillRect t="-13934" b="-17213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14263BE-947A-49F8-B614-4F3DC901301F}" type="parTrans" cxnId="{9B2FF23A-A690-4922-B19D-B8D63A1F97DD}">
      <dgm:prSet/>
      <dgm:spPr/>
      <dgm:t>
        <a:bodyPr/>
        <a:lstStyle/>
        <a:p>
          <a:endParaRPr lang="en-CA"/>
        </a:p>
      </dgm:t>
    </dgm:pt>
    <dgm:pt modelId="{1E5CA293-5D88-4AAC-9B55-EEA50FBB65BB}" type="sibTrans" cxnId="{9B2FF23A-A690-4922-B19D-B8D63A1F97DD}">
      <dgm:prSet/>
      <dgm:spPr/>
      <dgm:t>
        <a:bodyPr/>
        <a:lstStyle/>
        <a:p>
          <a:endParaRPr lang="en-CA"/>
        </a:p>
      </dgm:t>
    </dgm:pt>
    <dgm:pt modelId="{6948C78E-971C-43DD-8251-1627287E2211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EF53EA7-6AB3-4830-BF1B-32A6E5BD915E}" type="parTrans" cxnId="{0CCB9330-58DC-499F-8449-165E6E9BF1EC}">
      <dgm:prSet/>
      <dgm:spPr/>
      <dgm:t>
        <a:bodyPr/>
        <a:lstStyle/>
        <a:p>
          <a:endParaRPr lang="en-CA"/>
        </a:p>
      </dgm:t>
    </dgm:pt>
    <dgm:pt modelId="{02902E07-570D-401D-9753-F82CA5C5E5A3}" type="sibTrans" cxnId="{0CCB9330-58DC-499F-8449-165E6E9BF1EC}">
      <dgm:prSet/>
      <dgm:spPr/>
      <dgm:t>
        <a:bodyPr/>
        <a:lstStyle/>
        <a:p>
          <a:endParaRPr lang="en-CA"/>
        </a:p>
      </dgm:t>
    </dgm:pt>
    <dgm:pt modelId="{355AC45A-4323-4609-B7B2-C1DE7FF1AF33}">
      <dgm:prSet phldrT="[Text]" custT="1"/>
      <dgm:spPr>
        <a:blipFill>
          <a:blip xmlns:r="http://schemas.openxmlformats.org/officeDocument/2006/relationships" r:embed="rId4"/>
          <a:stretch>
            <a:fillRect t="-19540" b="-3448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ED30612C-B860-4318-956C-BDAD242C4DA4}" type="parTrans" cxnId="{0A442FF7-9F29-4CBB-BFDD-299EE14ED7AB}">
      <dgm:prSet/>
      <dgm:spPr/>
      <dgm:t>
        <a:bodyPr/>
        <a:lstStyle/>
        <a:p>
          <a:endParaRPr lang="en-CA"/>
        </a:p>
      </dgm:t>
    </dgm:pt>
    <dgm:pt modelId="{A02DA014-4F19-432B-95C4-E4D49D4B9980}" type="sibTrans" cxnId="{0A442FF7-9F29-4CBB-BFDD-299EE14ED7AB}">
      <dgm:prSet/>
      <dgm:spPr/>
      <dgm:t>
        <a:bodyPr/>
        <a:lstStyle/>
        <a:p>
          <a:endParaRPr lang="en-CA"/>
        </a:p>
      </dgm:t>
    </dgm:pt>
    <dgm:pt modelId="{E330D462-059F-489D-9472-062109BD9166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F89BDFB-4E0A-4F2E-9FBF-3AEEAD6D59FB}" type="parTrans" cxnId="{72788EA3-BA40-439A-8484-1919D7518C3F}">
      <dgm:prSet/>
      <dgm:spPr/>
      <dgm:t>
        <a:bodyPr/>
        <a:lstStyle/>
        <a:p>
          <a:endParaRPr lang="en-CA"/>
        </a:p>
      </dgm:t>
    </dgm:pt>
    <dgm:pt modelId="{E21ADD1E-2630-4968-8C7C-29C0CD612C7E}" type="sibTrans" cxnId="{72788EA3-BA40-439A-8484-1919D7518C3F}">
      <dgm:prSet/>
      <dgm:spPr/>
      <dgm:t>
        <a:bodyPr/>
        <a:lstStyle/>
        <a:p>
          <a:endParaRPr lang="en-CA"/>
        </a:p>
      </dgm:t>
    </dgm:pt>
    <dgm:pt modelId="{6F896ECF-3EA7-43E3-ABA0-2DBA5C7C45C0}">
      <dgm:prSet phldrT="[Text]"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5B97829-6A53-4AAB-A6D0-F2F4B4AF14EC}" type="parTrans" cxnId="{446C3C01-D1E5-4327-8A30-026B4A5121FB}">
      <dgm:prSet/>
      <dgm:spPr/>
      <dgm:t>
        <a:bodyPr/>
        <a:lstStyle/>
        <a:p>
          <a:endParaRPr lang="en-CA"/>
        </a:p>
      </dgm:t>
    </dgm:pt>
    <dgm:pt modelId="{840FA034-C467-43BE-AAAD-D5F8643F33E9}" type="sibTrans" cxnId="{446C3C01-D1E5-4327-8A30-026B4A5121FB}">
      <dgm:prSet/>
      <dgm:spPr/>
      <dgm:t>
        <a:bodyPr/>
        <a:lstStyle/>
        <a:p>
          <a:endParaRPr lang="en-CA"/>
        </a:p>
      </dgm:t>
    </dgm:pt>
    <dgm:pt modelId="{173E7AA3-1E68-456B-AC56-BB49B78D39D8}">
      <dgm:prSet custT="1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B084AACB-691F-40ED-9F40-12A511B95523}" type="parTrans" cxnId="{B31E57FF-80AB-4BC1-AA77-BB47D7AD980F}">
      <dgm:prSet/>
      <dgm:spPr/>
      <dgm:t>
        <a:bodyPr/>
        <a:lstStyle/>
        <a:p>
          <a:endParaRPr lang="en-CA"/>
        </a:p>
      </dgm:t>
    </dgm:pt>
    <dgm:pt modelId="{D0665E23-7EEA-4F6F-993C-4364BA0BC38C}" type="sibTrans" cxnId="{B31E57FF-80AB-4BC1-AA77-BB47D7AD980F}">
      <dgm:prSet/>
      <dgm:spPr/>
      <dgm:t>
        <a:bodyPr/>
        <a:lstStyle/>
        <a:p>
          <a:endParaRPr lang="en-CA"/>
        </a:p>
      </dgm:t>
    </dgm:pt>
    <dgm:pt modelId="{A7010E03-FABC-4ED6-9780-B326028E249F}" type="pres">
      <dgm:prSet presAssocID="{1C59ED6C-CD04-4235-B29C-1FF39F860380}" presName="linear" presStyleCnt="0">
        <dgm:presLayoutVars>
          <dgm:animLvl val="lvl"/>
          <dgm:resizeHandles val="exact"/>
        </dgm:presLayoutVars>
      </dgm:prSet>
      <dgm:spPr/>
    </dgm:pt>
    <dgm:pt modelId="{7569A847-C1D6-4AB1-86ED-91B2522E0C7B}" type="pres">
      <dgm:prSet presAssocID="{8227E201-BEC3-4FB6-8378-46CD1810C7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096DFB-48AF-432B-B14F-005D82F02401}" type="pres">
      <dgm:prSet presAssocID="{8227E201-BEC3-4FB6-8378-46CD1810C796}" presName="childText" presStyleLbl="revTx" presStyleIdx="0" presStyleCnt="2">
        <dgm:presLayoutVars>
          <dgm:bulletEnabled val="1"/>
        </dgm:presLayoutVars>
      </dgm:prSet>
      <dgm:spPr/>
    </dgm:pt>
    <dgm:pt modelId="{FF04FFAE-0A5D-4985-A08A-2D80676F724E}" type="pres">
      <dgm:prSet presAssocID="{6948C78E-971C-43DD-8251-1627287E22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BD30D9-B09A-401F-AFAC-FE42F95161C9}" type="pres">
      <dgm:prSet presAssocID="{6948C78E-971C-43DD-8251-1627287E2211}" presName="childText" presStyleLbl="revTx" presStyleIdx="1" presStyleCnt="2">
        <dgm:presLayoutVars>
          <dgm:bulletEnabled val="1"/>
        </dgm:presLayoutVars>
      </dgm:prSet>
      <dgm:spPr/>
    </dgm:pt>
    <dgm:pt modelId="{DFB77798-9EAB-4C86-89AE-412A55EBAFB2}" type="pres">
      <dgm:prSet presAssocID="{6F896ECF-3EA7-43E3-ABA0-2DBA5C7C45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7D20A5-AC64-4058-A2BC-A965D74FB199}" type="pres">
      <dgm:prSet presAssocID="{840FA034-C467-43BE-AAAD-D5F8643F33E9}" presName="spacer" presStyleCnt="0"/>
      <dgm:spPr/>
    </dgm:pt>
    <dgm:pt modelId="{24DCF743-8FFB-42E4-857B-0DD50F715DC3}" type="pres">
      <dgm:prSet presAssocID="{E330D462-059F-489D-9472-062109BD9166}" presName="parentText" presStyleLbl="node1" presStyleIdx="3" presStyleCnt="4" custScaleY="128077">
        <dgm:presLayoutVars>
          <dgm:chMax val="0"/>
          <dgm:bulletEnabled val="1"/>
        </dgm:presLayoutVars>
      </dgm:prSet>
      <dgm:spPr/>
    </dgm:pt>
  </dgm:ptLst>
  <dgm:cxnLst>
    <dgm:cxn modelId="{446C3C01-D1E5-4327-8A30-026B4A5121FB}" srcId="{1C59ED6C-CD04-4235-B29C-1FF39F860380}" destId="{6F896ECF-3EA7-43E3-ABA0-2DBA5C7C45C0}" srcOrd="2" destOrd="0" parTransId="{15B97829-6A53-4AAB-A6D0-F2F4B4AF14EC}" sibTransId="{840FA034-C467-43BE-AAAD-D5F8643F33E9}"/>
    <dgm:cxn modelId="{4D84FA2F-CC48-49CC-91BF-C457509C19EB}" type="presOf" srcId="{E330D462-059F-489D-9472-062109BD9166}" destId="{24DCF743-8FFB-42E4-857B-0DD50F715DC3}" srcOrd="0" destOrd="0" presId="urn:microsoft.com/office/officeart/2005/8/layout/vList2"/>
    <dgm:cxn modelId="{0CCB9330-58DC-499F-8449-165E6E9BF1EC}" srcId="{1C59ED6C-CD04-4235-B29C-1FF39F860380}" destId="{6948C78E-971C-43DD-8251-1627287E2211}" srcOrd="1" destOrd="0" parTransId="{BEF53EA7-6AB3-4830-BF1B-32A6E5BD915E}" sibTransId="{02902E07-570D-401D-9753-F82CA5C5E5A3}"/>
    <dgm:cxn modelId="{9B2FF23A-A690-4922-B19D-B8D63A1F97DD}" srcId="{8227E201-BEC3-4FB6-8378-46CD1810C796}" destId="{FE8FC3C3-DB25-4BC3-9B44-4B29CC32A894}" srcOrd="0" destOrd="0" parTransId="{114263BE-947A-49F8-B614-4F3DC901301F}" sibTransId="{1E5CA293-5D88-4AAC-9B55-EEA50FBB65BB}"/>
    <dgm:cxn modelId="{3165655D-E5A2-4839-9A84-5445100BFEE1}" type="presOf" srcId="{8227E201-BEC3-4FB6-8378-46CD1810C796}" destId="{7569A847-C1D6-4AB1-86ED-91B2522E0C7B}" srcOrd="0" destOrd="0" presId="urn:microsoft.com/office/officeart/2005/8/layout/vList2"/>
    <dgm:cxn modelId="{D0774743-DDFD-424F-AE93-B7401A16A3BA}" type="presOf" srcId="{1C59ED6C-CD04-4235-B29C-1FF39F860380}" destId="{A7010E03-FABC-4ED6-9780-B326028E249F}" srcOrd="0" destOrd="0" presId="urn:microsoft.com/office/officeart/2005/8/layout/vList2"/>
    <dgm:cxn modelId="{8510F144-97F5-4A76-83CD-1D04FF5B3962}" type="presOf" srcId="{FE8FC3C3-DB25-4BC3-9B44-4B29CC32A894}" destId="{46096DFB-48AF-432B-B14F-005D82F02401}" srcOrd="0" destOrd="0" presId="urn:microsoft.com/office/officeart/2005/8/layout/vList2"/>
    <dgm:cxn modelId="{40AB7259-02C7-416E-86A3-28FEB02DC474}" srcId="{1C59ED6C-CD04-4235-B29C-1FF39F860380}" destId="{8227E201-BEC3-4FB6-8378-46CD1810C796}" srcOrd="0" destOrd="0" parTransId="{FBBA7B4F-214B-49C8-A30F-B173FF691A6B}" sibTransId="{84851905-CBB2-466E-94A9-841FDE5D05F2}"/>
    <dgm:cxn modelId="{FE8D685A-3257-44C3-AB2C-A008F5C4EACE}" type="presOf" srcId="{6948C78E-971C-43DD-8251-1627287E2211}" destId="{FF04FFAE-0A5D-4985-A08A-2D80676F724E}" srcOrd="0" destOrd="0" presId="urn:microsoft.com/office/officeart/2005/8/layout/vList2"/>
    <dgm:cxn modelId="{4F2BAA8E-E3BA-4E71-8531-520474D4F430}" type="presOf" srcId="{355AC45A-4323-4609-B7B2-C1DE7FF1AF33}" destId="{22BD30D9-B09A-401F-AFAC-FE42F95161C9}" srcOrd="0" destOrd="0" presId="urn:microsoft.com/office/officeart/2005/8/layout/vList2"/>
    <dgm:cxn modelId="{72788EA3-BA40-439A-8484-1919D7518C3F}" srcId="{1C59ED6C-CD04-4235-B29C-1FF39F860380}" destId="{E330D462-059F-489D-9472-062109BD9166}" srcOrd="3" destOrd="0" parTransId="{2F89BDFB-4E0A-4F2E-9FBF-3AEEAD6D59FB}" sibTransId="{E21ADD1E-2630-4968-8C7C-29C0CD612C7E}"/>
    <dgm:cxn modelId="{CFB730C0-F165-4A42-8748-F14E3CCB825E}" type="presOf" srcId="{173E7AA3-1E68-456B-AC56-BB49B78D39D8}" destId="{46096DFB-48AF-432B-B14F-005D82F02401}" srcOrd="0" destOrd="1" presId="urn:microsoft.com/office/officeart/2005/8/layout/vList2"/>
    <dgm:cxn modelId="{045C6CD1-1889-485E-9CE8-2678B60A0CF2}" type="presOf" srcId="{6F896ECF-3EA7-43E3-ABA0-2DBA5C7C45C0}" destId="{DFB77798-9EAB-4C86-89AE-412A55EBAFB2}" srcOrd="0" destOrd="0" presId="urn:microsoft.com/office/officeart/2005/8/layout/vList2"/>
    <dgm:cxn modelId="{0A442FF7-9F29-4CBB-BFDD-299EE14ED7AB}" srcId="{6948C78E-971C-43DD-8251-1627287E2211}" destId="{355AC45A-4323-4609-B7B2-C1DE7FF1AF33}" srcOrd="0" destOrd="0" parTransId="{ED30612C-B860-4318-956C-BDAD242C4DA4}" sibTransId="{A02DA014-4F19-432B-95C4-E4D49D4B9980}"/>
    <dgm:cxn modelId="{B31E57FF-80AB-4BC1-AA77-BB47D7AD980F}" srcId="{8227E201-BEC3-4FB6-8378-46CD1810C796}" destId="{173E7AA3-1E68-456B-AC56-BB49B78D39D8}" srcOrd="1" destOrd="0" parTransId="{B084AACB-691F-40ED-9F40-12A511B95523}" sibTransId="{D0665E23-7EEA-4F6F-993C-4364BA0BC38C}"/>
    <dgm:cxn modelId="{4F696C8E-153B-4EA7-A0AB-69287D9ECCF7}" type="presParOf" srcId="{A7010E03-FABC-4ED6-9780-B326028E249F}" destId="{7569A847-C1D6-4AB1-86ED-91B2522E0C7B}" srcOrd="0" destOrd="0" presId="urn:microsoft.com/office/officeart/2005/8/layout/vList2"/>
    <dgm:cxn modelId="{634DFC48-D021-4D7B-809C-FB232EEA9248}" type="presParOf" srcId="{A7010E03-FABC-4ED6-9780-B326028E249F}" destId="{46096DFB-48AF-432B-B14F-005D82F02401}" srcOrd="1" destOrd="0" presId="urn:microsoft.com/office/officeart/2005/8/layout/vList2"/>
    <dgm:cxn modelId="{AC09FD85-100F-46AD-90DB-C1DF633EA2D6}" type="presParOf" srcId="{A7010E03-FABC-4ED6-9780-B326028E249F}" destId="{FF04FFAE-0A5D-4985-A08A-2D80676F724E}" srcOrd="2" destOrd="0" presId="urn:microsoft.com/office/officeart/2005/8/layout/vList2"/>
    <dgm:cxn modelId="{FF1DC64D-E27C-407B-A998-8519DE982A2F}" type="presParOf" srcId="{A7010E03-FABC-4ED6-9780-B326028E249F}" destId="{22BD30D9-B09A-401F-AFAC-FE42F95161C9}" srcOrd="3" destOrd="0" presId="urn:microsoft.com/office/officeart/2005/8/layout/vList2"/>
    <dgm:cxn modelId="{CA71B2F8-D605-4710-99C1-7A47799731EB}" type="presParOf" srcId="{A7010E03-FABC-4ED6-9780-B326028E249F}" destId="{DFB77798-9EAB-4C86-89AE-412A55EBAFB2}" srcOrd="4" destOrd="0" presId="urn:microsoft.com/office/officeart/2005/8/layout/vList2"/>
    <dgm:cxn modelId="{C0D32DB1-DDEC-4C7B-AE07-D609EFB2FA0F}" type="presParOf" srcId="{A7010E03-FABC-4ED6-9780-B326028E249F}" destId="{237D20A5-AC64-4058-A2BC-A965D74FB199}" srcOrd="5" destOrd="0" presId="urn:microsoft.com/office/officeart/2005/8/layout/vList2"/>
    <dgm:cxn modelId="{93F32D50-3060-4E20-9872-52518A72411A}" type="presParOf" srcId="{A7010E03-FABC-4ED6-9780-B326028E249F}" destId="{24DCF743-8FFB-42E4-857B-0DD50F715D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220C8-8361-4FC5-AB48-6446B6766AFA}">
      <dsp:nvSpPr>
        <dsp:cNvPr id="0" name=""/>
        <dsp:cNvSpPr/>
      </dsp:nvSpPr>
      <dsp:spPr>
        <a:xfrm rot="5400000">
          <a:off x="7082204" y="-1993863"/>
          <a:ext cx="2148264" cy="6673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2400" kern="1200" dirty="0"/>
            <a:t>Price Structure: </a:t>
          </a:r>
          <a14:m xmlns:a14="http://schemas.microsoft.com/office/drawing/2010/main">
            <m:oMath xmlns:m="http://schemas.openxmlformats.org/officeDocument/2006/math">
              <m:r>
                <a:rPr lang="en-CA" sz="2400" i="1" kern="1200" dirty="0" smtClean="0">
                  <a:latin typeface="Cambria Math" panose="02040503050406030204" pitchFamily="18" charset="0"/>
                </a:rPr>
                <m:t>($500) ∗ (#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) + ($20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𝑝𝑒𝑟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)∗(#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𝑡h𝑒𝑦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𝑢𝑠𝑒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CA" sz="2400" kern="1200" dirty="0"/>
        </a:p>
      </dsp:txBody>
      <dsp:txXfrm rot="-5400000">
        <a:off x="4819741" y="373470"/>
        <a:ext cx="6568321" cy="1938524"/>
      </dsp:txXfrm>
    </dsp:sp>
    <dsp:sp modelId="{CDC0579E-A041-4113-8AC4-3AD734B1A5A5}">
      <dsp:nvSpPr>
        <dsp:cNvPr id="0" name=""/>
        <dsp:cNvSpPr/>
      </dsp:nvSpPr>
      <dsp:spPr>
        <a:xfrm>
          <a:off x="1066070" y="67"/>
          <a:ext cx="3753669" cy="2685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Price Structure</a:t>
          </a:r>
        </a:p>
      </dsp:txBody>
      <dsp:txXfrm>
        <a:off x="1197157" y="131154"/>
        <a:ext cx="3491495" cy="2423156"/>
      </dsp:txXfrm>
    </dsp:sp>
    <dsp:sp modelId="{8DD71D9A-7C9F-418C-8C58-158478542CF1}">
      <dsp:nvSpPr>
        <dsp:cNvPr id="0" name=""/>
        <dsp:cNvSpPr/>
      </dsp:nvSpPr>
      <dsp:spPr>
        <a:xfrm rot="5400000">
          <a:off x="7082204" y="825733"/>
          <a:ext cx="2148264" cy="6673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IP Address (1 device per user)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Email Address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ISP</a:t>
          </a:r>
        </a:p>
      </dsp:txBody>
      <dsp:txXfrm rot="-5400000">
        <a:off x="4819741" y="3193066"/>
        <a:ext cx="6568321" cy="1938524"/>
      </dsp:txXfrm>
    </dsp:sp>
    <dsp:sp modelId="{937FA238-AF6F-42C2-917A-8BAFC65DE1E7}">
      <dsp:nvSpPr>
        <dsp:cNvPr id="0" name=""/>
        <dsp:cNvSpPr/>
      </dsp:nvSpPr>
      <dsp:spPr>
        <a:xfrm>
          <a:off x="1066070" y="2819664"/>
          <a:ext cx="3753669" cy="2685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User Authentication</a:t>
          </a:r>
        </a:p>
      </dsp:txBody>
      <dsp:txXfrm>
        <a:off x="1197157" y="2950751"/>
        <a:ext cx="3491495" cy="2423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90F49-4BF2-4D93-93EE-492D72BF0E39}">
      <dsp:nvSpPr>
        <dsp:cNvPr id="0" name=""/>
        <dsp:cNvSpPr/>
      </dsp:nvSpPr>
      <dsp:spPr>
        <a:xfrm>
          <a:off x="6553516" y="0"/>
          <a:ext cx="5648130" cy="6530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b="1" kern="1200" dirty="0"/>
            <a:t>States</a:t>
          </a:r>
        </a:p>
      </dsp:txBody>
      <dsp:txXfrm>
        <a:off x="6553516" y="0"/>
        <a:ext cx="5648130" cy="1959142"/>
      </dsp:txXfrm>
    </dsp:sp>
    <dsp:sp modelId="{8E7D5492-6D1D-4E6D-AFF6-289AB41A75EE}">
      <dsp:nvSpPr>
        <dsp:cNvPr id="0" name=""/>
        <dsp:cNvSpPr/>
      </dsp:nvSpPr>
      <dsp:spPr>
        <a:xfrm>
          <a:off x="3512175" y="0"/>
          <a:ext cx="2519030" cy="6530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b="1" kern="1200" dirty="0"/>
            <a:t>Result</a:t>
          </a:r>
        </a:p>
      </dsp:txBody>
      <dsp:txXfrm>
        <a:off x="3512175" y="0"/>
        <a:ext cx="2519030" cy="1959142"/>
      </dsp:txXfrm>
    </dsp:sp>
    <dsp:sp modelId="{EA487FD6-5F85-4DBC-A33E-F2589F45F86D}">
      <dsp:nvSpPr>
        <dsp:cNvPr id="0" name=""/>
        <dsp:cNvSpPr/>
      </dsp:nvSpPr>
      <dsp:spPr>
        <a:xfrm>
          <a:off x="413140" y="0"/>
          <a:ext cx="2576724" cy="6530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b="1" kern="1200" dirty="0"/>
            <a:t>Sign In</a:t>
          </a:r>
        </a:p>
      </dsp:txBody>
      <dsp:txXfrm>
        <a:off x="413140" y="0"/>
        <a:ext cx="2576724" cy="1959142"/>
      </dsp:txXfrm>
    </dsp:sp>
    <dsp:sp modelId="{C8381212-82AA-4427-9E48-959F2C2A0F4B}">
      <dsp:nvSpPr>
        <dsp:cNvPr id="0" name=""/>
        <dsp:cNvSpPr/>
      </dsp:nvSpPr>
      <dsp:spPr>
        <a:xfrm>
          <a:off x="821769" y="4221965"/>
          <a:ext cx="1753318" cy="13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Authentication Request</a:t>
          </a:r>
        </a:p>
      </dsp:txBody>
      <dsp:txXfrm>
        <a:off x="860014" y="4260210"/>
        <a:ext cx="1676828" cy="1229286"/>
      </dsp:txXfrm>
    </dsp:sp>
    <dsp:sp modelId="{1E1C57EA-06EC-417B-9CC9-E1D7DC0BEFF5}">
      <dsp:nvSpPr>
        <dsp:cNvPr id="0" name=""/>
        <dsp:cNvSpPr/>
      </dsp:nvSpPr>
      <dsp:spPr>
        <a:xfrm rot="19714396">
          <a:off x="2466703" y="4471614"/>
          <a:ext cx="14777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477703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68613" y="4452667"/>
        <a:ext cx="73885" cy="73885"/>
      </dsp:txXfrm>
    </dsp:sp>
    <dsp:sp modelId="{C93FF7F8-FA21-4CFC-A75B-BD4350324DBB}">
      <dsp:nvSpPr>
        <dsp:cNvPr id="0" name=""/>
        <dsp:cNvSpPr/>
      </dsp:nvSpPr>
      <dsp:spPr>
        <a:xfrm>
          <a:off x="3836023" y="3451479"/>
          <a:ext cx="1801814" cy="13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Authenticated</a:t>
          </a:r>
        </a:p>
      </dsp:txBody>
      <dsp:txXfrm>
        <a:off x="3874268" y="3489724"/>
        <a:ext cx="1725324" cy="1229286"/>
      </dsp:txXfrm>
    </dsp:sp>
    <dsp:sp modelId="{3EA1942F-D7CC-4170-A9AC-3A9B7BF7F459}">
      <dsp:nvSpPr>
        <dsp:cNvPr id="0" name=""/>
        <dsp:cNvSpPr/>
      </dsp:nvSpPr>
      <dsp:spPr>
        <a:xfrm rot="18544930">
          <a:off x="5282666" y="3340362"/>
          <a:ext cx="192210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2210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6195666" y="3310305"/>
        <a:ext cx="96105" cy="96105"/>
      </dsp:txXfrm>
    </dsp:sp>
    <dsp:sp modelId="{3B94A868-23EF-4273-BC65-9417F4C49A83}">
      <dsp:nvSpPr>
        <dsp:cNvPr id="0" name=""/>
        <dsp:cNvSpPr/>
      </dsp:nvSpPr>
      <dsp:spPr>
        <a:xfrm>
          <a:off x="6849598" y="1959460"/>
          <a:ext cx="4877779" cy="13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𝐷𝑒𝑣𝑖𝑐𝑒𝑠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== 1)  &amp;&amp; </m:t>
                </m:r>
              </m:oMath>
            </m:oMathPara>
          </a14:m>
          <a:endParaRPr lang="en-CA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𝑈𝑠𝑒𝑟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==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CA" sz="2000" kern="1200" dirty="0"/>
        </a:p>
      </dsp:txBody>
      <dsp:txXfrm>
        <a:off x="6887843" y="1997705"/>
        <a:ext cx="4801289" cy="1229286"/>
      </dsp:txXfrm>
    </dsp:sp>
    <dsp:sp modelId="{72F17565-AB3C-467F-ABB5-E4B1DACE6586}">
      <dsp:nvSpPr>
        <dsp:cNvPr id="0" name=""/>
        <dsp:cNvSpPr/>
      </dsp:nvSpPr>
      <dsp:spPr>
        <a:xfrm rot="21571646">
          <a:off x="5637818" y="4081455"/>
          <a:ext cx="119213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19213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204082" y="4069647"/>
        <a:ext cx="59606" cy="59606"/>
      </dsp:txXfrm>
    </dsp:sp>
    <dsp:sp modelId="{707E3C88-5042-4229-ACB7-7764A8E41C9E}">
      <dsp:nvSpPr>
        <dsp:cNvPr id="0" name=""/>
        <dsp:cNvSpPr/>
      </dsp:nvSpPr>
      <dsp:spPr>
        <a:xfrm>
          <a:off x="6829933" y="3441646"/>
          <a:ext cx="4907681" cy="13057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𝐷𝑒𝑣𝑖𝑐𝑒𝑠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== 1)  &amp;&amp; </m:t>
                </m:r>
              </m:oMath>
            </m:oMathPara>
          </a14:m>
          <a:endParaRPr lang="en-CA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𝑈𝑠𝑒𝑟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!=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CA" sz="2000" kern="1200" dirty="0"/>
        </a:p>
      </dsp:txBody>
      <dsp:txXfrm>
        <a:off x="6868178" y="3479891"/>
        <a:ext cx="4831191" cy="1229286"/>
      </dsp:txXfrm>
    </dsp:sp>
    <dsp:sp modelId="{4D92B7FF-8410-407C-980A-0A6C04BF1206}">
      <dsp:nvSpPr>
        <dsp:cNvPr id="0" name=""/>
        <dsp:cNvSpPr/>
      </dsp:nvSpPr>
      <dsp:spPr>
        <a:xfrm rot="2988807">
          <a:off x="5307473" y="4797863"/>
          <a:ext cx="186267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86267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6192242" y="4769292"/>
        <a:ext cx="93133" cy="93133"/>
      </dsp:txXfrm>
    </dsp:sp>
    <dsp:sp modelId="{8E989FB4-E25A-4F79-8437-9066AD2DCAE7}">
      <dsp:nvSpPr>
        <dsp:cNvPr id="0" name=""/>
        <dsp:cNvSpPr/>
      </dsp:nvSpPr>
      <dsp:spPr>
        <a:xfrm>
          <a:off x="6839779" y="4874462"/>
          <a:ext cx="4848660" cy="13057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𝐷𝑒𝑣𝑖𝑐𝑒𝑠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&gt; 1)  &amp;&amp; </m:t>
                </m:r>
              </m:oMath>
            </m:oMathPara>
          </a14:m>
          <a:endParaRPr lang="en-CA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𝑈𝑠𝑒𝑟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|| !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CA" sz="2000" kern="1200" dirty="0"/>
        </a:p>
      </dsp:txBody>
      <dsp:txXfrm>
        <a:off x="6878024" y="4912707"/>
        <a:ext cx="4772170" cy="1229286"/>
      </dsp:txXfrm>
    </dsp:sp>
    <dsp:sp modelId="{34C9B5BB-BCD2-4120-AD0A-8E4E159117FE}">
      <dsp:nvSpPr>
        <dsp:cNvPr id="0" name=""/>
        <dsp:cNvSpPr/>
      </dsp:nvSpPr>
      <dsp:spPr>
        <a:xfrm rot="1780664">
          <a:off x="2476930" y="5227352"/>
          <a:ext cx="149658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496581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87806" y="5207933"/>
        <a:ext cx="74829" cy="74829"/>
      </dsp:txXfrm>
    </dsp:sp>
    <dsp:sp modelId="{38270159-DBD6-4965-ACBC-B955250D4213}">
      <dsp:nvSpPr>
        <dsp:cNvPr id="0" name=""/>
        <dsp:cNvSpPr/>
      </dsp:nvSpPr>
      <dsp:spPr>
        <a:xfrm>
          <a:off x="3875353" y="4962954"/>
          <a:ext cx="1746293" cy="13057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Rejected</a:t>
          </a:r>
        </a:p>
      </dsp:txBody>
      <dsp:txXfrm>
        <a:off x="3913598" y="5001199"/>
        <a:ext cx="1669803" cy="1229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A847-C1D6-4AB1-86ED-91B2522E0C7B}">
      <dsp:nvSpPr>
        <dsp:cNvPr id="0" name=""/>
        <dsp:cNvSpPr/>
      </dsp:nvSpPr>
      <dsp:spPr>
        <a:xfrm>
          <a:off x="0" y="2636"/>
          <a:ext cx="10628670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𝐴𝑐𝑡𝑢𝑎𝑙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#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== 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𝑅𝑒𝑔𝑖𝑠𝑡𝑒𝑟𝑒𝑑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#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CA" sz="2800" b="1" kern="1200" dirty="0"/>
            <a:t>?</a:t>
          </a:r>
          <a:endParaRPr lang="en-CA" sz="2000" kern="1200" dirty="0"/>
        </a:p>
      </dsp:txBody>
      <dsp:txXfrm>
        <a:off x="44292" y="46928"/>
        <a:ext cx="10540086" cy="818751"/>
      </dsp:txXfrm>
    </dsp:sp>
    <dsp:sp modelId="{46096DFB-48AF-432B-B14F-005D82F02401}">
      <dsp:nvSpPr>
        <dsp:cNvPr id="0" name=""/>
        <dsp:cNvSpPr/>
      </dsp:nvSpPr>
      <dsp:spPr>
        <a:xfrm>
          <a:off x="0" y="909971"/>
          <a:ext cx="1062867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𝑉𝑃𝑁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==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𝑡𝑟𝑢𝑒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CA" sz="2400" b="1" kern="1200" dirty="0"/>
            <a:t>?</a:t>
          </a: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Lost Revenue</a:t>
          </a:r>
          <a:endParaRPr lang="en-CA" sz="2000" kern="1200" dirty="0"/>
        </a:p>
      </dsp:txBody>
      <dsp:txXfrm>
        <a:off x="0" y="909971"/>
        <a:ext cx="10628670" cy="745200"/>
      </dsp:txXfrm>
    </dsp:sp>
    <dsp:sp modelId="{FF04FFAE-0A5D-4985-A08A-2D80676F724E}">
      <dsp:nvSpPr>
        <dsp:cNvPr id="0" name=""/>
        <dsp:cNvSpPr/>
      </dsp:nvSpPr>
      <dsp:spPr>
        <a:xfrm>
          <a:off x="0" y="1655171"/>
          <a:ext cx="10628670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𝐴𝑐𝑡𝑢𝑎𝑙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000" i="1" kern="1200" dirty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𝑢𝑠𝑖𝑛𝑔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== 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𝑅𝑒𝑔𝑖𝑠𝑡𝑒𝑟𝑒𝑑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𝑓𝑜𝑟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CA" sz="2000" b="1" kern="1200" dirty="0"/>
            <a:t> </a:t>
          </a:r>
          <a:r>
            <a:rPr lang="en-CA" sz="2800" b="1" kern="1200" dirty="0"/>
            <a:t>?</a:t>
          </a:r>
          <a:endParaRPr lang="en-CA" sz="2000" kern="1200" dirty="0"/>
        </a:p>
      </dsp:txBody>
      <dsp:txXfrm>
        <a:off x="44292" y="1699463"/>
        <a:ext cx="10540086" cy="818751"/>
      </dsp:txXfrm>
    </dsp:sp>
    <dsp:sp modelId="{22BD30D9-B09A-401F-AFAC-FE42F95161C9}">
      <dsp:nvSpPr>
        <dsp:cNvPr id="0" name=""/>
        <dsp:cNvSpPr/>
      </dsp:nvSpPr>
      <dsp:spPr>
        <a:xfrm>
          <a:off x="0" y="2562506"/>
          <a:ext cx="1062867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𝐴𝑐𝑡𝑢𝑎𝑙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𝑢𝑠𝑖𝑛𝑔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𝑐𝑜𝑚𝑝𝑎𝑛𝑦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== 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𝐸𝑚𝑝𝑙𝑜𝑦𝑒𝑒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𝑐𝑜𝑚𝑝𝑎𝑛𝑦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CA" sz="2400" b="1" kern="1200" dirty="0"/>
            <a:t>?</a:t>
          </a:r>
          <a:endParaRPr lang="en-CA" sz="2000" kern="1200" dirty="0"/>
        </a:p>
      </dsp:txBody>
      <dsp:txXfrm>
        <a:off x="0" y="2562506"/>
        <a:ext cx="10628670" cy="529920"/>
      </dsp:txXfrm>
    </dsp:sp>
    <dsp:sp modelId="{DFB77798-9EAB-4C86-89AE-412A55EBAFB2}">
      <dsp:nvSpPr>
        <dsp:cNvPr id="0" name=""/>
        <dsp:cNvSpPr/>
      </dsp:nvSpPr>
      <dsp:spPr>
        <a:xfrm>
          <a:off x="0" y="3092426"/>
          <a:ext cx="10628670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(#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𝑑𝑒𝑣𝑖𝑐𝑒𝑠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𝑢𝑠𝑖𝑛𝑔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&gt; 1  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𝑤h𝑒𝑟𝑒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𝑡𝑖𝑚𝑒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=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𝑠𝑎𝑚𝑒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  </m:t>
              </m:r>
            </m:oMath>
          </a14:m>
          <a:r>
            <a:rPr lang="en-CA" sz="2800" b="1" kern="1200" dirty="0"/>
            <a:t>?</a:t>
          </a:r>
          <a:endParaRPr lang="en-CA" sz="2000" kern="1200" dirty="0"/>
        </a:p>
      </dsp:txBody>
      <dsp:txXfrm>
        <a:off x="44292" y="3136718"/>
        <a:ext cx="10540086" cy="818751"/>
      </dsp:txXfrm>
    </dsp:sp>
    <dsp:sp modelId="{24DCF743-8FFB-42E4-857B-0DD50F715DC3}">
      <dsp:nvSpPr>
        <dsp:cNvPr id="0" name=""/>
        <dsp:cNvSpPr/>
      </dsp:nvSpPr>
      <dsp:spPr>
        <a:xfrm>
          <a:off x="0" y="4091921"/>
          <a:ext cx="10628670" cy="1162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𝐼𝐹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d>
                  <m:dPr>
                    <m:ctrlPr>
                      <a:rPr lang="en-CA" sz="20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CA" sz="2000" i="1" kern="1200" dirty="0" err="1" smtClean="0">
                        <a:latin typeface="Cambria Math" panose="02040503050406030204" pitchFamily="18" charset="0"/>
                      </a:rPr>
                      <m:t>𝑙𝑜𝑐𝑘𝑒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  &amp;&amp;  </m:t>
                    </m:r>
                    <m:r>
                      <a:rPr lang="en-CA" sz="2000" i="1" kern="1200" dirty="0" err="1" smtClean="0">
                        <a:latin typeface="Cambria Math" panose="02040503050406030204" pitchFamily="18" charset="0"/>
                      </a:rPr>
                      <m:t>𝑡𝑟𝑎𝑛𝑠𝐶𝑜𝑟𝑒</m:t>
                    </m:r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 != </m:t>
                    </m:r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𝑜𝑝𝑒𝑛</m:t>
                    </m:r>
                  </m:e>
                </m:d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 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𝑟𝑒𝑡𝑢𝑟𝑛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𝑐𝑎𝑛𝑛𝑜</m:t>
                </m:r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𝑡</m:t>
                </m:r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_</m:t>
                </m:r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h𝑒𝑙𝑝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;</m:t>
                </m:r>
              </m:oMath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𝐸𝐿𝑆𝐸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𝑟𝑒𝑡𝑢𝑟𝑛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𝑐𝑎𝑛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_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h𝑒𝑙𝑝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; </m:t>
                </m:r>
              </m:oMath>
            </m:oMathPara>
          </a14:m>
          <a:endParaRPr lang="en-CA" sz="2000" kern="1200" dirty="0"/>
        </a:p>
      </dsp:txBody>
      <dsp:txXfrm>
        <a:off x="56728" y="4148649"/>
        <a:ext cx="10515214" cy="1048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0B93D-7F81-445B-AF42-E46D799388DD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1950-95D1-4C5E-9DC3-1BAC2ADC1E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98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Manual check if email address makes sense when the domain isn’t of the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Manual check if different ISP for same office location makes sense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If authorized device of an office location, manual check if it’s IP address changes to outside that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If authorized device not of an office location, manual check on all IP addresses to check if multiple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Call each time to verify that the software authenticated user is indeed authorized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8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Current App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17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User credentials can easily be passed to someone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Don’t want a user for company A doing transactions for company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Lost revenue when </a:t>
            </a:r>
            <a:r>
              <a:rPr lang="en-CA" dirty="0" err="1"/>
              <a:t>transCore</a:t>
            </a:r>
            <a:r>
              <a:rPr lang="en-CA" dirty="0"/>
              <a:t> can’t resolve a user getting locked out after 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61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States government currently claims 4 meter RMS (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7.8 meter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95% Confidence Interval) horizontal accuracy for civilian (SPS) GPS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1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57D3-64D3-41D7-B746-15F6D3F3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966C-44CA-4DAD-9E62-796196786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F10A-1DD6-452D-844C-0DB2E3E4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162E-04A0-4F0B-ABE7-936A03E6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91A0-B2A5-4785-8F8A-8BDF80A9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5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1F76-8F40-4C16-A7CD-5C9ED74B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235C1-B9B6-47B5-9CA9-89BCEB12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17DB-13FE-4A40-90A5-ADB87E17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32B3-71D2-43A1-A54E-7603F856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3DA7-4DE2-424F-8158-9CE3ADFD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96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575BA-F19E-4940-9B0B-53BA7DACA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91380-B334-47F8-87D1-D3D27B3E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B628-BE94-4DE8-8839-906A43E7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8A80-9E9F-4082-91FC-3E96D6C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F1E8-C21B-4FBB-8B8A-318DA84C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05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CE66-D87B-4A0E-947F-750573B6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71A8-511D-473B-896E-C47C6155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E7CB-DBEA-49BF-9348-2B59520B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34D0-7608-4CD7-A41B-E50F321F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66EF-CE0E-4968-831C-68C10074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53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DA18-3384-4443-A1C2-EFC6FDF4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C151D-19E0-4B70-906C-F8C1E3A12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0F76-53F4-402C-B474-92D62831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49AA-57D0-40BB-A8AA-6779E62D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0327-6673-40DE-AEED-7C4912D0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8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0EE7-3A4A-4548-90E2-0CBBFF4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6DC8-6E2B-4196-8436-8D22C1EEA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CFDE6-8CD2-4F3C-8F47-34CEFC5C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1E22-4C5F-492D-BFD5-F8A69E22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ED959-FCFC-4F77-9F9B-344C85E6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2F63E-063D-430F-AE0B-873ED223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4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8B09-4465-495C-8D6B-ADCAB612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48A6-878F-4B6E-ADA2-ADADE485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F425-971A-4BDD-9554-DB4EDC75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F803C-8339-48A5-B2B8-5C745545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924EE-0A17-4B0E-B880-BDC105296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FC7BC-2250-4268-A01C-A9D54A4C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152EE-7524-4B74-9780-F8BFBD52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BDB32-A547-43FC-BFC0-606A4447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B6B0-25BC-4DEE-8896-B68CA15F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D217-224E-44AE-B4CB-8EAF1638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CA013-6907-484D-9798-FBC5FE41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BF73-D9DC-40F3-B525-9A8D694D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7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2C938-EE59-401E-B9A8-513DD7F5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22BE9-2774-4B37-8CB7-8305A57E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9F6BF-0F0E-4B5A-9B57-8A611E95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0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D161-A3F6-475C-9845-027322B6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46B1-38F0-4CBC-B27B-F39CA417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6B042-32B3-4EBF-B8B7-F351C786E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427E-4990-48F3-B713-A0CEEF70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07E2-CD53-4AD0-8B89-5BF6ED5A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C71A-2FCC-46C8-86D9-FE88E942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414A-4B5C-4714-A1FA-FE39CF55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29289-0348-4AE7-897F-AEF6D1624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69A30-D549-41FA-8199-8A5D84153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BF91-F599-4561-8609-A404AFC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48B0-9CE0-4386-B290-8374256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CA697-85A2-4C24-80CF-C1FA003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4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C3C4-3D9B-472D-A856-F7AD55D4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F2BF-1011-4880-A9C1-29FBAC0F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ECE9-5792-4DAF-A08C-7AB7A371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84BA-B195-4844-8DF7-81E8A6011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0B0-6B9C-48DC-BE57-D9C81A2A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5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D29-BED8-451C-AB1F-7A8D0DE5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0052" y="894736"/>
            <a:ext cx="12772103" cy="2890682"/>
          </a:xfrm>
        </p:spPr>
        <p:txBody>
          <a:bodyPr>
            <a:noAutofit/>
          </a:bodyPr>
          <a:lstStyle/>
          <a:p>
            <a:r>
              <a:rPr lang="en-CA" sz="9600" dirty="0"/>
              <a:t>{</a:t>
            </a:r>
            <a:r>
              <a:rPr lang="en-CA" sz="9600" dirty="0" err="1"/>
              <a:t>TransCore.Transformed</a:t>
            </a:r>
            <a:r>
              <a:rPr lang="en-CA" sz="9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5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D29-BED8-451C-AB1F-7A8D0DE5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2705355"/>
            <a:ext cx="9812594" cy="1709329"/>
          </a:xfrm>
        </p:spPr>
        <p:txBody>
          <a:bodyPr>
            <a:noAutofit/>
          </a:bodyPr>
          <a:lstStyle/>
          <a:p>
            <a:r>
              <a:rPr lang="en-CA" sz="9600" dirty="0"/>
              <a:t>We hope this helps!</a:t>
            </a:r>
          </a:p>
        </p:txBody>
      </p:sp>
    </p:spTree>
    <p:extLst>
      <p:ext uri="{BB962C8B-B14F-4D97-AF65-F5344CB8AC3E}">
        <p14:creationId xmlns:p14="http://schemas.microsoft.com/office/powerpoint/2010/main" val="17319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633552-A82B-45DA-AE72-66EA872C02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7134780"/>
                  </p:ext>
                </p:extLst>
              </p:nvPr>
            </p:nvGraphicFramePr>
            <p:xfrm>
              <a:off x="-367003" y="1107652"/>
              <a:ext cx="12559003" cy="55050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633552-A82B-45DA-AE72-66EA872C02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7134780"/>
                  </p:ext>
                </p:extLst>
              </p:nvPr>
            </p:nvGraphicFramePr>
            <p:xfrm>
              <a:off x="-367003" y="1107652"/>
              <a:ext cx="12559003" cy="55050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9011F21-3E35-4C2D-BAF6-1798ACB029C3}"/>
              </a:ext>
            </a:extLst>
          </p:cNvPr>
          <p:cNvSpPr txBox="1">
            <a:spLocks/>
          </p:cNvSpPr>
          <p:nvPr/>
        </p:nvSpPr>
        <p:spPr>
          <a:xfrm>
            <a:off x="852195" y="245286"/>
            <a:ext cx="3551854" cy="967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/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6094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06A7BD6-2509-44B0-BECC-E91F2DB93A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424204"/>
                  </p:ext>
                </p:extLst>
              </p:nvPr>
            </p:nvGraphicFramePr>
            <p:xfrm>
              <a:off x="-211394" y="163762"/>
              <a:ext cx="12614787" cy="65304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06A7BD6-2509-44B0-BECC-E91F2DB93A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424204"/>
                  </p:ext>
                </p:extLst>
              </p:nvPr>
            </p:nvGraphicFramePr>
            <p:xfrm>
              <a:off x="-211394" y="163762"/>
              <a:ext cx="12614787" cy="65304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1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426CF1-FD0E-4C0D-845C-4E396B267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4001617"/>
                  </p:ext>
                </p:extLst>
              </p:nvPr>
            </p:nvGraphicFramePr>
            <p:xfrm>
              <a:off x="609600" y="1035999"/>
              <a:ext cx="10628671" cy="5256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426CF1-FD0E-4C0D-845C-4E396B267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4001617"/>
                  </p:ext>
                </p:extLst>
              </p:nvPr>
            </p:nvGraphicFramePr>
            <p:xfrm>
              <a:off x="609600" y="1035999"/>
              <a:ext cx="10628671" cy="5256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59840E5-CDF5-4FFE-B895-2D987051CDA5}"/>
              </a:ext>
            </a:extLst>
          </p:cNvPr>
          <p:cNvSpPr txBox="1">
            <a:spLocks/>
          </p:cNvSpPr>
          <p:nvPr/>
        </p:nvSpPr>
        <p:spPr>
          <a:xfrm>
            <a:off x="609600" y="245286"/>
            <a:ext cx="3551854" cy="967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014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D29-BED8-451C-AB1F-7A8D0DE5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4121200"/>
            <a:ext cx="9144000" cy="1001405"/>
          </a:xfrm>
        </p:spPr>
        <p:txBody>
          <a:bodyPr>
            <a:noAutofit/>
          </a:bodyPr>
          <a:lstStyle/>
          <a:p>
            <a:r>
              <a:rPr lang="en-CA" sz="9600" dirty="0"/>
              <a:t>For every problem, there is a solution </a:t>
            </a:r>
            <a:r>
              <a:rPr lang="en-CA" sz="9600" dirty="0">
                <a:sym typeface="Wingdings" panose="05000000000000000000" pitchFamily="2" charset="2"/>
              </a:rPr>
              <a:t> </a:t>
            </a:r>
            <a:r>
              <a:rPr lang="en-CA" sz="9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66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DB13-2380-4471-9189-462E0762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GPS Location </a:t>
            </a:r>
            <a:r>
              <a:rPr lang="en-CA" strike="sngStrike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0245-C268-493E-A674-F837DA96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Mandate consent to location access while use of the app</a:t>
            </a:r>
          </a:p>
          <a:p>
            <a:endParaRPr lang="en-CA" dirty="0"/>
          </a:p>
          <a:p>
            <a:r>
              <a:rPr lang="en-CA" dirty="0"/>
              <a:t>Superior spatial accuracy</a:t>
            </a:r>
          </a:p>
          <a:p>
            <a:r>
              <a:rPr lang="en-CA" dirty="0"/>
              <a:t>Real-time location information</a:t>
            </a:r>
          </a:p>
          <a:p>
            <a:endParaRPr lang="en-CA" dirty="0"/>
          </a:p>
          <a:p>
            <a:r>
              <a:rPr lang="en-CA" b="1" dirty="0"/>
              <a:t>Can determine which locations are “office” locations based on frequency and duration of users activity</a:t>
            </a:r>
          </a:p>
          <a:p>
            <a:pPr lvl="1"/>
            <a:r>
              <a:rPr lang="en-CA" b="1" dirty="0"/>
              <a:t>Can then check if unregistered</a:t>
            </a:r>
          </a:p>
          <a:p>
            <a:r>
              <a:rPr lang="en-CA" b="1" dirty="0"/>
              <a:t>Can restrict account usage to 1 GPS address for a time, largely eliminating multi-usage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9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684D-3B2E-4BB6-9098-A47D2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GPS + Phone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9496-2515-4C78-AC54-7C1C123B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Mandate + restrict ability to download app on the phone with registered phone number</a:t>
            </a:r>
          </a:p>
          <a:p>
            <a:r>
              <a:rPr lang="en-CA" dirty="0"/>
              <a:t>If not an office location already listed as paid for &amp; authorized, app from phone used to check proximity of a device using GPS </a:t>
            </a:r>
          </a:p>
          <a:p>
            <a:r>
              <a:rPr lang="en-CA" dirty="0"/>
              <a:t>If device in proximity of phone, authenticate device</a:t>
            </a:r>
          </a:p>
          <a:p>
            <a:endParaRPr lang="en-CA" dirty="0"/>
          </a:p>
          <a:p>
            <a:r>
              <a:rPr lang="en-CA" b="1" dirty="0"/>
              <a:t>Can ensure account can’t be used by people outside immediate vicinity of user with the registered phone number, minimizing multi-usage</a:t>
            </a:r>
          </a:p>
          <a:p>
            <a:r>
              <a:rPr lang="en-CA" b="1" dirty="0"/>
              <a:t>High confidence = No need to verify most cases through calling </a:t>
            </a:r>
          </a:p>
          <a:p>
            <a:r>
              <a:rPr lang="en-CA" b="1" dirty="0"/>
              <a:t>Can allow users to switch device if authenticated like this</a:t>
            </a:r>
          </a:p>
        </p:txBody>
      </p:sp>
    </p:spTree>
    <p:extLst>
      <p:ext uri="{BB962C8B-B14F-4D97-AF65-F5344CB8AC3E}">
        <p14:creationId xmlns:p14="http://schemas.microsoft.com/office/powerpoint/2010/main" val="177134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0101-C71C-4DDB-A61F-AE84E350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 +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2B3-29DB-4A03-8C2C-941B8EAD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 profiles for companies at the </a:t>
            </a:r>
            <a:r>
              <a:rPr lang="en-CA" i="1" dirty="0"/>
              <a:t>company level</a:t>
            </a:r>
            <a:r>
              <a:rPr lang="en-CA" dirty="0"/>
              <a:t> as well as </a:t>
            </a:r>
            <a:r>
              <a:rPr lang="en-CA" i="1" dirty="0"/>
              <a:t>all companies level</a:t>
            </a:r>
            <a:r>
              <a:rPr lang="en-CA" dirty="0"/>
              <a:t> based on routes most frequently used, load sizes transported, elapsed times and transactions information</a:t>
            </a:r>
          </a:p>
          <a:p>
            <a:pPr lvl="1"/>
            <a:r>
              <a:rPr lang="en-CA" dirty="0"/>
              <a:t>Can use models of company sizes to predict demand, analyze out-of-pattern activity or investigate suspicious volumes</a:t>
            </a:r>
          </a:p>
          <a:p>
            <a:r>
              <a:rPr lang="en-CA" dirty="0"/>
              <a:t>Analyze aggregate of user location data to calculate probability of a different user being active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698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3773-2B8F-49F3-AD6B-B334B213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Financial Methods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E77A-3627-4D4F-9AEE-48A59F78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Identify each company by their financial accounts rather than extraneous information</a:t>
            </a:r>
          </a:p>
          <a:p>
            <a:endParaRPr lang="en-CA" dirty="0"/>
          </a:p>
          <a:p>
            <a:r>
              <a:rPr lang="en-CA" b="1" dirty="0"/>
              <a:t>Can exactly identify which users are doing transactions for which company</a:t>
            </a:r>
          </a:p>
          <a:p>
            <a:endParaRPr lang="en-CA" b="1" dirty="0"/>
          </a:p>
          <a:p>
            <a:r>
              <a:rPr lang="en-CA" dirty="0"/>
              <a:t>Estimate size of company by analysis of transactions instead of bandwidth consumption</a:t>
            </a:r>
          </a:p>
        </p:txBody>
      </p:sp>
    </p:spTree>
    <p:extLst>
      <p:ext uri="{BB962C8B-B14F-4D97-AF65-F5344CB8AC3E}">
        <p14:creationId xmlns:p14="http://schemas.microsoft.com/office/powerpoint/2010/main" val="100836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577</Words>
  <Application>Microsoft Office PowerPoint</Application>
  <PresentationFormat>Widescreen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{TransCore.Transformed}</vt:lpstr>
      <vt:lpstr>PowerPoint Presentation</vt:lpstr>
      <vt:lpstr>PowerPoint Presentation</vt:lpstr>
      <vt:lpstr>PowerPoint Presentation</vt:lpstr>
      <vt:lpstr>For every problem, there is a solution  …</vt:lpstr>
      <vt:lpstr>GPS Location IP Address</vt:lpstr>
      <vt:lpstr>GPS + Phone Authentication</vt:lpstr>
      <vt:lpstr>AI + data</vt:lpstr>
      <vt:lpstr>Financial Methods Suggestion</vt:lpstr>
      <vt:lpstr>We hope this helps!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Tahreem Butt</dc:creator>
  <cp:lastModifiedBy>Tahreem Butt</cp:lastModifiedBy>
  <cp:revision>48</cp:revision>
  <dcterms:created xsi:type="dcterms:W3CDTF">2019-03-10T09:21:19Z</dcterms:created>
  <dcterms:modified xsi:type="dcterms:W3CDTF">2019-03-10T15:02:49Z</dcterms:modified>
</cp:coreProperties>
</file>