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00b83aa138bf417/Desktop/Data%20science%20assignments/Sales%20Dashboard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00b83aa138bf417/Desktop/Data%20science%20assignments/Sales%20Dashboard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00b83aa138bf417/Desktop/Data%20science%20assignments/Sales%20Dashboard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Data.xlsx]Dashboard!PivotTable3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Dashboard!$B$1</c:f>
              <c:strCache>
                <c:ptCount val="1"/>
                <c:pt idx="0">
                  <c:v>Sum of Total 2011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Dashboard!$B$2:$B$37</c:f>
              <c:numCache>
                <c:formatCode>General</c:formatCode>
                <c:ptCount val="35"/>
                <c:pt idx="0">
                  <c:v>48238</c:v>
                </c:pt>
                <c:pt idx="1">
                  <c:v>1578</c:v>
                </c:pt>
                <c:pt idx="2">
                  <c:v>4561</c:v>
                </c:pt>
                <c:pt idx="3">
                  <c:v>17320</c:v>
                </c:pt>
                <c:pt idx="4">
                  <c:v>31417</c:v>
                </c:pt>
                <c:pt idx="5">
                  <c:v>5064</c:v>
                </c:pt>
                <c:pt idx="6">
                  <c:v>5381</c:v>
                </c:pt>
                <c:pt idx="7">
                  <c:v>1631</c:v>
                </c:pt>
                <c:pt idx="8">
                  <c:v>21263</c:v>
                </c:pt>
                <c:pt idx="9">
                  <c:v>15684</c:v>
                </c:pt>
                <c:pt idx="10">
                  <c:v>11388</c:v>
                </c:pt>
                <c:pt idx="11">
                  <c:v>21384</c:v>
                </c:pt>
                <c:pt idx="12">
                  <c:v>3880</c:v>
                </c:pt>
                <c:pt idx="13">
                  <c:v>12834</c:v>
                </c:pt>
                <c:pt idx="14">
                  <c:v>4282</c:v>
                </c:pt>
                <c:pt idx="15">
                  <c:v>5381</c:v>
                </c:pt>
                <c:pt idx="16">
                  <c:v>4117</c:v>
                </c:pt>
                <c:pt idx="17">
                  <c:v>5861</c:v>
                </c:pt>
                <c:pt idx="18">
                  <c:v>3799</c:v>
                </c:pt>
                <c:pt idx="19">
                  <c:v>4749</c:v>
                </c:pt>
                <c:pt idx="20">
                  <c:v>4117</c:v>
                </c:pt>
                <c:pt idx="21">
                  <c:v>6016</c:v>
                </c:pt>
                <c:pt idx="22">
                  <c:v>4431</c:v>
                </c:pt>
                <c:pt idx="23">
                  <c:v>4117</c:v>
                </c:pt>
                <c:pt idx="24">
                  <c:v>18545</c:v>
                </c:pt>
                <c:pt idx="25">
                  <c:v>5064</c:v>
                </c:pt>
                <c:pt idx="26">
                  <c:v>2607</c:v>
                </c:pt>
                <c:pt idx="27">
                  <c:v>4431</c:v>
                </c:pt>
                <c:pt idx="28">
                  <c:v>9981</c:v>
                </c:pt>
                <c:pt idx="29">
                  <c:v>16134</c:v>
                </c:pt>
                <c:pt idx="30">
                  <c:v>7132</c:v>
                </c:pt>
                <c:pt idx="31">
                  <c:v>3799</c:v>
                </c:pt>
                <c:pt idx="32">
                  <c:v>656</c:v>
                </c:pt>
                <c:pt idx="33">
                  <c:v>3166</c:v>
                </c:pt>
                <c:pt idx="34">
                  <c:v>4883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F0-4CBF-BB19-973448DCDE5A}"/>
            </c:ext>
          </c:extLst>
        </c:ser>
        <c:ser>
          <c:idx val="1"/>
          <c:order val="1"/>
          <c:tx>
            <c:strRef>
              <c:f>Dashboard!$C$1</c:f>
              <c:strCache>
                <c:ptCount val="1"/>
                <c:pt idx="0">
                  <c:v>Sum of Total 2012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Dashboard!$C$2:$C$37</c:f>
              <c:numCache>
                <c:formatCode>General</c:formatCode>
                <c:ptCount val="35"/>
                <c:pt idx="0">
                  <c:v>48720</c:v>
                </c:pt>
                <c:pt idx="1">
                  <c:v>1591</c:v>
                </c:pt>
                <c:pt idx="2">
                  <c:v>4608</c:v>
                </c:pt>
                <c:pt idx="3">
                  <c:v>17494</c:v>
                </c:pt>
                <c:pt idx="4">
                  <c:v>31730</c:v>
                </c:pt>
                <c:pt idx="5">
                  <c:v>5115</c:v>
                </c:pt>
                <c:pt idx="6">
                  <c:v>5433</c:v>
                </c:pt>
                <c:pt idx="7">
                  <c:v>1648</c:v>
                </c:pt>
                <c:pt idx="8">
                  <c:v>21474</c:v>
                </c:pt>
                <c:pt idx="9">
                  <c:v>15841</c:v>
                </c:pt>
                <c:pt idx="10">
                  <c:v>11502</c:v>
                </c:pt>
                <c:pt idx="11">
                  <c:v>21598</c:v>
                </c:pt>
                <c:pt idx="12">
                  <c:v>3922</c:v>
                </c:pt>
                <c:pt idx="13">
                  <c:v>12963</c:v>
                </c:pt>
                <c:pt idx="14">
                  <c:v>4325</c:v>
                </c:pt>
                <c:pt idx="15">
                  <c:v>5433</c:v>
                </c:pt>
                <c:pt idx="16">
                  <c:v>4159</c:v>
                </c:pt>
                <c:pt idx="17">
                  <c:v>5922</c:v>
                </c:pt>
                <c:pt idx="18">
                  <c:v>3837</c:v>
                </c:pt>
                <c:pt idx="19">
                  <c:v>4794</c:v>
                </c:pt>
                <c:pt idx="20">
                  <c:v>4159</c:v>
                </c:pt>
                <c:pt idx="21">
                  <c:v>6078</c:v>
                </c:pt>
                <c:pt idx="22">
                  <c:v>4475</c:v>
                </c:pt>
                <c:pt idx="23">
                  <c:v>4159</c:v>
                </c:pt>
                <c:pt idx="24">
                  <c:v>18730</c:v>
                </c:pt>
                <c:pt idx="25">
                  <c:v>5115</c:v>
                </c:pt>
                <c:pt idx="26">
                  <c:v>2632</c:v>
                </c:pt>
                <c:pt idx="27">
                  <c:v>4475</c:v>
                </c:pt>
                <c:pt idx="28">
                  <c:v>10080</c:v>
                </c:pt>
                <c:pt idx="29">
                  <c:v>16297</c:v>
                </c:pt>
                <c:pt idx="30">
                  <c:v>7205</c:v>
                </c:pt>
                <c:pt idx="31">
                  <c:v>3837</c:v>
                </c:pt>
                <c:pt idx="32">
                  <c:v>662</c:v>
                </c:pt>
                <c:pt idx="33">
                  <c:v>3198</c:v>
                </c:pt>
                <c:pt idx="34">
                  <c:v>4931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F0-4CBF-BB19-973448DCDE5A}"/>
            </c:ext>
          </c:extLst>
        </c:ser>
        <c:ser>
          <c:idx val="2"/>
          <c:order val="2"/>
          <c:tx>
            <c:strRef>
              <c:f>Dashboard!$D$1</c:f>
              <c:strCache>
                <c:ptCount val="1"/>
                <c:pt idx="0">
                  <c:v>Sum of Total 2013 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Dashboard!$D$2:$D$37</c:f>
              <c:numCache>
                <c:formatCode>General</c:formatCode>
                <c:ptCount val="35"/>
                <c:pt idx="0">
                  <c:v>49663</c:v>
                </c:pt>
                <c:pt idx="1">
                  <c:v>1625</c:v>
                </c:pt>
                <c:pt idx="2">
                  <c:v>4669</c:v>
                </c:pt>
                <c:pt idx="3">
                  <c:v>17826</c:v>
                </c:pt>
                <c:pt idx="4">
                  <c:v>32391</c:v>
                </c:pt>
                <c:pt idx="5">
                  <c:v>5195</c:v>
                </c:pt>
                <c:pt idx="6">
                  <c:v>5519</c:v>
                </c:pt>
                <c:pt idx="7">
                  <c:v>1687</c:v>
                </c:pt>
                <c:pt idx="8">
                  <c:v>21931</c:v>
                </c:pt>
                <c:pt idx="9">
                  <c:v>16090</c:v>
                </c:pt>
                <c:pt idx="10">
                  <c:v>11816</c:v>
                </c:pt>
                <c:pt idx="11">
                  <c:v>21943</c:v>
                </c:pt>
                <c:pt idx="12">
                  <c:v>4001</c:v>
                </c:pt>
                <c:pt idx="13">
                  <c:v>13165</c:v>
                </c:pt>
                <c:pt idx="14">
                  <c:v>4389</c:v>
                </c:pt>
                <c:pt idx="15">
                  <c:v>5514</c:v>
                </c:pt>
                <c:pt idx="16">
                  <c:v>4231</c:v>
                </c:pt>
                <c:pt idx="17">
                  <c:v>6075</c:v>
                </c:pt>
                <c:pt idx="18">
                  <c:v>3895</c:v>
                </c:pt>
                <c:pt idx="19">
                  <c:v>4869</c:v>
                </c:pt>
                <c:pt idx="20">
                  <c:v>4223</c:v>
                </c:pt>
                <c:pt idx="21">
                  <c:v>6181</c:v>
                </c:pt>
                <c:pt idx="22">
                  <c:v>4546</c:v>
                </c:pt>
                <c:pt idx="23">
                  <c:v>4231</c:v>
                </c:pt>
                <c:pt idx="24">
                  <c:v>19143</c:v>
                </c:pt>
                <c:pt idx="25">
                  <c:v>5200</c:v>
                </c:pt>
                <c:pt idx="26">
                  <c:v>2690</c:v>
                </c:pt>
                <c:pt idx="27">
                  <c:v>4542</c:v>
                </c:pt>
                <c:pt idx="28">
                  <c:v>10241</c:v>
                </c:pt>
                <c:pt idx="29">
                  <c:v>16583</c:v>
                </c:pt>
                <c:pt idx="30">
                  <c:v>7323</c:v>
                </c:pt>
                <c:pt idx="31">
                  <c:v>3899</c:v>
                </c:pt>
                <c:pt idx="32">
                  <c:v>676</c:v>
                </c:pt>
                <c:pt idx="33">
                  <c:v>3248</c:v>
                </c:pt>
                <c:pt idx="34">
                  <c:v>5052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F0-4CBF-BB19-973448DCD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1688559"/>
        <c:axId val="1501689807"/>
      </c:barChart>
      <c:catAx>
        <c:axId val="1501688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689807"/>
        <c:crosses val="autoZero"/>
        <c:auto val="1"/>
        <c:lblAlgn val="ctr"/>
        <c:lblOffset val="100"/>
        <c:noMultiLvlLbl val="0"/>
      </c:catAx>
      <c:valAx>
        <c:axId val="1501689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688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Data.xlsx]Dashboard!PivotTable3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Dashboard!$B$1</c:f>
              <c:strCache>
                <c:ptCount val="1"/>
                <c:pt idx="0">
                  <c:v>Sum of Total 2011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BC-4B8B-A307-F662D6F070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BC-4B8B-A307-F662D6F070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BC-4B8B-A307-F662D6F070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BC-4B8B-A307-F662D6F070B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2BC-4B8B-A307-F662D6F070B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2BC-4B8B-A307-F662D6F070B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2BC-4B8B-A307-F662D6F070B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2BC-4B8B-A307-F662D6F070B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2BC-4B8B-A307-F662D6F070B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2BC-4B8B-A307-F662D6F070B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2BC-4B8B-A307-F662D6F070B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B2BC-4B8B-A307-F662D6F070B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B2BC-4B8B-A307-F662D6F070B6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B2BC-4B8B-A307-F662D6F070B6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B2BC-4B8B-A307-F662D6F070B6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B2BC-4B8B-A307-F662D6F070B6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B2BC-4B8B-A307-F662D6F070B6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B2BC-4B8B-A307-F662D6F070B6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B2BC-4B8B-A307-F662D6F070B6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B2BC-4B8B-A307-F662D6F070B6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B2BC-4B8B-A307-F662D6F070B6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B2BC-4B8B-A307-F662D6F070B6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B2BC-4B8B-A307-F662D6F070B6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B2BC-4B8B-A307-F662D6F070B6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B2BC-4B8B-A307-F662D6F070B6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B2BC-4B8B-A307-F662D6F070B6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B2BC-4B8B-A307-F662D6F070B6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B2BC-4B8B-A307-F662D6F070B6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B2BC-4B8B-A307-F662D6F070B6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B2BC-4B8B-A307-F662D6F070B6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B2BC-4B8B-A307-F662D6F070B6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B2BC-4B8B-A307-F662D6F070B6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B2BC-4B8B-A307-F662D6F070B6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B2BC-4B8B-A307-F662D6F070B6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B2BC-4B8B-A307-F662D6F070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Dashboard!$B$2:$B$37</c:f>
              <c:numCache>
                <c:formatCode>General</c:formatCode>
                <c:ptCount val="35"/>
                <c:pt idx="0">
                  <c:v>48238</c:v>
                </c:pt>
                <c:pt idx="1">
                  <c:v>1578</c:v>
                </c:pt>
                <c:pt idx="2">
                  <c:v>4561</c:v>
                </c:pt>
                <c:pt idx="3">
                  <c:v>17320</c:v>
                </c:pt>
                <c:pt idx="4">
                  <c:v>31417</c:v>
                </c:pt>
                <c:pt idx="5">
                  <c:v>5064</c:v>
                </c:pt>
                <c:pt idx="6">
                  <c:v>5381</c:v>
                </c:pt>
                <c:pt idx="7">
                  <c:v>1631</c:v>
                </c:pt>
                <c:pt idx="8">
                  <c:v>21263</c:v>
                </c:pt>
                <c:pt idx="9">
                  <c:v>15684</c:v>
                </c:pt>
                <c:pt idx="10">
                  <c:v>11388</c:v>
                </c:pt>
                <c:pt idx="11">
                  <c:v>21384</c:v>
                </c:pt>
                <c:pt idx="12">
                  <c:v>3880</c:v>
                </c:pt>
                <c:pt idx="13">
                  <c:v>12834</c:v>
                </c:pt>
                <c:pt idx="14">
                  <c:v>4282</c:v>
                </c:pt>
                <c:pt idx="15">
                  <c:v>5381</c:v>
                </c:pt>
                <c:pt idx="16">
                  <c:v>4117</c:v>
                </c:pt>
                <c:pt idx="17">
                  <c:v>5861</c:v>
                </c:pt>
                <c:pt idx="18">
                  <c:v>3799</c:v>
                </c:pt>
                <c:pt idx="19">
                  <c:v>4749</c:v>
                </c:pt>
                <c:pt idx="20">
                  <c:v>4117</c:v>
                </c:pt>
                <c:pt idx="21">
                  <c:v>6016</c:v>
                </c:pt>
                <c:pt idx="22">
                  <c:v>4431</c:v>
                </c:pt>
                <c:pt idx="23">
                  <c:v>4117</c:v>
                </c:pt>
                <c:pt idx="24">
                  <c:v>18545</c:v>
                </c:pt>
                <c:pt idx="25">
                  <c:v>5064</c:v>
                </c:pt>
                <c:pt idx="26">
                  <c:v>2607</c:v>
                </c:pt>
                <c:pt idx="27">
                  <c:v>4431</c:v>
                </c:pt>
                <c:pt idx="28">
                  <c:v>9981</c:v>
                </c:pt>
                <c:pt idx="29">
                  <c:v>16134</c:v>
                </c:pt>
                <c:pt idx="30">
                  <c:v>7132</c:v>
                </c:pt>
                <c:pt idx="31">
                  <c:v>3799</c:v>
                </c:pt>
                <c:pt idx="32">
                  <c:v>656</c:v>
                </c:pt>
                <c:pt idx="33">
                  <c:v>3166</c:v>
                </c:pt>
                <c:pt idx="34">
                  <c:v>4883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B2BC-4B8B-A307-F662D6F070B6}"/>
            </c:ext>
          </c:extLst>
        </c:ser>
        <c:ser>
          <c:idx val="1"/>
          <c:order val="1"/>
          <c:tx>
            <c:strRef>
              <c:f>Dashboard!$C$1</c:f>
              <c:strCache>
                <c:ptCount val="1"/>
                <c:pt idx="0">
                  <c:v>Sum of Total 2012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B2BC-4B8B-A307-F662D6F070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B2BC-4B8B-A307-F662D6F070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B2BC-4B8B-A307-F662D6F070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B2BC-4B8B-A307-F662D6F070B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B2BC-4B8B-A307-F662D6F070B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B2BC-4B8B-A307-F662D6F070B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B2BC-4B8B-A307-F662D6F070B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6-B2BC-4B8B-A307-F662D6F070B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8-B2BC-4B8B-A307-F662D6F070B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A-B2BC-4B8B-A307-F662D6F070B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C-B2BC-4B8B-A307-F662D6F070B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E-B2BC-4B8B-A307-F662D6F070B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0-B2BC-4B8B-A307-F662D6F070B6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2-B2BC-4B8B-A307-F662D6F070B6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4-B2BC-4B8B-A307-F662D6F070B6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6-B2BC-4B8B-A307-F662D6F070B6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8-B2BC-4B8B-A307-F662D6F070B6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A-B2BC-4B8B-A307-F662D6F070B6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C-B2BC-4B8B-A307-F662D6F070B6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E-B2BC-4B8B-A307-F662D6F070B6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0-B2BC-4B8B-A307-F662D6F070B6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2-B2BC-4B8B-A307-F662D6F070B6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4-B2BC-4B8B-A307-F662D6F070B6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6-B2BC-4B8B-A307-F662D6F070B6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8-B2BC-4B8B-A307-F662D6F070B6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A-B2BC-4B8B-A307-F662D6F070B6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C-B2BC-4B8B-A307-F662D6F070B6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E-B2BC-4B8B-A307-F662D6F070B6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0-B2BC-4B8B-A307-F662D6F070B6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2-B2BC-4B8B-A307-F662D6F070B6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4-B2BC-4B8B-A307-F662D6F070B6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6-B2BC-4B8B-A307-F662D6F070B6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8-B2BC-4B8B-A307-F662D6F070B6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A-B2BC-4B8B-A307-F662D6F070B6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C-B2BC-4B8B-A307-F662D6F070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Dashboard!$C$2:$C$37</c:f>
              <c:numCache>
                <c:formatCode>General</c:formatCode>
                <c:ptCount val="35"/>
                <c:pt idx="0">
                  <c:v>48720</c:v>
                </c:pt>
                <c:pt idx="1">
                  <c:v>1591</c:v>
                </c:pt>
                <c:pt idx="2">
                  <c:v>4608</c:v>
                </c:pt>
                <c:pt idx="3">
                  <c:v>17494</c:v>
                </c:pt>
                <c:pt idx="4">
                  <c:v>31730</c:v>
                </c:pt>
                <c:pt idx="5">
                  <c:v>5115</c:v>
                </c:pt>
                <c:pt idx="6">
                  <c:v>5433</c:v>
                </c:pt>
                <c:pt idx="7">
                  <c:v>1648</c:v>
                </c:pt>
                <c:pt idx="8">
                  <c:v>21474</c:v>
                </c:pt>
                <c:pt idx="9">
                  <c:v>15841</c:v>
                </c:pt>
                <c:pt idx="10">
                  <c:v>11502</c:v>
                </c:pt>
                <c:pt idx="11">
                  <c:v>21598</c:v>
                </c:pt>
                <c:pt idx="12">
                  <c:v>3922</c:v>
                </c:pt>
                <c:pt idx="13">
                  <c:v>12963</c:v>
                </c:pt>
                <c:pt idx="14">
                  <c:v>4325</c:v>
                </c:pt>
                <c:pt idx="15">
                  <c:v>5433</c:v>
                </c:pt>
                <c:pt idx="16">
                  <c:v>4159</c:v>
                </c:pt>
                <c:pt idx="17">
                  <c:v>5922</c:v>
                </c:pt>
                <c:pt idx="18">
                  <c:v>3837</c:v>
                </c:pt>
                <c:pt idx="19">
                  <c:v>4794</c:v>
                </c:pt>
                <c:pt idx="20">
                  <c:v>4159</c:v>
                </c:pt>
                <c:pt idx="21">
                  <c:v>6078</c:v>
                </c:pt>
                <c:pt idx="22">
                  <c:v>4475</c:v>
                </c:pt>
                <c:pt idx="23">
                  <c:v>4159</c:v>
                </c:pt>
                <c:pt idx="24">
                  <c:v>18730</c:v>
                </c:pt>
                <c:pt idx="25">
                  <c:v>5115</c:v>
                </c:pt>
                <c:pt idx="26">
                  <c:v>2632</c:v>
                </c:pt>
                <c:pt idx="27">
                  <c:v>4475</c:v>
                </c:pt>
                <c:pt idx="28">
                  <c:v>10080</c:v>
                </c:pt>
                <c:pt idx="29">
                  <c:v>16297</c:v>
                </c:pt>
                <c:pt idx="30">
                  <c:v>7205</c:v>
                </c:pt>
                <c:pt idx="31">
                  <c:v>3837</c:v>
                </c:pt>
                <c:pt idx="32">
                  <c:v>662</c:v>
                </c:pt>
                <c:pt idx="33">
                  <c:v>3198</c:v>
                </c:pt>
                <c:pt idx="34">
                  <c:v>4931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B2BC-4B8B-A307-F662D6F070B6}"/>
            </c:ext>
          </c:extLst>
        </c:ser>
        <c:ser>
          <c:idx val="2"/>
          <c:order val="2"/>
          <c:tx>
            <c:strRef>
              <c:f>Dashboard!$D$1</c:f>
              <c:strCache>
                <c:ptCount val="1"/>
                <c:pt idx="0">
                  <c:v>Sum of Total 2013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F-B2BC-4B8B-A307-F662D6F070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1-B2BC-4B8B-A307-F662D6F070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3-B2BC-4B8B-A307-F662D6F070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5-B2BC-4B8B-A307-F662D6F070B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7-B2BC-4B8B-A307-F662D6F070B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9-B2BC-4B8B-A307-F662D6F070B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B-B2BC-4B8B-A307-F662D6F070B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D-B2BC-4B8B-A307-F662D6F070B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F-B2BC-4B8B-A307-F662D6F070B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1-B2BC-4B8B-A307-F662D6F070B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3-B2BC-4B8B-A307-F662D6F070B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B2BC-4B8B-A307-F662D6F070B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B2BC-4B8B-A307-F662D6F070B6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B2BC-4B8B-A307-F662D6F070B6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B2BC-4B8B-A307-F662D6F070B6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B2BC-4B8B-A307-F662D6F070B6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B2BC-4B8B-A307-F662D6F070B6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B2BC-4B8B-A307-F662D6F070B6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B2BC-4B8B-A307-F662D6F070B6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B2BC-4B8B-A307-F662D6F070B6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7-B2BC-4B8B-A307-F662D6F070B6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9-B2BC-4B8B-A307-F662D6F070B6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B-B2BC-4B8B-A307-F662D6F070B6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D-B2BC-4B8B-A307-F662D6F070B6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F-B2BC-4B8B-A307-F662D6F070B6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1-B2BC-4B8B-A307-F662D6F070B6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3-B2BC-4B8B-A307-F662D6F070B6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5-B2BC-4B8B-A307-F662D6F070B6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7-B2BC-4B8B-A307-F662D6F070B6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9-B2BC-4B8B-A307-F662D6F070B6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B-B2BC-4B8B-A307-F662D6F070B6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D-B2BC-4B8B-A307-F662D6F070B6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F-B2BC-4B8B-A307-F662D6F070B6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1-B2BC-4B8B-A307-F662D6F070B6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3-B2BC-4B8B-A307-F662D6F070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Dashboard!$D$2:$D$37</c:f>
              <c:numCache>
                <c:formatCode>General</c:formatCode>
                <c:ptCount val="35"/>
                <c:pt idx="0">
                  <c:v>49663</c:v>
                </c:pt>
                <c:pt idx="1">
                  <c:v>1625</c:v>
                </c:pt>
                <c:pt idx="2">
                  <c:v>4669</c:v>
                </c:pt>
                <c:pt idx="3">
                  <c:v>17826</c:v>
                </c:pt>
                <c:pt idx="4">
                  <c:v>32391</c:v>
                </c:pt>
                <c:pt idx="5">
                  <c:v>5195</c:v>
                </c:pt>
                <c:pt idx="6">
                  <c:v>5519</c:v>
                </c:pt>
                <c:pt idx="7">
                  <c:v>1687</c:v>
                </c:pt>
                <c:pt idx="8">
                  <c:v>21931</c:v>
                </c:pt>
                <c:pt idx="9">
                  <c:v>16090</c:v>
                </c:pt>
                <c:pt idx="10">
                  <c:v>11816</c:v>
                </c:pt>
                <c:pt idx="11">
                  <c:v>21943</c:v>
                </c:pt>
                <c:pt idx="12">
                  <c:v>4001</c:v>
                </c:pt>
                <c:pt idx="13">
                  <c:v>13165</c:v>
                </c:pt>
                <c:pt idx="14">
                  <c:v>4389</c:v>
                </c:pt>
                <c:pt idx="15">
                  <c:v>5514</c:v>
                </c:pt>
                <c:pt idx="16">
                  <c:v>4231</c:v>
                </c:pt>
                <c:pt idx="17">
                  <c:v>6075</c:v>
                </c:pt>
                <c:pt idx="18">
                  <c:v>3895</c:v>
                </c:pt>
                <c:pt idx="19">
                  <c:v>4869</c:v>
                </c:pt>
                <c:pt idx="20">
                  <c:v>4223</c:v>
                </c:pt>
                <c:pt idx="21">
                  <c:v>6181</c:v>
                </c:pt>
                <c:pt idx="22">
                  <c:v>4546</c:v>
                </c:pt>
                <c:pt idx="23">
                  <c:v>4231</c:v>
                </c:pt>
                <c:pt idx="24">
                  <c:v>19143</c:v>
                </c:pt>
                <c:pt idx="25">
                  <c:v>5200</c:v>
                </c:pt>
                <c:pt idx="26">
                  <c:v>2690</c:v>
                </c:pt>
                <c:pt idx="27">
                  <c:v>4542</c:v>
                </c:pt>
                <c:pt idx="28">
                  <c:v>10241</c:v>
                </c:pt>
                <c:pt idx="29">
                  <c:v>16583</c:v>
                </c:pt>
                <c:pt idx="30">
                  <c:v>7323</c:v>
                </c:pt>
                <c:pt idx="31">
                  <c:v>3899</c:v>
                </c:pt>
                <c:pt idx="32">
                  <c:v>676</c:v>
                </c:pt>
                <c:pt idx="33">
                  <c:v>3248</c:v>
                </c:pt>
                <c:pt idx="34">
                  <c:v>5052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4-B2BC-4B8B-A307-F662D6F070B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Data.xlsx]Dashboard!PivotTable3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Dashboard!$B$1</c:f>
              <c:strCache>
                <c:ptCount val="1"/>
                <c:pt idx="0">
                  <c:v>Sum of Total 2011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Dashboard!$B$2:$B$37</c:f>
              <c:numCache>
                <c:formatCode>General</c:formatCode>
                <c:ptCount val="35"/>
                <c:pt idx="0">
                  <c:v>48238</c:v>
                </c:pt>
                <c:pt idx="1">
                  <c:v>1578</c:v>
                </c:pt>
                <c:pt idx="2">
                  <c:v>4561</c:v>
                </c:pt>
                <c:pt idx="3">
                  <c:v>17320</c:v>
                </c:pt>
                <c:pt idx="4">
                  <c:v>31417</c:v>
                </c:pt>
                <c:pt idx="5">
                  <c:v>5064</c:v>
                </c:pt>
                <c:pt idx="6">
                  <c:v>5381</c:v>
                </c:pt>
                <c:pt idx="7">
                  <c:v>1631</c:v>
                </c:pt>
                <c:pt idx="8">
                  <c:v>21263</c:v>
                </c:pt>
                <c:pt idx="9">
                  <c:v>15684</c:v>
                </c:pt>
                <c:pt idx="10">
                  <c:v>11388</c:v>
                </c:pt>
                <c:pt idx="11">
                  <c:v>21384</c:v>
                </c:pt>
                <c:pt idx="12">
                  <c:v>3880</c:v>
                </c:pt>
                <c:pt idx="13">
                  <c:v>12834</c:v>
                </c:pt>
                <c:pt idx="14">
                  <c:v>4282</c:v>
                </c:pt>
                <c:pt idx="15">
                  <c:v>5381</c:v>
                </c:pt>
                <c:pt idx="16">
                  <c:v>4117</c:v>
                </c:pt>
                <c:pt idx="17">
                  <c:v>5861</c:v>
                </c:pt>
                <c:pt idx="18">
                  <c:v>3799</c:v>
                </c:pt>
                <c:pt idx="19">
                  <c:v>4749</c:v>
                </c:pt>
                <c:pt idx="20">
                  <c:v>4117</c:v>
                </c:pt>
                <c:pt idx="21">
                  <c:v>6016</c:v>
                </c:pt>
                <c:pt idx="22">
                  <c:v>4431</c:v>
                </c:pt>
                <c:pt idx="23">
                  <c:v>4117</c:v>
                </c:pt>
                <c:pt idx="24">
                  <c:v>18545</c:v>
                </c:pt>
                <c:pt idx="25">
                  <c:v>5064</c:v>
                </c:pt>
                <c:pt idx="26">
                  <c:v>2607</c:v>
                </c:pt>
                <c:pt idx="27">
                  <c:v>4431</c:v>
                </c:pt>
                <c:pt idx="28">
                  <c:v>9981</c:v>
                </c:pt>
                <c:pt idx="29">
                  <c:v>16134</c:v>
                </c:pt>
                <c:pt idx="30">
                  <c:v>7132</c:v>
                </c:pt>
                <c:pt idx="31">
                  <c:v>3799</c:v>
                </c:pt>
                <c:pt idx="32">
                  <c:v>656</c:v>
                </c:pt>
                <c:pt idx="33">
                  <c:v>3166</c:v>
                </c:pt>
                <c:pt idx="34">
                  <c:v>4883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12-449D-9E1C-BDE03072D281}"/>
            </c:ext>
          </c:extLst>
        </c:ser>
        <c:ser>
          <c:idx val="1"/>
          <c:order val="1"/>
          <c:tx>
            <c:strRef>
              <c:f>Dashboard!$C$1</c:f>
              <c:strCache>
                <c:ptCount val="1"/>
                <c:pt idx="0">
                  <c:v>Sum of Total 2012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Dashboard!$C$2:$C$37</c:f>
              <c:numCache>
                <c:formatCode>General</c:formatCode>
                <c:ptCount val="35"/>
                <c:pt idx="0">
                  <c:v>48720</c:v>
                </c:pt>
                <c:pt idx="1">
                  <c:v>1591</c:v>
                </c:pt>
                <c:pt idx="2">
                  <c:v>4608</c:v>
                </c:pt>
                <c:pt idx="3">
                  <c:v>17494</c:v>
                </c:pt>
                <c:pt idx="4">
                  <c:v>31730</c:v>
                </c:pt>
                <c:pt idx="5">
                  <c:v>5115</c:v>
                </c:pt>
                <c:pt idx="6">
                  <c:v>5433</c:v>
                </c:pt>
                <c:pt idx="7">
                  <c:v>1648</c:v>
                </c:pt>
                <c:pt idx="8">
                  <c:v>21474</c:v>
                </c:pt>
                <c:pt idx="9">
                  <c:v>15841</c:v>
                </c:pt>
                <c:pt idx="10">
                  <c:v>11502</c:v>
                </c:pt>
                <c:pt idx="11">
                  <c:v>21598</c:v>
                </c:pt>
                <c:pt idx="12">
                  <c:v>3922</c:v>
                </c:pt>
                <c:pt idx="13">
                  <c:v>12963</c:v>
                </c:pt>
                <c:pt idx="14">
                  <c:v>4325</c:v>
                </c:pt>
                <c:pt idx="15">
                  <c:v>5433</c:v>
                </c:pt>
                <c:pt idx="16">
                  <c:v>4159</c:v>
                </c:pt>
                <c:pt idx="17">
                  <c:v>5922</c:v>
                </c:pt>
                <c:pt idx="18">
                  <c:v>3837</c:v>
                </c:pt>
                <c:pt idx="19">
                  <c:v>4794</c:v>
                </c:pt>
                <c:pt idx="20">
                  <c:v>4159</c:v>
                </c:pt>
                <c:pt idx="21">
                  <c:v>6078</c:v>
                </c:pt>
                <c:pt idx="22">
                  <c:v>4475</c:v>
                </c:pt>
                <c:pt idx="23">
                  <c:v>4159</c:v>
                </c:pt>
                <c:pt idx="24">
                  <c:v>18730</c:v>
                </c:pt>
                <c:pt idx="25">
                  <c:v>5115</c:v>
                </c:pt>
                <c:pt idx="26">
                  <c:v>2632</c:v>
                </c:pt>
                <c:pt idx="27">
                  <c:v>4475</c:v>
                </c:pt>
                <c:pt idx="28">
                  <c:v>10080</c:v>
                </c:pt>
                <c:pt idx="29">
                  <c:v>16297</c:v>
                </c:pt>
                <c:pt idx="30">
                  <c:v>7205</c:v>
                </c:pt>
                <c:pt idx="31">
                  <c:v>3837</c:v>
                </c:pt>
                <c:pt idx="32">
                  <c:v>662</c:v>
                </c:pt>
                <c:pt idx="33">
                  <c:v>3198</c:v>
                </c:pt>
                <c:pt idx="34">
                  <c:v>4931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12-449D-9E1C-BDE03072D281}"/>
            </c:ext>
          </c:extLst>
        </c:ser>
        <c:ser>
          <c:idx val="2"/>
          <c:order val="2"/>
          <c:tx>
            <c:strRef>
              <c:f>Dashboard!$D$1</c:f>
              <c:strCache>
                <c:ptCount val="1"/>
                <c:pt idx="0">
                  <c:v>Sum of Total 2013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Dashboard!$A$2:$A$37</c:f>
              <c:strCache>
                <c:ptCount val="35"/>
                <c:pt idx="0">
                  <c:v>$1 Lottery Ticket</c:v>
                </c:pt>
                <c:pt idx="1">
                  <c:v>$10 Lottery Ticket</c:v>
                </c:pt>
                <c:pt idx="2">
                  <c:v>Bagged Ice</c:v>
                </c:pt>
                <c:pt idx="3">
                  <c:v>Bottled Water</c:v>
                </c:pt>
                <c:pt idx="4">
                  <c:v>Cappacino</c:v>
                </c:pt>
                <c:pt idx="5">
                  <c:v>Cherry Gatorade</c:v>
                </c:pt>
                <c:pt idx="6">
                  <c:v>Cherry Soda</c:v>
                </c:pt>
                <c:pt idx="7">
                  <c:v>Chocolate Milk</c:v>
                </c:pt>
                <c:pt idx="8">
                  <c:v>Coffee</c:v>
                </c:pt>
                <c:pt idx="9">
                  <c:v>Coke 20oz Bottle</c:v>
                </c:pt>
                <c:pt idx="10">
                  <c:v>Cold Tea</c:v>
                </c:pt>
                <c:pt idx="11">
                  <c:v>Diet Coke 20oz Bottle</c:v>
                </c:pt>
                <c:pt idx="12">
                  <c:v>Diet Energy Drink</c:v>
                </c:pt>
                <c:pt idx="13">
                  <c:v>Diet Pepsi 20oz Bottle</c:v>
                </c:pt>
                <c:pt idx="14">
                  <c:v>Diet Sprite 20oz Bottle</c:v>
                </c:pt>
                <c:pt idx="15">
                  <c:v>Grape Gatorade</c:v>
                </c:pt>
                <c:pt idx="16">
                  <c:v>Grape Soda</c:v>
                </c:pt>
                <c:pt idx="17">
                  <c:v>Hot Tea</c:v>
                </c:pt>
                <c:pt idx="18">
                  <c:v>Kiwi Gatorade</c:v>
                </c:pt>
                <c:pt idx="19">
                  <c:v>Kiwi Soda</c:v>
                </c:pt>
                <c:pt idx="20">
                  <c:v>Lemon Gatorade</c:v>
                </c:pt>
                <c:pt idx="21">
                  <c:v>Lemon Soda</c:v>
                </c:pt>
                <c:pt idx="22">
                  <c:v>Lime Gatorade</c:v>
                </c:pt>
                <c:pt idx="23">
                  <c:v>Lime Soda</c:v>
                </c:pt>
                <c:pt idx="24">
                  <c:v>Mocha</c:v>
                </c:pt>
                <c:pt idx="25">
                  <c:v>Orange Gatorade</c:v>
                </c:pt>
                <c:pt idx="26">
                  <c:v>Orange Juice</c:v>
                </c:pt>
                <c:pt idx="27">
                  <c:v>Orange Soda</c:v>
                </c:pt>
                <c:pt idx="28">
                  <c:v>Pepsi 20oz Bottle</c:v>
                </c:pt>
                <c:pt idx="29">
                  <c:v>Regular Energy Drink</c:v>
                </c:pt>
                <c:pt idx="30">
                  <c:v>Sprite 20oz Bottle</c:v>
                </c:pt>
                <c:pt idx="31">
                  <c:v>Strawberry Gatorade</c:v>
                </c:pt>
                <c:pt idx="32">
                  <c:v>Strawberry Milk</c:v>
                </c:pt>
                <c:pt idx="33">
                  <c:v>Strawberry Soda</c:v>
                </c:pt>
                <c:pt idx="34">
                  <c:v>White Milk</c:v>
                </c:pt>
              </c:strCache>
            </c:strRef>
          </c:cat>
          <c:val>
            <c:numRef>
              <c:f>Dashboard!$D$2:$D$37</c:f>
              <c:numCache>
                <c:formatCode>General</c:formatCode>
                <c:ptCount val="35"/>
                <c:pt idx="0">
                  <c:v>49663</c:v>
                </c:pt>
                <c:pt idx="1">
                  <c:v>1625</c:v>
                </c:pt>
                <c:pt idx="2">
                  <c:v>4669</c:v>
                </c:pt>
                <c:pt idx="3">
                  <c:v>17826</c:v>
                </c:pt>
                <c:pt idx="4">
                  <c:v>32391</c:v>
                </c:pt>
                <c:pt idx="5">
                  <c:v>5195</c:v>
                </c:pt>
                <c:pt idx="6">
                  <c:v>5519</c:v>
                </c:pt>
                <c:pt idx="7">
                  <c:v>1687</c:v>
                </c:pt>
                <c:pt idx="8">
                  <c:v>21931</c:v>
                </c:pt>
                <c:pt idx="9">
                  <c:v>16090</c:v>
                </c:pt>
                <c:pt idx="10">
                  <c:v>11816</c:v>
                </c:pt>
                <c:pt idx="11">
                  <c:v>21943</c:v>
                </c:pt>
                <c:pt idx="12">
                  <c:v>4001</c:v>
                </c:pt>
                <c:pt idx="13">
                  <c:v>13165</c:v>
                </c:pt>
                <c:pt idx="14">
                  <c:v>4389</c:v>
                </c:pt>
                <c:pt idx="15">
                  <c:v>5514</c:v>
                </c:pt>
                <c:pt idx="16">
                  <c:v>4231</c:v>
                </c:pt>
                <c:pt idx="17">
                  <c:v>6075</c:v>
                </c:pt>
                <c:pt idx="18">
                  <c:v>3895</c:v>
                </c:pt>
                <c:pt idx="19">
                  <c:v>4869</c:v>
                </c:pt>
                <c:pt idx="20">
                  <c:v>4223</c:v>
                </c:pt>
                <c:pt idx="21">
                  <c:v>6181</c:v>
                </c:pt>
                <c:pt idx="22">
                  <c:v>4546</c:v>
                </c:pt>
                <c:pt idx="23">
                  <c:v>4231</c:v>
                </c:pt>
                <c:pt idx="24">
                  <c:v>19143</c:v>
                </c:pt>
                <c:pt idx="25">
                  <c:v>5200</c:v>
                </c:pt>
                <c:pt idx="26">
                  <c:v>2690</c:v>
                </c:pt>
                <c:pt idx="27">
                  <c:v>4542</c:v>
                </c:pt>
                <c:pt idx="28">
                  <c:v>10241</c:v>
                </c:pt>
                <c:pt idx="29">
                  <c:v>16583</c:v>
                </c:pt>
                <c:pt idx="30">
                  <c:v>7323</c:v>
                </c:pt>
                <c:pt idx="31">
                  <c:v>3899</c:v>
                </c:pt>
                <c:pt idx="32">
                  <c:v>676</c:v>
                </c:pt>
                <c:pt idx="33">
                  <c:v>3248</c:v>
                </c:pt>
                <c:pt idx="34">
                  <c:v>5052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12-449D-9E1C-BDE03072D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9341999"/>
        <c:axId val="779342415"/>
      </c:lineChart>
      <c:catAx>
        <c:axId val="779341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342415"/>
        <c:crosses val="autoZero"/>
        <c:auto val="1"/>
        <c:lblAlgn val="ctr"/>
        <c:lblOffset val="100"/>
        <c:noMultiLvlLbl val="0"/>
      </c:catAx>
      <c:valAx>
        <c:axId val="779342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341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642F-63E0-47FE-9843-6CC9A0121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6D1F3-187C-45B4-A505-A053282D6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B0CF-9A7A-43E5-9264-35EB44A2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5A5-994A-40F3-B99C-83DE99A5242D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0DEA-25A5-43E3-BB85-ACFE3560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6D6A-4F1B-45A1-BBD4-AFD652AE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2AF4-7AD2-4C5C-B33B-531FE3AF2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4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A518-4E75-4290-B34A-E4D8DB21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24BC-9060-4621-A906-E1FC99241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0ABE5-8DA1-455B-9533-3B1823EC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5A5-994A-40F3-B99C-83DE99A5242D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A4B9-0490-477F-82B3-A33896F4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8431-ED52-4123-A345-5DD11818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2AF4-7AD2-4C5C-B33B-531FE3AF2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9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CED52-7DE1-48F1-A4D1-B6D5107D0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911C2-2B9C-45E1-80B5-50C64DB9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530E-604C-4A5D-B937-38F5E05A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5A5-994A-40F3-B99C-83DE99A5242D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661D-CFF4-44B6-965F-D0933AE6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6E55F-F809-47A7-BBD8-9757F31D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2AF4-7AD2-4C5C-B33B-531FE3AF2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9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03F2-A7C9-4D19-9EFA-D8C3F0F5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F9FA-514F-427C-B14F-8E241C8C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5154-0B6C-4393-8D1C-D302DA04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5A5-994A-40F3-B99C-83DE99A5242D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E21B-2FB5-4D1E-8579-A6DD4FD6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9F7B-F148-43BF-94E6-CE8A3BC4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2AF4-7AD2-4C5C-B33B-531FE3AF2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8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46D3-5932-4C67-A092-19D54A7D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3540-928E-4A9F-8B68-713FBFAA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AC11C-96FD-4E92-9C0B-26F29BEA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5A5-994A-40F3-B99C-83DE99A5242D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CAA9-EE9C-4328-ADAC-073A609B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C41F5-51DF-4484-B8DA-9247953F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2AF4-7AD2-4C5C-B33B-531FE3AF2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35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FE30-7F2C-416E-9B49-BF1C6D23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6FBE-379F-46A7-9577-136A76CBE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8063-BC49-4AAE-80DA-3342D10D0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17299-EF9B-4642-A594-3979B82E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5A5-994A-40F3-B99C-83DE99A5242D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6B9FD-35B2-4713-AEE4-C2336525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0E97-94A7-4644-891F-9E098D92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2AF4-7AD2-4C5C-B33B-531FE3AF2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1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177-8BC8-4E70-875E-C3C9D425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410E-A8A4-4079-948E-1915EE622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66551-6776-465D-BB44-E19E1AD4C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5ED68-CB27-4952-A106-0A320AA5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BAEC0-05AE-4BFA-8765-C9835916A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3F6B1-261C-435A-83DA-87EA10A9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5A5-994A-40F3-B99C-83DE99A5242D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6D88E-3623-49C9-AF9E-FF0CB424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C7FD6-AC41-4DAE-B4F1-57D663D3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2AF4-7AD2-4C5C-B33B-531FE3AF2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27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AB83-9C13-40D4-99FC-8C5E4B32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110A6-C99D-4E86-9CA8-EBC0D960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5A5-994A-40F3-B99C-83DE99A5242D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73393-7E4A-4F37-A46F-A4257A0C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3518E-0255-458F-BA86-6C6F30FE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2AF4-7AD2-4C5C-B33B-531FE3AF2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8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C4B6D-9C9D-4C64-92E5-982821A6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5A5-994A-40F3-B99C-83DE99A5242D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136C5-A431-4F24-A679-B24085FF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D2427-ADD4-43B6-B44F-648BFDF5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2AF4-7AD2-4C5C-B33B-531FE3AF2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9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3914-368E-4B43-AA1A-188360FD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1992-A332-4195-A851-A29526FC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5CE95-931A-486E-899F-120618CA3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BE4CF-77DA-4E1A-9BA0-8B134541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5A5-994A-40F3-B99C-83DE99A5242D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9E0C3-251B-4833-85F0-13FE7AE2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5A8D-0540-4DBA-9BD9-3E996EC9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2AF4-7AD2-4C5C-B33B-531FE3AF2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80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178A-FC12-4F87-9E71-2E5DEDFC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045E7-5BF1-4401-A7EE-294604AEF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651EB-6531-44B5-8CF3-89AC2637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74DE-7826-4D07-B1EE-B5AF1B3D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5A5-994A-40F3-B99C-83DE99A5242D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A22F-66E1-48CF-A517-01F65042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E15E1-6D0A-4B7E-9145-D6B200DB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2AF4-7AD2-4C5C-B33B-531FE3AF2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3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C12A4-CB38-46E4-8E74-B51550EB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2F35F-863E-4FCF-B116-3825AEABB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8C56-A81A-485F-A151-BEBBAC626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C75A5-994A-40F3-B99C-83DE99A5242D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4A7F-319A-4128-8120-F0991EFE7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93E1-C239-487F-BE43-A24242529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2AF4-7AD2-4C5C-B33B-531FE3AF2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39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70747&amp;picture=analyza-rustu-20110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A507-F787-42EA-A47B-AE69E435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 Data</a:t>
            </a:r>
            <a:endParaRPr lang="en-IN" b="1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7D5B63F-0CA2-4612-9FCA-C8A3AD9C76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582EB-5889-4497-B0F0-61121D26F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66277"/>
            <a:ext cx="3932237" cy="3811588"/>
          </a:xfrm>
        </p:spPr>
        <p:txBody>
          <a:bodyPr/>
          <a:lstStyle/>
          <a:p>
            <a:r>
              <a:rPr lang="en-US" dirty="0"/>
              <a:t>*Dashboards for the month of 2011-2013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00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12C-605C-49C0-A8E4-A77876CF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Total sales in2011-2013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0591DD-F86A-4866-BDD2-F157CA33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526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2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0C40-3A0D-449E-A113-9C96DBCA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Total sales in 2011 pie chart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D73FF25-8063-4056-B7E6-FD121A0DF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1122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43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1D9B-6919-4038-A567-E32B5687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Total sales in 2011-2013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C80F19-11AC-4CD7-8CDB-7B14BD1C1F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990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Sales Data</vt:lpstr>
      <vt:lpstr>Sum of Total sales in2011-2013 </vt:lpstr>
      <vt:lpstr>Sum of Total sales in 2011 pie chart </vt:lpstr>
      <vt:lpstr>Sum of Total sales in 2011-2013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</dc:title>
  <dc:creator>akula dixith kumar</dc:creator>
  <cp:lastModifiedBy>akula dixith kumar</cp:lastModifiedBy>
  <cp:revision>1</cp:revision>
  <dcterms:created xsi:type="dcterms:W3CDTF">2021-11-21T06:12:22Z</dcterms:created>
  <dcterms:modified xsi:type="dcterms:W3CDTF">2021-11-21T06:26:45Z</dcterms:modified>
</cp:coreProperties>
</file>