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hhany\Desktop\Sales%20Dashboard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hhany\Desktop\Sales%20Dashboard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hhany\Desktop\Sales%20Dashboard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hhany\Desktop\Sales%20Dashboard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hhany\Desktop\Sales%20Dashboard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hhany\Desktop\Sales%20Dashboard%20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Dashboard Data.xlsx]Dataset_Combined!PivotTable2</c:name>
    <c:fmtId val="4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Sales</a:t>
            </a:r>
            <a:r>
              <a:rPr lang="en-US" baseline="0" dirty="0"/>
              <a:t> 2011-2013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Dataset_Combined!$C$105</c:f>
              <c:strCache>
                <c:ptCount val="1"/>
                <c:pt idx="0">
                  <c:v>Sum of Total 2011 Sales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Dataset_Combined!$B$106:$B$207</c:f>
              <c:strCache>
                <c:ptCount val="101"/>
                <c:pt idx="0">
                  <c:v>$1 Lottery Ticket</c:v>
                </c:pt>
                <c:pt idx="1">
                  <c:v>$10 Lottery Ticket</c:v>
                </c:pt>
                <c:pt idx="2">
                  <c:v>$2 Lottery Ticket</c:v>
                </c:pt>
                <c:pt idx="3">
                  <c:v>$20 Lottery Ticket</c:v>
                </c:pt>
                <c:pt idx="4">
                  <c:v>$5 Lottery Ticket</c:v>
                </c:pt>
                <c:pt idx="5">
                  <c:v>Allergy Pills</c:v>
                </c:pt>
                <c:pt idx="6">
                  <c:v>Apple</c:v>
                </c:pt>
                <c:pt idx="7">
                  <c:v>Apple Cookie</c:v>
                </c:pt>
                <c:pt idx="8">
                  <c:v>Apple Muffin</c:v>
                </c:pt>
                <c:pt idx="9">
                  <c:v>Baconburger</c:v>
                </c:pt>
                <c:pt idx="10">
                  <c:v>Bagged Ice</c:v>
                </c:pt>
                <c:pt idx="11">
                  <c:v>Banana</c:v>
                </c:pt>
                <c:pt idx="12">
                  <c:v>BBQ Chips Bag</c:v>
                </c:pt>
                <c:pt idx="13">
                  <c:v>Bottled Propane</c:v>
                </c:pt>
                <c:pt idx="14">
                  <c:v>Bottled Water</c:v>
                </c:pt>
                <c:pt idx="15">
                  <c:v>Bread Loaf</c:v>
                </c:pt>
                <c:pt idx="16">
                  <c:v>Butterfinger Candy Bar</c:v>
                </c:pt>
                <c:pt idx="17">
                  <c:v>Cappacino</c:v>
                </c:pt>
                <c:pt idx="18">
                  <c:v>Cheese Bread</c:v>
                </c:pt>
                <c:pt idx="19">
                  <c:v>Cheese Pizza Slice</c:v>
                </c:pt>
                <c:pt idx="20">
                  <c:v>Cheese Popcorn Bag</c:v>
                </c:pt>
                <c:pt idx="21">
                  <c:v>Cheeseburger</c:v>
                </c:pt>
                <c:pt idx="22">
                  <c:v>Cherry Gatorade</c:v>
                </c:pt>
                <c:pt idx="23">
                  <c:v>Cherry Soda</c:v>
                </c:pt>
                <c:pt idx="24">
                  <c:v>Chew</c:v>
                </c:pt>
                <c:pt idx="25">
                  <c:v>Chicken Soup</c:v>
                </c:pt>
                <c:pt idx="26">
                  <c:v>Chili</c:v>
                </c:pt>
                <c:pt idx="27">
                  <c:v>Chocolate Chip Cookie</c:v>
                </c:pt>
                <c:pt idx="28">
                  <c:v>Chocolate Chip Muffin</c:v>
                </c:pt>
                <c:pt idx="29">
                  <c:v>Chocolate Cookie</c:v>
                </c:pt>
                <c:pt idx="30">
                  <c:v>Chocolate Ice Cream Pail</c:v>
                </c:pt>
                <c:pt idx="31">
                  <c:v>Chocolate Milk</c:v>
                </c:pt>
                <c:pt idx="32">
                  <c:v>Chocolate Muffin</c:v>
                </c:pt>
                <c:pt idx="33">
                  <c:v>Cigar</c:v>
                </c:pt>
                <c:pt idx="34">
                  <c:v>Cigarettes</c:v>
                </c:pt>
                <c:pt idx="35">
                  <c:v>Coffee</c:v>
                </c:pt>
                <c:pt idx="36">
                  <c:v>Coke 20oz Bottle</c:v>
                </c:pt>
                <c:pt idx="37">
                  <c:v>Cold Tea</c:v>
                </c:pt>
                <c:pt idx="38">
                  <c:v>Cookies and Cream Ice Cream Pail</c:v>
                </c:pt>
                <c:pt idx="39">
                  <c:v>Crossaint</c:v>
                </c:pt>
                <c:pt idx="40">
                  <c:v>Diet Coke 20oz Bottle</c:v>
                </c:pt>
                <c:pt idx="41">
                  <c:v>Diet Energy Drink</c:v>
                </c:pt>
                <c:pt idx="42">
                  <c:v>Diet Pepsi 20oz Bottle</c:v>
                </c:pt>
                <c:pt idx="43">
                  <c:v>Diet Sprite 20oz Bottle</c:v>
                </c:pt>
                <c:pt idx="44">
                  <c:v>Egg and Bacon Sandwich</c:v>
                </c:pt>
                <c:pt idx="45">
                  <c:v>Egg and Cheese Sandwich</c:v>
                </c:pt>
                <c:pt idx="46">
                  <c:v>Egg and Ham Sandwich</c:v>
                </c:pt>
                <c:pt idx="47">
                  <c:v>Egg and Sausage Sandwich</c:v>
                </c:pt>
                <c:pt idx="48">
                  <c:v>Egg Roll</c:v>
                </c:pt>
                <c:pt idx="49">
                  <c:v>Grape Gatorade</c:v>
                </c:pt>
                <c:pt idx="50">
                  <c:v>Grape Soda</c:v>
                </c:pt>
                <c:pt idx="51">
                  <c:v>Hamburger</c:v>
                </c:pt>
                <c:pt idx="52">
                  <c:v>Hamburger Buns</c:v>
                </c:pt>
                <c:pt idx="53">
                  <c:v>Hashbrowns</c:v>
                </c:pt>
                <c:pt idx="54">
                  <c:v>Headache Pills</c:v>
                </c:pt>
                <c:pt idx="55">
                  <c:v>Hot Dog</c:v>
                </c:pt>
                <c:pt idx="56">
                  <c:v>Hot Dog Buns</c:v>
                </c:pt>
                <c:pt idx="57">
                  <c:v>Hot Tea</c:v>
                </c:pt>
                <c:pt idx="58">
                  <c:v>Kit Kat Candy Bar</c:v>
                </c:pt>
                <c:pt idx="59">
                  <c:v>Kiwi Gatorade</c:v>
                </c:pt>
                <c:pt idx="60">
                  <c:v>Kiwi Soda</c:v>
                </c:pt>
                <c:pt idx="61">
                  <c:v>Lemon</c:v>
                </c:pt>
                <c:pt idx="62">
                  <c:v>Lemon Cookie</c:v>
                </c:pt>
                <c:pt idx="63">
                  <c:v>Lemon Gatorade</c:v>
                </c:pt>
                <c:pt idx="64">
                  <c:v>Lemon Muffin</c:v>
                </c:pt>
                <c:pt idx="65">
                  <c:v>Lemon Soda</c:v>
                </c:pt>
                <c:pt idx="66">
                  <c:v>Lime Gatorade</c:v>
                </c:pt>
                <c:pt idx="67">
                  <c:v>Lime Soda</c:v>
                </c:pt>
                <c:pt idx="68">
                  <c:v>Meat Sticks</c:v>
                </c:pt>
                <c:pt idx="69">
                  <c:v>Milky Way Candy Bar</c:v>
                </c:pt>
                <c:pt idx="70">
                  <c:v>Mint Ice Cream Pail</c:v>
                </c:pt>
                <c:pt idx="71">
                  <c:v>Mocha</c:v>
                </c:pt>
                <c:pt idx="72">
                  <c:v>Nail Clipper</c:v>
                </c:pt>
                <c:pt idx="73">
                  <c:v>Newspaper</c:v>
                </c:pt>
                <c:pt idx="74">
                  <c:v>Onion</c:v>
                </c:pt>
                <c:pt idx="75">
                  <c:v>Onionburger</c:v>
                </c:pt>
                <c:pt idx="76">
                  <c:v>Orange</c:v>
                </c:pt>
                <c:pt idx="77">
                  <c:v>Orange Gatorade</c:v>
                </c:pt>
                <c:pt idx="78">
                  <c:v>Orange Juice</c:v>
                </c:pt>
                <c:pt idx="79">
                  <c:v>Orange Soda</c:v>
                </c:pt>
                <c:pt idx="80">
                  <c:v>Pepperoni Pizza Slice</c:v>
                </c:pt>
                <c:pt idx="81">
                  <c:v>Pepsi 20oz Bottle</c:v>
                </c:pt>
                <c:pt idx="82">
                  <c:v>Plain Popcorn Bag</c:v>
                </c:pt>
                <c:pt idx="83">
                  <c:v>Potato</c:v>
                </c:pt>
                <c:pt idx="84">
                  <c:v>Regular Chips Bag</c:v>
                </c:pt>
                <c:pt idx="85">
                  <c:v>Regular Energy Drink</c:v>
                </c:pt>
                <c:pt idx="86">
                  <c:v>Sausage Pizza Slice</c:v>
                </c:pt>
                <c:pt idx="87">
                  <c:v>Sherbet Ice Cream Pail</c:v>
                </c:pt>
                <c:pt idx="88">
                  <c:v>Snickers Candy Bar</c:v>
                </c:pt>
                <c:pt idx="89">
                  <c:v>Sprite 20oz Bottle</c:v>
                </c:pt>
                <c:pt idx="90">
                  <c:v>Strawberry Gatorade</c:v>
                </c:pt>
                <c:pt idx="91">
                  <c:v>Strawberry Milk</c:v>
                </c:pt>
                <c:pt idx="92">
                  <c:v>Strawberry Soda</c:v>
                </c:pt>
                <c:pt idx="93">
                  <c:v>String Cheese</c:v>
                </c:pt>
                <c:pt idx="94">
                  <c:v>Summer Sausage</c:v>
                </c:pt>
                <c:pt idx="95">
                  <c:v>Tomato Soup</c:v>
                </c:pt>
                <c:pt idx="96">
                  <c:v>Vanilla Ice Cream Pail</c:v>
                </c:pt>
                <c:pt idx="97">
                  <c:v>Vegetable Soup</c:v>
                </c:pt>
                <c:pt idx="98">
                  <c:v>Whatchamacallit Candy Bar</c:v>
                </c:pt>
                <c:pt idx="99">
                  <c:v>White Milk</c:v>
                </c:pt>
                <c:pt idx="100">
                  <c:v>(blank)</c:v>
                </c:pt>
              </c:strCache>
            </c:strRef>
          </c:cat>
          <c:val>
            <c:numRef>
              <c:f>Dataset_Combined!$C$106:$C$207</c:f>
              <c:numCache>
                <c:formatCode>General</c:formatCode>
                <c:ptCount val="101"/>
                <c:pt idx="0">
                  <c:v>48238</c:v>
                </c:pt>
                <c:pt idx="1">
                  <c:v>1578</c:v>
                </c:pt>
                <c:pt idx="2">
                  <c:v>26807</c:v>
                </c:pt>
                <c:pt idx="3">
                  <c:v>1072</c:v>
                </c:pt>
                <c:pt idx="4">
                  <c:v>1782</c:v>
                </c:pt>
                <c:pt idx="5">
                  <c:v>1094</c:v>
                </c:pt>
                <c:pt idx="6">
                  <c:v>18149</c:v>
                </c:pt>
                <c:pt idx="7">
                  <c:v>30678</c:v>
                </c:pt>
                <c:pt idx="8">
                  <c:v>14521</c:v>
                </c:pt>
                <c:pt idx="9">
                  <c:v>16968</c:v>
                </c:pt>
                <c:pt idx="10">
                  <c:v>4561</c:v>
                </c:pt>
                <c:pt idx="11">
                  <c:v>19726</c:v>
                </c:pt>
                <c:pt idx="12">
                  <c:v>31065</c:v>
                </c:pt>
                <c:pt idx="13">
                  <c:v>3007</c:v>
                </c:pt>
                <c:pt idx="14">
                  <c:v>17320</c:v>
                </c:pt>
                <c:pt idx="15">
                  <c:v>23326</c:v>
                </c:pt>
                <c:pt idx="16">
                  <c:v>20093</c:v>
                </c:pt>
                <c:pt idx="17">
                  <c:v>31417</c:v>
                </c:pt>
                <c:pt idx="18">
                  <c:v>14717</c:v>
                </c:pt>
                <c:pt idx="19">
                  <c:v>17039</c:v>
                </c:pt>
                <c:pt idx="20">
                  <c:v>21545</c:v>
                </c:pt>
                <c:pt idx="21">
                  <c:v>27005</c:v>
                </c:pt>
                <c:pt idx="22">
                  <c:v>5064</c:v>
                </c:pt>
                <c:pt idx="23">
                  <c:v>5381</c:v>
                </c:pt>
                <c:pt idx="24">
                  <c:v>751</c:v>
                </c:pt>
                <c:pt idx="25">
                  <c:v>31887</c:v>
                </c:pt>
                <c:pt idx="26">
                  <c:v>11618</c:v>
                </c:pt>
                <c:pt idx="27">
                  <c:v>29653</c:v>
                </c:pt>
                <c:pt idx="28">
                  <c:v>19577</c:v>
                </c:pt>
                <c:pt idx="29">
                  <c:v>28663</c:v>
                </c:pt>
                <c:pt idx="30">
                  <c:v>25115</c:v>
                </c:pt>
                <c:pt idx="31">
                  <c:v>1631</c:v>
                </c:pt>
                <c:pt idx="32">
                  <c:v>24962</c:v>
                </c:pt>
                <c:pt idx="33">
                  <c:v>2105</c:v>
                </c:pt>
                <c:pt idx="34">
                  <c:v>11253</c:v>
                </c:pt>
                <c:pt idx="35">
                  <c:v>21263</c:v>
                </c:pt>
                <c:pt idx="36">
                  <c:v>15684</c:v>
                </c:pt>
                <c:pt idx="37">
                  <c:v>11388</c:v>
                </c:pt>
                <c:pt idx="38">
                  <c:v>13159</c:v>
                </c:pt>
                <c:pt idx="39">
                  <c:v>10519</c:v>
                </c:pt>
                <c:pt idx="40">
                  <c:v>21384</c:v>
                </c:pt>
                <c:pt idx="41">
                  <c:v>3880</c:v>
                </c:pt>
                <c:pt idx="42">
                  <c:v>12834</c:v>
                </c:pt>
                <c:pt idx="43">
                  <c:v>4282</c:v>
                </c:pt>
                <c:pt idx="44">
                  <c:v>31723</c:v>
                </c:pt>
                <c:pt idx="45">
                  <c:v>30643</c:v>
                </c:pt>
                <c:pt idx="46">
                  <c:v>25887</c:v>
                </c:pt>
                <c:pt idx="47">
                  <c:v>28922</c:v>
                </c:pt>
                <c:pt idx="48">
                  <c:v>24080</c:v>
                </c:pt>
                <c:pt idx="49">
                  <c:v>5381</c:v>
                </c:pt>
                <c:pt idx="50">
                  <c:v>4117</c:v>
                </c:pt>
                <c:pt idx="51">
                  <c:v>29471</c:v>
                </c:pt>
                <c:pt idx="52">
                  <c:v>16673</c:v>
                </c:pt>
                <c:pt idx="53">
                  <c:v>13745</c:v>
                </c:pt>
                <c:pt idx="54">
                  <c:v>1413</c:v>
                </c:pt>
                <c:pt idx="55">
                  <c:v>21964</c:v>
                </c:pt>
                <c:pt idx="56">
                  <c:v>22250</c:v>
                </c:pt>
                <c:pt idx="57">
                  <c:v>5861</c:v>
                </c:pt>
                <c:pt idx="58">
                  <c:v>23402</c:v>
                </c:pt>
                <c:pt idx="59">
                  <c:v>3799</c:v>
                </c:pt>
                <c:pt idx="60">
                  <c:v>4749</c:v>
                </c:pt>
                <c:pt idx="61">
                  <c:v>29322</c:v>
                </c:pt>
                <c:pt idx="62">
                  <c:v>14313</c:v>
                </c:pt>
                <c:pt idx="63">
                  <c:v>4117</c:v>
                </c:pt>
                <c:pt idx="64">
                  <c:v>11256</c:v>
                </c:pt>
                <c:pt idx="65">
                  <c:v>6016</c:v>
                </c:pt>
                <c:pt idx="66">
                  <c:v>4431</c:v>
                </c:pt>
                <c:pt idx="67">
                  <c:v>4117</c:v>
                </c:pt>
                <c:pt idx="68">
                  <c:v>20211</c:v>
                </c:pt>
                <c:pt idx="69">
                  <c:v>17059</c:v>
                </c:pt>
                <c:pt idx="70">
                  <c:v>18310</c:v>
                </c:pt>
                <c:pt idx="71">
                  <c:v>18545</c:v>
                </c:pt>
                <c:pt idx="72">
                  <c:v>591</c:v>
                </c:pt>
                <c:pt idx="73">
                  <c:v>14728</c:v>
                </c:pt>
                <c:pt idx="74">
                  <c:v>20723</c:v>
                </c:pt>
                <c:pt idx="75">
                  <c:v>25706</c:v>
                </c:pt>
                <c:pt idx="76">
                  <c:v>26508</c:v>
                </c:pt>
                <c:pt idx="77">
                  <c:v>5064</c:v>
                </c:pt>
                <c:pt idx="78">
                  <c:v>2607</c:v>
                </c:pt>
                <c:pt idx="79">
                  <c:v>4431</c:v>
                </c:pt>
                <c:pt idx="80">
                  <c:v>18343</c:v>
                </c:pt>
                <c:pt idx="81">
                  <c:v>9981</c:v>
                </c:pt>
                <c:pt idx="82">
                  <c:v>20641</c:v>
                </c:pt>
                <c:pt idx="83">
                  <c:v>28192</c:v>
                </c:pt>
                <c:pt idx="84">
                  <c:v>29427</c:v>
                </c:pt>
                <c:pt idx="85">
                  <c:v>16134</c:v>
                </c:pt>
                <c:pt idx="86">
                  <c:v>13128</c:v>
                </c:pt>
                <c:pt idx="87">
                  <c:v>9996</c:v>
                </c:pt>
                <c:pt idx="88">
                  <c:v>19260</c:v>
                </c:pt>
                <c:pt idx="89">
                  <c:v>7132</c:v>
                </c:pt>
                <c:pt idx="90">
                  <c:v>3799</c:v>
                </c:pt>
                <c:pt idx="91">
                  <c:v>656</c:v>
                </c:pt>
                <c:pt idx="92">
                  <c:v>3166</c:v>
                </c:pt>
                <c:pt idx="93">
                  <c:v>23020</c:v>
                </c:pt>
                <c:pt idx="94">
                  <c:v>11968</c:v>
                </c:pt>
                <c:pt idx="95">
                  <c:v>28161</c:v>
                </c:pt>
                <c:pt idx="96">
                  <c:v>14146</c:v>
                </c:pt>
                <c:pt idx="97">
                  <c:v>11737</c:v>
                </c:pt>
                <c:pt idx="98">
                  <c:v>26825</c:v>
                </c:pt>
                <c:pt idx="99">
                  <c:v>4883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1F7-4B24-9AC0-837722003B04}"/>
            </c:ext>
          </c:extLst>
        </c:ser>
        <c:ser>
          <c:idx val="1"/>
          <c:order val="1"/>
          <c:tx>
            <c:strRef>
              <c:f>Dataset_Combined!$D$105</c:f>
              <c:strCache>
                <c:ptCount val="1"/>
                <c:pt idx="0">
                  <c:v>Sum of Total 2012 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Dataset_Combined!$B$106:$B$207</c:f>
              <c:strCache>
                <c:ptCount val="101"/>
                <c:pt idx="0">
                  <c:v>$1 Lottery Ticket</c:v>
                </c:pt>
                <c:pt idx="1">
                  <c:v>$10 Lottery Ticket</c:v>
                </c:pt>
                <c:pt idx="2">
                  <c:v>$2 Lottery Ticket</c:v>
                </c:pt>
                <c:pt idx="3">
                  <c:v>$20 Lottery Ticket</c:v>
                </c:pt>
                <c:pt idx="4">
                  <c:v>$5 Lottery Ticket</c:v>
                </c:pt>
                <c:pt idx="5">
                  <c:v>Allergy Pills</c:v>
                </c:pt>
                <c:pt idx="6">
                  <c:v>Apple</c:v>
                </c:pt>
                <c:pt idx="7">
                  <c:v>Apple Cookie</c:v>
                </c:pt>
                <c:pt idx="8">
                  <c:v>Apple Muffin</c:v>
                </c:pt>
                <c:pt idx="9">
                  <c:v>Baconburger</c:v>
                </c:pt>
                <c:pt idx="10">
                  <c:v>Bagged Ice</c:v>
                </c:pt>
                <c:pt idx="11">
                  <c:v>Banana</c:v>
                </c:pt>
                <c:pt idx="12">
                  <c:v>BBQ Chips Bag</c:v>
                </c:pt>
                <c:pt idx="13">
                  <c:v>Bottled Propane</c:v>
                </c:pt>
                <c:pt idx="14">
                  <c:v>Bottled Water</c:v>
                </c:pt>
                <c:pt idx="15">
                  <c:v>Bread Loaf</c:v>
                </c:pt>
                <c:pt idx="16">
                  <c:v>Butterfinger Candy Bar</c:v>
                </c:pt>
                <c:pt idx="17">
                  <c:v>Cappacino</c:v>
                </c:pt>
                <c:pt idx="18">
                  <c:v>Cheese Bread</c:v>
                </c:pt>
                <c:pt idx="19">
                  <c:v>Cheese Pizza Slice</c:v>
                </c:pt>
                <c:pt idx="20">
                  <c:v>Cheese Popcorn Bag</c:v>
                </c:pt>
                <c:pt idx="21">
                  <c:v>Cheeseburger</c:v>
                </c:pt>
                <c:pt idx="22">
                  <c:v>Cherry Gatorade</c:v>
                </c:pt>
                <c:pt idx="23">
                  <c:v>Cherry Soda</c:v>
                </c:pt>
                <c:pt idx="24">
                  <c:v>Chew</c:v>
                </c:pt>
                <c:pt idx="25">
                  <c:v>Chicken Soup</c:v>
                </c:pt>
                <c:pt idx="26">
                  <c:v>Chili</c:v>
                </c:pt>
                <c:pt idx="27">
                  <c:v>Chocolate Chip Cookie</c:v>
                </c:pt>
                <c:pt idx="28">
                  <c:v>Chocolate Chip Muffin</c:v>
                </c:pt>
                <c:pt idx="29">
                  <c:v>Chocolate Cookie</c:v>
                </c:pt>
                <c:pt idx="30">
                  <c:v>Chocolate Ice Cream Pail</c:v>
                </c:pt>
                <c:pt idx="31">
                  <c:v>Chocolate Milk</c:v>
                </c:pt>
                <c:pt idx="32">
                  <c:v>Chocolate Muffin</c:v>
                </c:pt>
                <c:pt idx="33">
                  <c:v>Cigar</c:v>
                </c:pt>
                <c:pt idx="34">
                  <c:v>Cigarettes</c:v>
                </c:pt>
                <c:pt idx="35">
                  <c:v>Coffee</c:v>
                </c:pt>
                <c:pt idx="36">
                  <c:v>Coke 20oz Bottle</c:v>
                </c:pt>
                <c:pt idx="37">
                  <c:v>Cold Tea</c:v>
                </c:pt>
                <c:pt idx="38">
                  <c:v>Cookies and Cream Ice Cream Pail</c:v>
                </c:pt>
                <c:pt idx="39">
                  <c:v>Crossaint</c:v>
                </c:pt>
                <c:pt idx="40">
                  <c:v>Diet Coke 20oz Bottle</c:v>
                </c:pt>
                <c:pt idx="41">
                  <c:v>Diet Energy Drink</c:v>
                </c:pt>
                <c:pt idx="42">
                  <c:v>Diet Pepsi 20oz Bottle</c:v>
                </c:pt>
                <c:pt idx="43">
                  <c:v>Diet Sprite 20oz Bottle</c:v>
                </c:pt>
                <c:pt idx="44">
                  <c:v>Egg and Bacon Sandwich</c:v>
                </c:pt>
                <c:pt idx="45">
                  <c:v>Egg and Cheese Sandwich</c:v>
                </c:pt>
                <c:pt idx="46">
                  <c:v>Egg and Ham Sandwich</c:v>
                </c:pt>
                <c:pt idx="47">
                  <c:v>Egg and Sausage Sandwich</c:v>
                </c:pt>
                <c:pt idx="48">
                  <c:v>Egg Roll</c:v>
                </c:pt>
                <c:pt idx="49">
                  <c:v>Grape Gatorade</c:v>
                </c:pt>
                <c:pt idx="50">
                  <c:v>Grape Soda</c:v>
                </c:pt>
                <c:pt idx="51">
                  <c:v>Hamburger</c:v>
                </c:pt>
                <c:pt idx="52">
                  <c:v>Hamburger Buns</c:v>
                </c:pt>
                <c:pt idx="53">
                  <c:v>Hashbrowns</c:v>
                </c:pt>
                <c:pt idx="54">
                  <c:v>Headache Pills</c:v>
                </c:pt>
                <c:pt idx="55">
                  <c:v>Hot Dog</c:v>
                </c:pt>
                <c:pt idx="56">
                  <c:v>Hot Dog Buns</c:v>
                </c:pt>
                <c:pt idx="57">
                  <c:v>Hot Tea</c:v>
                </c:pt>
                <c:pt idx="58">
                  <c:v>Kit Kat Candy Bar</c:v>
                </c:pt>
                <c:pt idx="59">
                  <c:v>Kiwi Gatorade</c:v>
                </c:pt>
                <c:pt idx="60">
                  <c:v>Kiwi Soda</c:v>
                </c:pt>
                <c:pt idx="61">
                  <c:v>Lemon</c:v>
                </c:pt>
                <c:pt idx="62">
                  <c:v>Lemon Cookie</c:v>
                </c:pt>
                <c:pt idx="63">
                  <c:v>Lemon Gatorade</c:v>
                </c:pt>
                <c:pt idx="64">
                  <c:v>Lemon Muffin</c:v>
                </c:pt>
                <c:pt idx="65">
                  <c:v>Lemon Soda</c:v>
                </c:pt>
                <c:pt idx="66">
                  <c:v>Lime Gatorade</c:v>
                </c:pt>
                <c:pt idx="67">
                  <c:v>Lime Soda</c:v>
                </c:pt>
                <c:pt idx="68">
                  <c:v>Meat Sticks</c:v>
                </c:pt>
                <c:pt idx="69">
                  <c:v>Milky Way Candy Bar</c:v>
                </c:pt>
                <c:pt idx="70">
                  <c:v>Mint Ice Cream Pail</c:v>
                </c:pt>
                <c:pt idx="71">
                  <c:v>Mocha</c:v>
                </c:pt>
                <c:pt idx="72">
                  <c:v>Nail Clipper</c:v>
                </c:pt>
                <c:pt idx="73">
                  <c:v>Newspaper</c:v>
                </c:pt>
                <c:pt idx="74">
                  <c:v>Onion</c:v>
                </c:pt>
                <c:pt idx="75">
                  <c:v>Onionburger</c:v>
                </c:pt>
                <c:pt idx="76">
                  <c:v>Orange</c:v>
                </c:pt>
                <c:pt idx="77">
                  <c:v>Orange Gatorade</c:v>
                </c:pt>
                <c:pt idx="78">
                  <c:v>Orange Juice</c:v>
                </c:pt>
                <c:pt idx="79">
                  <c:v>Orange Soda</c:v>
                </c:pt>
                <c:pt idx="80">
                  <c:v>Pepperoni Pizza Slice</c:v>
                </c:pt>
                <c:pt idx="81">
                  <c:v>Pepsi 20oz Bottle</c:v>
                </c:pt>
                <c:pt idx="82">
                  <c:v>Plain Popcorn Bag</c:v>
                </c:pt>
                <c:pt idx="83">
                  <c:v>Potato</c:v>
                </c:pt>
                <c:pt idx="84">
                  <c:v>Regular Chips Bag</c:v>
                </c:pt>
                <c:pt idx="85">
                  <c:v>Regular Energy Drink</c:v>
                </c:pt>
                <c:pt idx="86">
                  <c:v>Sausage Pizza Slice</c:v>
                </c:pt>
                <c:pt idx="87">
                  <c:v>Sherbet Ice Cream Pail</c:v>
                </c:pt>
                <c:pt idx="88">
                  <c:v>Snickers Candy Bar</c:v>
                </c:pt>
                <c:pt idx="89">
                  <c:v>Sprite 20oz Bottle</c:v>
                </c:pt>
                <c:pt idx="90">
                  <c:v>Strawberry Gatorade</c:v>
                </c:pt>
                <c:pt idx="91">
                  <c:v>Strawberry Milk</c:v>
                </c:pt>
                <c:pt idx="92">
                  <c:v>Strawberry Soda</c:v>
                </c:pt>
                <c:pt idx="93">
                  <c:v>String Cheese</c:v>
                </c:pt>
                <c:pt idx="94">
                  <c:v>Summer Sausage</c:v>
                </c:pt>
                <c:pt idx="95">
                  <c:v>Tomato Soup</c:v>
                </c:pt>
                <c:pt idx="96">
                  <c:v>Vanilla Ice Cream Pail</c:v>
                </c:pt>
                <c:pt idx="97">
                  <c:v>Vegetable Soup</c:v>
                </c:pt>
                <c:pt idx="98">
                  <c:v>Whatchamacallit Candy Bar</c:v>
                </c:pt>
                <c:pt idx="99">
                  <c:v>White Milk</c:v>
                </c:pt>
                <c:pt idx="100">
                  <c:v>(blank)</c:v>
                </c:pt>
              </c:strCache>
            </c:strRef>
          </c:cat>
          <c:val>
            <c:numRef>
              <c:f>Dataset_Combined!$D$106:$D$207</c:f>
              <c:numCache>
                <c:formatCode>General</c:formatCode>
                <c:ptCount val="101"/>
                <c:pt idx="0">
                  <c:v>48720</c:v>
                </c:pt>
                <c:pt idx="1">
                  <c:v>1591</c:v>
                </c:pt>
                <c:pt idx="2">
                  <c:v>27074</c:v>
                </c:pt>
                <c:pt idx="3">
                  <c:v>1082</c:v>
                </c:pt>
                <c:pt idx="4">
                  <c:v>1802</c:v>
                </c:pt>
                <c:pt idx="5">
                  <c:v>1104</c:v>
                </c:pt>
                <c:pt idx="6">
                  <c:v>18329</c:v>
                </c:pt>
                <c:pt idx="7">
                  <c:v>30987</c:v>
                </c:pt>
                <c:pt idx="8">
                  <c:v>14666</c:v>
                </c:pt>
                <c:pt idx="9">
                  <c:v>17135</c:v>
                </c:pt>
                <c:pt idx="10">
                  <c:v>4608</c:v>
                </c:pt>
                <c:pt idx="11">
                  <c:v>19922</c:v>
                </c:pt>
                <c:pt idx="12">
                  <c:v>31376</c:v>
                </c:pt>
                <c:pt idx="13">
                  <c:v>3038</c:v>
                </c:pt>
                <c:pt idx="14">
                  <c:v>17494</c:v>
                </c:pt>
                <c:pt idx="15">
                  <c:v>23560</c:v>
                </c:pt>
                <c:pt idx="16">
                  <c:v>20295</c:v>
                </c:pt>
                <c:pt idx="17">
                  <c:v>31730</c:v>
                </c:pt>
                <c:pt idx="18">
                  <c:v>14865</c:v>
                </c:pt>
                <c:pt idx="19">
                  <c:v>17208</c:v>
                </c:pt>
                <c:pt idx="20">
                  <c:v>21761</c:v>
                </c:pt>
                <c:pt idx="21">
                  <c:v>27274</c:v>
                </c:pt>
                <c:pt idx="22">
                  <c:v>5115</c:v>
                </c:pt>
                <c:pt idx="23">
                  <c:v>5433</c:v>
                </c:pt>
                <c:pt idx="24">
                  <c:v>759</c:v>
                </c:pt>
                <c:pt idx="25">
                  <c:v>32206</c:v>
                </c:pt>
                <c:pt idx="26">
                  <c:v>11736</c:v>
                </c:pt>
                <c:pt idx="27">
                  <c:v>29949</c:v>
                </c:pt>
                <c:pt idx="28">
                  <c:v>19773</c:v>
                </c:pt>
                <c:pt idx="29">
                  <c:v>28952</c:v>
                </c:pt>
                <c:pt idx="30">
                  <c:v>25367</c:v>
                </c:pt>
                <c:pt idx="31">
                  <c:v>1648</c:v>
                </c:pt>
                <c:pt idx="32">
                  <c:v>25212</c:v>
                </c:pt>
                <c:pt idx="33">
                  <c:v>2125</c:v>
                </c:pt>
                <c:pt idx="34">
                  <c:v>11365</c:v>
                </c:pt>
                <c:pt idx="35">
                  <c:v>21474</c:v>
                </c:pt>
                <c:pt idx="36">
                  <c:v>15841</c:v>
                </c:pt>
                <c:pt idx="37">
                  <c:v>11502</c:v>
                </c:pt>
                <c:pt idx="38">
                  <c:v>13290</c:v>
                </c:pt>
                <c:pt idx="39">
                  <c:v>10624</c:v>
                </c:pt>
                <c:pt idx="40">
                  <c:v>21598</c:v>
                </c:pt>
                <c:pt idx="41">
                  <c:v>3922</c:v>
                </c:pt>
                <c:pt idx="42">
                  <c:v>12963</c:v>
                </c:pt>
                <c:pt idx="43">
                  <c:v>4325</c:v>
                </c:pt>
                <c:pt idx="44">
                  <c:v>32042</c:v>
                </c:pt>
                <c:pt idx="45">
                  <c:v>30952</c:v>
                </c:pt>
                <c:pt idx="46">
                  <c:v>26149</c:v>
                </c:pt>
                <c:pt idx="47">
                  <c:v>29211</c:v>
                </c:pt>
                <c:pt idx="48">
                  <c:v>24322</c:v>
                </c:pt>
                <c:pt idx="49">
                  <c:v>5433</c:v>
                </c:pt>
                <c:pt idx="50">
                  <c:v>4159</c:v>
                </c:pt>
                <c:pt idx="51">
                  <c:v>29764</c:v>
                </c:pt>
                <c:pt idx="52">
                  <c:v>16840</c:v>
                </c:pt>
                <c:pt idx="53">
                  <c:v>13885</c:v>
                </c:pt>
                <c:pt idx="54">
                  <c:v>1428</c:v>
                </c:pt>
                <c:pt idx="55">
                  <c:v>22183</c:v>
                </c:pt>
                <c:pt idx="56">
                  <c:v>22471</c:v>
                </c:pt>
                <c:pt idx="57">
                  <c:v>5922</c:v>
                </c:pt>
                <c:pt idx="58">
                  <c:v>23635</c:v>
                </c:pt>
                <c:pt idx="59">
                  <c:v>3837</c:v>
                </c:pt>
                <c:pt idx="60">
                  <c:v>4794</c:v>
                </c:pt>
                <c:pt idx="61">
                  <c:v>29613</c:v>
                </c:pt>
                <c:pt idx="62">
                  <c:v>14455</c:v>
                </c:pt>
                <c:pt idx="63">
                  <c:v>4159</c:v>
                </c:pt>
                <c:pt idx="64">
                  <c:v>11369</c:v>
                </c:pt>
                <c:pt idx="65">
                  <c:v>6078</c:v>
                </c:pt>
                <c:pt idx="66">
                  <c:v>4475</c:v>
                </c:pt>
                <c:pt idx="67">
                  <c:v>4159</c:v>
                </c:pt>
                <c:pt idx="68">
                  <c:v>20413</c:v>
                </c:pt>
                <c:pt idx="69">
                  <c:v>17228</c:v>
                </c:pt>
                <c:pt idx="70">
                  <c:v>18491</c:v>
                </c:pt>
                <c:pt idx="71">
                  <c:v>18730</c:v>
                </c:pt>
                <c:pt idx="72">
                  <c:v>598</c:v>
                </c:pt>
                <c:pt idx="73">
                  <c:v>14874</c:v>
                </c:pt>
                <c:pt idx="74">
                  <c:v>20930</c:v>
                </c:pt>
                <c:pt idx="75">
                  <c:v>25962</c:v>
                </c:pt>
                <c:pt idx="76">
                  <c:v>26772</c:v>
                </c:pt>
                <c:pt idx="77">
                  <c:v>5115</c:v>
                </c:pt>
                <c:pt idx="78">
                  <c:v>2632</c:v>
                </c:pt>
                <c:pt idx="79">
                  <c:v>4475</c:v>
                </c:pt>
                <c:pt idx="80">
                  <c:v>18528</c:v>
                </c:pt>
                <c:pt idx="81">
                  <c:v>10080</c:v>
                </c:pt>
                <c:pt idx="82">
                  <c:v>20846</c:v>
                </c:pt>
                <c:pt idx="83">
                  <c:v>28476</c:v>
                </c:pt>
                <c:pt idx="84">
                  <c:v>29723</c:v>
                </c:pt>
                <c:pt idx="85">
                  <c:v>16297</c:v>
                </c:pt>
                <c:pt idx="86">
                  <c:v>13258</c:v>
                </c:pt>
                <c:pt idx="87">
                  <c:v>10096</c:v>
                </c:pt>
                <c:pt idx="88">
                  <c:v>19452</c:v>
                </c:pt>
                <c:pt idx="89">
                  <c:v>7205</c:v>
                </c:pt>
                <c:pt idx="90">
                  <c:v>3837</c:v>
                </c:pt>
                <c:pt idx="91">
                  <c:v>662</c:v>
                </c:pt>
                <c:pt idx="92">
                  <c:v>3198</c:v>
                </c:pt>
                <c:pt idx="93">
                  <c:v>23252</c:v>
                </c:pt>
                <c:pt idx="94">
                  <c:v>12087</c:v>
                </c:pt>
                <c:pt idx="95">
                  <c:v>28441</c:v>
                </c:pt>
                <c:pt idx="96">
                  <c:v>14288</c:v>
                </c:pt>
                <c:pt idx="97">
                  <c:v>11856</c:v>
                </c:pt>
                <c:pt idx="98">
                  <c:v>27093</c:v>
                </c:pt>
                <c:pt idx="99">
                  <c:v>4931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1F7-4B24-9AC0-837722003B04}"/>
            </c:ext>
          </c:extLst>
        </c:ser>
        <c:ser>
          <c:idx val="2"/>
          <c:order val="2"/>
          <c:tx>
            <c:strRef>
              <c:f>Dataset_Combined!$E$105</c:f>
              <c:strCache>
                <c:ptCount val="1"/>
                <c:pt idx="0">
                  <c:v>Sum of Total 2013 Sales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Dataset_Combined!$B$106:$B$207</c:f>
              <c:strCache>
                <c:ptCount val="101"/>
                <c:pt idx="0">
                  <c:v>$1 Lottery Ticket</c:v>
                </c:pt>
                <c:pt idx="1">
                  <c:v>$10 Lottery Ticket</c:v>
                </c:pt>
                <c:pt idx="2">
                  <c:v>$2 Lottery Ticket</c:v>
                </c:pt>
                <c:pt idx="3">
                  <c:v>$20 Lottery Ticket</c:v>
                </c:pt>
                <c:pt idx="4">
                  <c:v>$5 Lottery Ticket</c:v>
                </c:pt>
                <c:pt idx="5">
                  <c:v>Allergy Pills</c:v>
                </c:pt>
                <c:pt idx="6">
                  <c:v>Apple</c:v>
                </c:pt>
                <c:pt idx="7">
                  <c:v>Apple Cookie</c:v>
                </c:pt>
                <c:pt idx="8">
                  <c:v>Apple Muffin</c:v>
                </c:pt>
                <c:pt idx="9">
                  <c:v>Baconburger</c:v>
                </c:pt>
                <c:pt idx="10">
                  <c:v>Bagged Ice</c:v>
                </c:pt>
                <c:pt idx="11">
                  <c:v>Banana</c:v>
                </c:pt>
                <c:pt idx="12">
                  <c:v>BBQ Chips Bag</c:v>
                </c:pt>
                <c:pt idx="13">
                  <c:v>Bottled Propane</c:v>
                </c:pt>
                <c:pt idx="14">
                  <c:v>Bottled Water</c:v>
                </c:pt>
                <c:pt idx="15">
                  <c:v>Bread Loaf</c:v>
                </c:pt>
                <c:pt idx="16">
                  <c:v>Butterfinger Candy Bar</c:v>
                </c:pt>
                <c:pt idx="17">
                  <c:v>Cappacino</c:v>
                </c:pt>
                <c:pt idx="18">
                  <c:v>Cheese Bread</c:v>
                </c:pt>
                <c:pt idx="19">
                  <c:v>Cheese Pizza Slice</c:v>
                </c:pt>
                <c:pt idx="20">
                  <c:v>Cheese Popcorn Bag</c:v>
                </c:pt>
                <c:pt idx="21">
                  <c:v>Cheeseburger</c:v>
                </c:pt>
                <c:pt idx="22">
                  <c:v>Cherry Gatorade</c:v>
                </c:pt>
                <c:pt idx="23">
                  <c:v>Cherry Soda</c:v>
                </c:pt>
                <c:pt idx="24">
                  <c:v>Chew</c:v>
                </c:pt>
                <c:pt idx="25">
                  <c:v>Chicken Soup</c:v>
                </c:pt>
                <c:pt idx="26">
                  <c:v>Chili</c:v>
                </c:pt>
                <c:pt idx="27">
                  <c:v>Chocolate Chip Cookie</c:v>
                </c:pt>
                <c:pt idx="28">
                  <c:v>Chocolate Chip Muffin</c:v>
                </c:pt>
                <c:pt idx="29">
                  <c:v>Chocolate Cookie</c:v>
                </c:pt>
                <c:pt idx="30">
                  <c:v>Chocolate Ice Cream Pail</c:v>
                </c:pt>
                <c:pt idx="31">
                  <c:v>Chocolate Milk</c:v>
                </c:pt>
                <c:pt idx="32">
                  <c:v>Chocolate Muffin</c:v>
                </c:pt>
                <c:pt idx="33">
                  <c:v>Cigar</c:v>
                </c:pt>
                <c:pt idx="34">
                  <c:v>Cigarettes</c:v>
                </c:pt>
                <c:pt idx="35">
                  <c:v>Coffee</c:v>
                </c:pt>
                <c:pt idx="36">
                  <c:v>Coke 20oz Bottle</c:v>
                </c:pt>
                <c:pt idx="37">
                  <c:v>Cold Tea</c:v>
                </c:pt>
                <c:pt idx="38">
                  <c:v>Cookies and Cream Ice Cream Pail</c:v>
                </c:pt>
                <c:pt idx="39">
                  <c:v>Crossaint</c:v>
                </c:pt>
                <c:pt idx="40">
                  <c:v>Diet Coke 20oz Bottle</c:v>
                </c:pt>
                <c:pt idx="41">
                  <c:v>Diet Energy Drink</c:v>
                </c:pt>
                <c:pt idx="42">
                  <c:v>Diet Pepsi 20oz Bottle</c:v>
                </c:pt>
                <c:pt idx="43">
                  <c:v>Diet Sprite 20oz Bottle</c:v>
                </c:pt>
                <c:pt idx="44">
                  <c:v>Egg and Bacon Sandwich</c:v>
                </c:pt>
                <c:pt idx="45">
                  <c:v>Egg and Cheese Sandwich</c:v>
                </c:pt>
                <c:pt idx="46">
                  <c:v>Egg and Ham Sandwich</c:v>
                </c:pt>
                <c:pt idx="47">
                  <c:v>Egg and Sausage Sandwich</c:v>
                </c:pt>
                <c:pt idx="48">
                  <c:v>Egg Roll</c:v>
                </c:pt>
                <c:pt idx="49">
                  <c:v>Grape Gatorade</c:v>
                </c:pt>
                <c:pt idx="50">
                  <c:v>Grape Soda</c:v>
                </c:pt>
                <c:pt idx="51">
                  <c:v>Hamburger</c:v>
                </c:pt>
                <c:pt idx="52">
                  <c:v>Hamburger Buns</c:v>
                </c:pt>
                <c:pt idx="53">
                  <c:v>Hashbrowns</c:v>
                </c:pt>
                <c:pt idx="54">
                  <c:v>Headache Pills</c:v>
                </c:pt>
                <c:pt idx="55">
                  <c:v>Hot Dog</c:v>
                </c:pt>
                <c:pt idx="56">
                  <c:v>Hot Dog Buns</c:v>
                </c:pt>
                <c:pt idx="57">
                  <c:v>Hot Tea</c:v>
                </c:pt>
                <c:pt idx="58">
                  <c:v>Kit Kat Candy Bar</c:v>
                </c:pt>
                <c:pt idx="59">
                  <c:v>Kiwi Gatorade</c:v>
                </c:pt>
                <c:pt idx="60">
                  <c:v>Kiwi Soda</c:v>
                </c:pt>
                <c:pt idx="61">
                  <c:v>Lemon</c:v>
                </c:pt>
                <c:pt idx="62">
                  <c:v>Lemon Cookie</c:v>
                </c:pt>
                <c:pt idx="63">
                  <c:v>Lemon Gatorade</c:v>
                </c:pt>
                <c:pt idx="64">
                  <c:v>Lemon Muffin</c:v>
                </c:pt>
                <c:pt idx="65">
                  <c:v>Lemon Soda</c:v>
                </c:pt>
                <c:pt idx="66">
                  <c:v>Lime Gatorade</c:v>
                </c:pt>
                <c:pt idx="67">
                  <c:v>Lime Soda</c:v>
                </c:pt>
                <c:pt idx="68">
                  <c:v>Meat Sticks</c:v>
                </c:pt>
                <c:pt idx="69">
                  <c:v>Milky Way Candy Bar</c:v>
                </c:pt>
                <c:pt idx="70">
                  <c:v>Mint Ice Cream Pail</c:v>
                </c:pt>
                <c:pt idx="71">
                  <c:v>Mocha</c:v>
                </c:pt>
                <c:pt idx="72">
                  <c:v>Nail Clipper</c:v>
                </c:pt>
                <c:pt idx="73">
                  <c:v>Newspaper</c:v>
                </c:pt>
                <c:pt idx="74">
                  <c:v>Onion</c:v>
                </c:pt>
                <c:pt idx="75">
                  <c:v>Onionburger</c:v>
                </c:pt>
                <c:pt idx="76">
                  <c:v>Orange</c:v>
                </c:pt>
                <c:pt idx="77">
                  <c:v>Orange Gatorade</c:v>
                </c:pt>
                <c:pt idx="78">
                  <c:v>Orange Juice</c:v>
                </c:pt>
                <c:pt idx="79">
                  <c:v>Orange Soda</c:v>
                </c:pt>
                <c:pt idx="80">
                  <c:v>Pepperoni Pizza Slice</c:v>
                </c:pt>
                <c:pt idx="81">
                  <c:v>Pepsi 20oz Bottle</c:v>
                </c:pt>
                <c:pt idx="82">
                  <c:v>Plain Popcorn Bag</c:v>
                </c:pt>
                <c:pt idx="83">
                  <c:v>Potato</c:v>
                </c:pt>
                <c:pt idx="84">
                  <c:v>Regular Chips Bag</c:v>
                </c:pt>
                <c:pt idx="85">
                  <c:v>Regular Energy Drink</c:v>
                </c:pt>
                <c:pt idx="86">
                  <c:v>Sausage Pizza Slice</c:v>
                </c:pt>
                <c:pt idx="87">
                  <c:v>Sherbet Ice Cream Pail</c:v>
                </c:pt>
                <c:pt idx="88">
                  <c:v>Snickers Candy Bar</c:v>
                </c:pt>
                <c:pt idx="89">
                  <c:v>Sprite 20oz Bottle</c:v>
                </c:pt>
                <c:pt idx="90">
                  <c:v>Strawberry Gatorade</c:v>
                </c:pt>
                <c:pt idx="91">
                  <c:v>Strawberry Milk</c:v>
                </c:pt>
                <c:pt idx="92">
                  <c:v>Strawberry Soda</c:v>
                </c:pt>
                <c:pt idx="93">
                  <c:v>String Cheese</c:v>
                </c:pt>
                <c:pt idx="94">
                  <c:v>Summer Sausage</c:v>
                </c:pt>
                <c:pt idx="95">
                  <c:v>Tomato Soup</c:v>
                </c:pt>
                <c:pt idx="96">
                  <c:v>Vanilla Ice Cream Pail</c:v>
                </c:pt>
                <c:pt idx="97">
                  <c:v>Vegetable Soup</c:v>
                </c:pt>
                <c:pt idx="98">
                  <c:v>Whatchamacallit Candy Bar</c:v>
                </c:pt>
                <c:pt idx="99">
                  <c:v>White Milk</c:v>
                </c:pt>
                <c:pt idx="100">
                  <c:v>(blank)</c:v>
                </c:pt>
              </c:strCache>
            </c:strRef>
          </c:cat>
          <c:val>
            <c:numRef>
              <c:f>Dataset_Combined!$E$106:$E$207</c:f>
              <c:numCache>
                <c:formatCode>General</c:formatCode>
                <c:ptCount val="101"/>
                <c:pt idx="0">
                  <c:v>49663</c:v>
                </c:pt>
                <c:pt idx="1">
                  <c:v>1625</c:v>
                </c:pt>
                <c:pt idx="2">
                  <c:v>27582</c:v>
                </c:pt>
                <c:pt idx="3">
                  <c:v>1100</c:v>
                </c:pt>
                <c:pt idx="4">
                  <c:v>1838</c:v>
                </c:pt>
                <c:pt idx="5">
                  <c:v>1118</c:v>
                </c:pt>
                <c:pt idx="6">
                  <c:v>18674</c:v>
                </c:pt>
                <c:pt idx="7">
                  <c:v>31707</c:v>
                </c:pt>
                <c:pt idx="8">
                  <c:v>14865</c:v>
                </c:pt>
                <c:pt idx="9">
                  <c:v>17492</c:v>
                </c:pt>
                <c:pt idx="10">
                  <c:v>4669</c:v>
                </c:pt>
                <c:pt idx="11">
                  <c:v>20288</c:v>
                </c:pt>
                <c:pt idx="12">
                  <c:v>32026</c:v>
                </c:pt>
                <c:pt idx="13">
                  <c:v>3101</c:v>
                </c:pt>
                <c:pt idx="14">
                  <c:v>17826</c:v>
                </c:pt>
                <c:pt idx="15">
                  <c:v>23916</c:v>
                </c:pt>
                <c:pt idx="16">
                  <c:v>20646</c:v>
                </c:pt>
                <c:pt idx="17">
                  <c:v>32391</c:v>
                </c:pt>
                <c:pt idx="18">
                  <c:v>15085</c:v>
                </c:pt>
                <c:pt idx="19">
                  <c:v>17521</c:v>
                </c:pt>
                <c:pt idx="20">
                  <c:v>22229</c:v>
                </c:pt>
                <c:pt idx="21">
                  <c:v>27836</c:v>
                </c:pt>
                <c:pt idx="22">
                  <c:v>5195</c:v>
                </c:pt>
                <c:pt idx="23">
                  <c:v>5519</c:v>
                </c:pt>
                <c:pt idx="24">
                  <c:v>776</c:v>
                </c:pt>
                <c:pt idx="25">
                  <c:v>32874</c:v>
                </c:pt>
                <c:pt idx="26">
                  <c:v>12027</c:v>
                </c:pt>
                <c:pt idx="27">
                  <c:v>30429</c:v>
                </c:pt>
                <c:pt idx="28">
                  <c:v>20045</c:v>
                </c:pt>
                <c:pt idx="29">
                  <c:v>29350</c:v>
                </c:pt>
                <c:pt idx="30">
                  <c:v>25716</c:v>
                </c:pt>
                <c:pt idx="31">
                  <c:v>1687</c:v>
                </c:pt>
                <c:pt idx="32">
                  <c:v>25651</c:v>
                </c:pt>
                <c:pt idx="33">
                  <c:v>2159</c:v>
                </c:pt>
                <c:pt idx="34">
                  <c:v>11579</c:v>
                </c:pt>
                <c:pt idx="35">
                  <c:v>21931</c:v>
                </c:pt>
                <c:pt idx="36">
                  <c:v>16090</c:v>
                </c:pt>
                <c:pt idx="37">
                  <c:v>11816</c:v>
                </c:pt>
                <c:pt idx="38">
                  <c:v>13498</c:v>
                </c:pt>
                <c:pt idx="39">
                  <c:v>10852</c:v>
                </c:pt>
                <c:pt idx="40">
                  <c:v>21943</c:v>
                </c:pt>
                <c:pt idx="41">
                  <c:v>4001</c:v>
                </c:pt>
                <c:pt idx="42">
                  <c:v>13165</c:v>
                </c:pt>
                <c:pt idx="43">
                  <c:v>4389</c:v>
                </c:pt>
                <c:pt idx="44">
                  <c:v>32617</c:v>
                </c:pt>
                <c:pt idx="45">
                  <c:v>31482</c:v>
                </c:pt>
                <c:pt idx="46">
                  <c:v>26720</c:v>
                </c:pt>
                <c:pt idx="47">
                  <c:v>29737</c:v>
                </c:pt>
                <c:pt idx="48">
                  <c:v>25089</c:v>
                </c:pt>
                <c:pt idx="49">
                  <c:v>5514</c:v>
                </c:pt>
                <c:pt idx="50">
                  <c:v>4231</c:v>
                </c:pt>
                <c:pt idx="51">
                  <c:v>30301</c:v>
                </c:pt>
                <c:pt idx="52">
                  <c:v>17327</c:v>
                </c:pt>
                <c:pt idx="53">
                  <c:v>14156</c:v>
                </c:pt>
                <c:pt idx="54">
                  <c:v>1449</c:v>
                </c:pt>
                <c:pt idx="55">
                  <c:v>22906</c:v>
                </c:pt>
                <c:pt idx="56">
                  <c:v>22877</c:v>
                </c:pt>
                <c:pt idx="57">
                  <c:v>6075</c:v>
                </c:pt>
                <c:pt idx="58">
                  <c:v>24179</c:v>
                </c:pt>
                <c:pt idx="59">
                  <c:v>3895</c:v>
                </c:pt>
                <c:pt idx="60">
                  <c:v>4869</c:v>
                </c:pt>
                <c:pt idx="61">
                  <c:v>30068</c:v>
                </c:pt>
                <c:pt idx="62">
                  <c:v>14707</c:v>
                </c:pt>
                <c:pt idx="63">
                  <c:v>4223</c:v>
                </c:pt>
                <c:pt idx="64">
                  <c:v>11529</c:v>
                </c:pt>
                <c:pt idx="65">
                  <c:v>6181</c:v>
                </c:pt>
                <c:pt idx="66">
                  <c:v>4546</c:v>
                </c:pt>
                <c:pt idx="67">
                  <c:v>4231</c:v>
                </c:pt>
                <c:pt idx="68">
                  <c:v>20710</c:v>
                </c:pt>
                <c:pt idx="69">
                  <c:v>17526</c:v>
                </c:pt>
                <c:pt idx="70">
                  <c:v>18739</c:v>
                </c:pt>
                <c:pt idx="71">
                  <c:v>19143</c:v>
                </c:pt>
                <c:pt idx="72">
                  <c:v>613</c:v>
                </c:pt>
                <c:pt idx="73">
                  <c:v>15183</c:v>
                </c:pt>
                <c:pt idx="74">
                  <c:v>21349</c:v>
                </c:pt>
                <c:pt idx="75">
                  <c:v>26527</c:v>
                </c:pt>
                <c:pt idx="76">
                  <c:v>27395</c:v>
                </c:pt>
                <c:pt idx="77">
                  <c:v>5200</c:v>
                </c:pt>
                <c:pt idx="78">
                  <c:v>2690</c:v>
                </c:pt>
                <c:pt idx="79">
                  <c:v>4542</c:v>
                </c:pt>
                <c:pt idx="80">
                  <c:v>18850</c:v>
                </c:pt>
                <c:pt idx="81">
                  <c:v>10241</c:v>
                </c:pt>
                <c:pt idx="82">
                  <c:v>21450</c:v>
                </c:pt>
                <c:pt idx="83">
                  <c:v>28959</c:v>
                </c:pt>
                <c:pt idx="84">
                  <c:v>30342</c:v>
                </c:pt>
                <c:pt idx="85">
                  <c:v>16583</c:v>
                </c:pt>
                <c:pt idx="86">
                  <c:v>13509</c:v>
                </c:pt>
                <c:pt idx="87">
                  <c:v>10233</c:v>
                </c:pt>
                <c:pt idx="88">
                  <c:v>19905</c:v>
                </c:pt>
                <c:pt idx="89">
                  <c:v>7323</c:v>
                </c:pt>
                <c:pt idx="90">
                  <c:v>3899</c:v>
                </c:pt>
                <c:pt idx="91">
                  <c:v>676</c:v>
                </c:pt>
                <c:pt idx="92">
                  <c:v>3248</c:v>
                </c:pt>
                <c:pt idx="93">
                  <c:v>23642</c:v>
                </c:pt>
                <c:pt idx="94">
                  <c:v>12297</c:v>
                </c:pt>
                <c:pt idx="95">
                  <c:v>29129</c:v>
                </c:pt>
                <c:pt idx="96">
                  <c:v>14475</c:v>
                </c:pt>
                <c:pt idx="97">
                  <c:v>12161</c:v>
                </c:pt>
                <c:pt idx="98">
                  <c:v>27692</c:v>
                </c:pt>
                <c:pt idx="99">
                  <c:v>5052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1F7-4B24-9AC0-837722003B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6597528"/>
        <c:axId val="416599496"/>
      </c:lineChart>
      <c:catAx>
        <c:axId val="416597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599496"/>
        <c:crosses val="autoZero"/>
        <c:auto val="1"/>
        <c:lblAlgn val="ctr"/>
        <c:lblOffset val="100"/>
        <c:noMultiLvlLbl val="0"/>
      </c:catAx>
      <c:valAx>
        <c:axId val="416599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597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[Sales Dashboard Data.xlsx]Dataset_Combined!PivotTable2</c:name>
    <c:fmtId val="4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 Sales 2011-2013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rgbClr val="7030A0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</c:pivotFmt>
      <c:pivotFmt>
        <c:idx val="1"/>
        <c:spPr>
          <a:noFill/>
          <a:ln w="9525" cap="flat" cmpd="sng" algn="ctr">
            <a:solidFill>
              <a:srgbClr val="00B0F0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</c:pivotFmt>
      <c:pivotFmt>
        <c:idx val="2"/>
        <c:spPr>
          <a:noFill/>
          <a:ln w="9525" cap="flat" cmpd="sng" algn="ctr">
            <a:solidFill>
              <a:srgbClr val="FFC000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</c:pivotFmt>
      <c:pivotFmt>
        <c:idx val="3"/>
        <c:spPr>
          <a:noFill/>
          <a:ln w="9525" cap="flat" cmpd="sng" algn="ctr">
            <a:solidFill>
              <a:srgbClr val="7030A0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</c:pivotFmt>
      <c:pivotFmt>
        <c:idx val="4"/>
        <c:spPr>
          <a:noFill/>
          <a:ln w="9525" cap="flat" cmpd="sng" algn="ctr">
            <a:solidFill>
              <a:srgbClr val="00B0F0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</c:pivotFmt>
      <c:pivotFmt>
        <c:idx val="5"/>
        <c:spPr>
          <a:noFill/>
          <a:ln w="9525" cap="flat" cmpd="sng" algn="ctr">
            <a:solidFill>
              <a:srgbClr val="FFC000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</c:pivotFmt>
      <c:pivotFmt>
        <c:idx val="6"/>
        <c:spPr>
          <a:noFill/>
          <a:ln w="9525" cap="flat" cmpd="sng" algn="ctr">
            <a:solidFill>
              <a:srgbClr val="7030A0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</c:pivotFmt>
      <c:pivotFmt>
        <c:idx val="7"/>
        <c:spPr>
          <a:noFill/>
          <a:ln w="9525" cap="flat" cmpd="sng" algn="ctr">
            <a:solidFill>
              <a:srgbClr val="00B0F0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</c:pivotFmt>
      <c:pivotFmt>
        <c:idx val="8"/>
        <c:spPr>
          <a:noFill/>
          <a:ln w="9525" cap="flat" cmpd="sng" algn="ctr">
            <a:solidFill>
              <a:srgbClr val="FFC000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</c:pivotFmt>
      <c:pivotFmt>
        <c:idx val="9"/>
        <c:spPr>
          <a:noFill/>
          <a:ln w="9525" cap="flat" cmpd="sng" algn="ctr">
            <a:solidFill>
              <a:srgbClr val="7030A0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</c:pivotFmt>
      <c:pivotFmt>
        <c:idx val="10"/>
        <c:spPr>
          <a:noFill/>
          <a:ln w="9525" cap="flat" cmpd="sng" algn="ctr">
            <a:solidFill>
              <a:srgbClr val="00B0F0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</c:pivotFmt>
      <c:pivotFmt>
        <c:idx val="11"/>
        <c:spPr>
          <a:noFill/>
          <a:ln w="9525" cap="flat" cmpd="sng" algn="ctr">
            <a:solidFill>
              <a:srgbClr val="FFC000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</c:pivotFmt>
      <c:pivotFmt>
        <c:idx val="12"/>
        <c:spPr>
          <a:noFill/>
          <a:ln w="9525" cap="flat" cmpd="sng" algn="ctr">
            <a:solidFill>
              <a:srgbClr val="7030A0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</c:pivotFmt>
      <c:pivotFmt>
        <c:idx val="13"/>
        <c:spPr>
          <a:noFill/>
          <a:ln w="9525" cap="flat" cmpd="sng" algn="ctr">
            <a:solidFill>
              <a:srgbClr val="00B0F0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</c:pivotFmt>
      <c:pivotFmt>
        <c:idx val="14"/>
        <c:spPr>
          <a:noFill/>
          <a:ln w="9525" cap="flat" cmpd="sng" algn="ctr">
            <a:solidFill>
              <a:srgbClr val="FFC000"/>
            </a:solidFill>
            <a:miter lim="800000"/>
          </a:ln>
          <a:effectLst>
            <a:glow rad="63500">
              <a:schemeClr val="accent3">
                <a:satMod val="175000"/>
                <a:alpha val="25000"/>
              </a:schemeClr>
            </a:glow>
          </a:effectLst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6.3635040272372365E-2"/>
          <c:y val="0.12377452156228816"/>
          <c:w val="0.86614366398209452"/>
          <c:h val="0.570898864914612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Dataset_Combined!$C$105</c:f>
              <c:strCache>
                <c:ptCount val="1"/>
                <c:pt idx="0">
                  <c:v>Sum of Total 2011 Sales </c:v>
                </c:pt>
              </c:strCache>
            </c:strRef>
          </c:tx>
          <c:spPr>
            <a:noFill/>
            <a:ln w="9525" cap="flat" cmpd="sng" algn="ctr">
              <a:solidFill>
                <a:srgbClr val="7030A0"/>
              </a:solidFill>
              <a:miter lim="800000"/>
            </a:ln>
            <a:effectLst>
              <a:glow rad="63500">
                <a:schemeClr val="accent3">
                  <a:shade val="65000"/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Dataset_Combined!$B$106:$B$207</c:f>
              <c:strCache>
                <c:ptCount val="101"/>
                <c:pt idx="0">
                  <c:v>$1 Lottery Ticket</c:v>
                </c:pt>
                <c:pt idx="1">
                  <c:v>$10 Lottery Ticket</c:v>
                </c:pt>
                <c:pt idx="2">
                  <c:v>$2 Lottery Ticket</c:v>
                </c:pt>
                <c:pt idx="3">
                  <c:v>$20 Lottery Ticket</c:v>
                </c:pt>
                <c:pt idx="4">
                  <c:v>$5 Lottery Ticket</c:v>
                </c:pt>
                <c:pt idx="5">
                  <c:v>Allergy Pills</c:v>
                </c:pt>
                <c:pt idx="6">
                  <c:v>Apple</c:v>
                </c:pt>
                <c:pt idx="7">
                  <c:v>Apple Cookie</c:v>
                </c:pt>
                <c:pt idx="8">
                  <c:v>Apple Muffin</c:v>
                </c:pt>
                <c:pt idx="9">
                  <c:v>Baconburger</c:v>
                </c:pt>
                <c:pt idx="10">
                  <c:v>Bagged Ice</c:v>
                </c:pt>
                <c:pt idx="11">
                  <c:v>Banana</c:v>
                </c:pt>
                <c:pt idx="12">
                  <c:v>BBQ Chips Bag</c:v>
                </c:pt>
                <c:pt idx="13">
                  <c:v>Bottled Propane</c:v>
                </c:pt>
                <c:pt idx="14">
                  <c:v>Bottled Water</c:v>
                </c:pt>
                <c:pt idx="15">
                  <c:v>Bread Loaf</c:v>
                </c:pt>
                <c:pt idx="16">
                  <c:v>Butterfinger Candy Bar</c:v>
                </c:pt>
                <c:pt idx="17">
                  <c:v>Cappacino</c:v>
                </c:pt>
                <c:pt idx="18">
                  <c:v>Cheese Bread</c:v>
                </c:pt>
                <c:pt idx="19">
                  <c:v>Cheese Pizza Slice</c:v>
                </c:pt>
                <c:pt idx="20">
                  <c:v>Cheese Popcorn Bag</c:v>
                </c:pt>
                <c:pt idx="21">
                  <c:v>Cheeseburger</c:v>
                </c:pt>
                <c:pt idx="22">
                  <c:v>Cherry Gatorade</c:v>
                </c:pt>
                <c:pt idx="23">
                  <c:v>Cherry Soda</c:v>
                </c:pt>
                <c:pt idx="24">
                  <c:v>Chew</c:v>
                </c:pt>
                <c:pt idx="25">
                  <c:v>Chicken Soup</c:v>
                </c:pt>
                <c:pt idx="26">
                  <c:v>Chili</c:v>
                </c:pt>
                <c:pt idx="27">
                  <c:v>Chocolate Chip Cookie</c:v>
                </c:pt>
                <c:pt idx="28">
                  <c:v>Chocolate Chip Muffin</c:v>
                </c:pt>
                <c:pt idx="29">
                  <c:v>Chocolate Cookie</c:v>
                </c:pt>
                <c:pt idx="30">
                  <c:v>Chocolate Ice Cream Pail</c:v>
                </c:pt>
                <c:pt idx="31">
                  <c:v>Chocolate Milk</c:v>
                </c:pt>
                <c:pt idx="32">
                  <c:v>Chocolate Muffin</c:v>
                </c:pt>
                <c:pt idx="33">
                  <c:v>Cigar</c:v>
                </c:pt>
                <c:pt idx="34">
                  <c:v>Cigarettes</c:v>
                </c:pt>
                <c:pt idx="35">
                  <c:v>Coffee</c:v>
                </c:pt>
                <c:pt idx="36">
                  <c:v>Coke 20oz Bottle</c:v>
                </c:pt>
                <c:pt idx="37">
                  <c:v>Cold Tea</c:v>
                </c:pt>
                <c:pt idx="38">
                  <c:v>Cookies and Cream Ice Cream Pail</c:v>
                </c:pt>
                <c:pt idx="39">
                  <c:v>Crossaint</c:v>
                </c:pt>
                <c:pt idx="40">
                  <c:v>Diet Coke 20oz Bottle</c:v>
                </c:pt>
                <c:pt idx="41">
                  <c:v>Diet Energy Drink</c:v>
                </c:pt>
                <c:pt idx="42">
                  <c:v>Diet Pepsi 20oz Bottle</c:v>
                </c:pt>
                <c:pt idx="43">
                  <c:v>Diet Sprite 20oz Bottle</c:v>
                </c:pt>
                <c:pt idx="44">
                  <c:v>Egg and Bacon Sandwich</c:v>
                </c:pt>
                <c:pt idx="45">
                  <c:v>Egg and Cheese Sandwich</c:v>
                </c:pt>
                <c:pt idx="46">
                  <c:v>Egg and Ham Sandwich</c:v>
                </c:pt>
                <c:pt idx="47">
                  <c:v>Egg and Sausage Sandwich</c:v>
                </c:pt>
                <c:pt idx="48">
                  <c:v>Egg Roll</c:v>
                </c:pt>
                <c:pt idx="49">
                  <c:v>Grape Gatorade</c:v>
                </c:pt>
                <c:pt idx="50">
                  <c:v>Grape Soda</c:v>
                </c:pt>
                <c:pt idx="51">
                  <c:v>Hamburger</c:v>
                </c:pt>
                <c:pt idx="52">
                  <c:v>Hamburger Buns</c:v>
                </c:pt>
                <c:pt idx="53">
                  <c:v>Hashbrowns</c:v>
                </c:pt>
                <c:pt idx="54">
                  <c:v>Headache Pills</c:v>
                </c:pt>
                <c:pt idx="55">
                  <c:v>Hot Dog</c:v>
                </c:pt>
                <c:pt idx="56">
                  <c:v>Hot Dog Buns</c:v>
                </c:pt>
                <c:pt idx="57">
                  <c:v>Hot Tea</c:v>
                </c:pt>
                <c:pt idx="58">
                  <c:v>Kit Kat Candy Bar</c:v>
                </c:pt>
                <c:pt idx="59">
                  <c:v>Kiwi Gatorade</c:v>
                </c:pt>
                <c:pt idx="60">
                  <c:v>Kiwi Soda</c:v>
                </c:pt>
                <c:pt idx="61">
                  <c:v>Lemon</c:v>
                </c:pt>
                <c:pt idx="62">
                  <c:v>Lemon Cookie</c:v>
                </c:pt>
                <c:pt idx="63">
                  <c:v>Lemon Gatorade</c:v>
                </c:pt>
                <c:pt idx="64">
                  <c:v>Lemon Muffin</c:v>
                </c:pt>
                <c:pt idx="65">
                  <c:v>Lemon Soda</c:v>
                </c:pt>
                <c:pt idx="66">
                  <c:v>Lime Gatorade</c:v>
                </c:pt>
                <c:pt idx="67">
                  <c:v>Lime Soda</c:v>
                </c:pt>
                <c:pt idx="68">
                  <c:v>Meat Sticks</c:v>
                </c:pt>
                <c:pt idx="69">
                  <c:v>Milky Way Candy Bar</c:v>
                </c:pt>
                <c:pt idx="70">
                  <c:v>Mint Ice Cream Pail</c:v>
                </c:pt>
                <c:pt idx="71">
                  <c:v>Mocha</c:v>
                </c:pt>
                <c:pt idx="72">
                  <c:v>Nail Clipper</c:v>
                </c:pt>
                <c:pt idx="73">
                  <c:v>Newspaper</c:v>
                </c:pt>
                <c:pt idx="74">
                  <c:v>Onion</c:v>
                </c:pt>
                <c:pt idx="75">
                  <c:v>Onionburger</c:v>
                </c:pt>
                <c:pt idx="76">
                  <c:v>Orange</c:v>
                </c:pt>
                <c:pt idx="77">
                  <c:v>Orange Gatorade</c:v>
                </c:pt>
                <c:pt idx="78">
                  <c:v>Orange Juice</c:v>
                </c:pt>
                <c:pt idx="79">
                  <c:v>Orange Soda</c:v>
                </c:pt>
                <c:pt idx="80">
                  <c:v>Pepperoni Pizza Slice</c:v>
                </c:pt>
                <c:pt idx="81">
                  <c:v>Pepsi 20oz Bottle</c:v>
                </c:pt>
                <c:pt idx="82">
                  <c:v>Plain Popcorn Bag</c:v>
                </c:pt>
                <c:pt idx="83">
                  <c:v>Potato</c:v>
                </c:pt>
                <c:pt idx="84">
                  <c:v>Regular Chips Bag</c:v>
                </c:pt>
                <c:pt idx="85">
                  <c:v>Regular Energy Drink</c:v>
                </c:pt>
                <c:pt idx="86">
                  <c:v>Sausage Pizza Slice</c:v>
                </c:pt>
                <c:pt idx="87">
                  <c:v>Sherbet Ice Cream Pail</c:v>
                </c:pt>
                <c:pt idx="88">
                  <c:v>Snickers Candy Bar</c:v>
                </c:pt>
                <c:pt idx="89">
                  <c:v>Sprite 20oz Bottle</c:v>
                </c:pt>
                <c:pt idx="90">
                  <c:v>Strawberry Gatorade</c:v>
                </c:pt>
                <c:pt idx="91">
                  <c:v>Strawberry Milk</c:v>
                </c:pt>
                <c:pt idx="92">
                  <c:v>Strawberry Soda</c:v>
                </c:pt>
                <c:pt idx="93">
                  <c:v>String Cheese</c:v>
                </c:pt>
                <c:pt idx="94">
                  <c:v>Summer Sausage</c:v>
                </c:pt>
                <c:pt idx="95">
                  <c:v>Tomato Soup</c:v>
                </c:pt>
                <c:pt idx="96">
                  <c:v>Vanilla Ice Cream Pail</c:v>
                </c:pt>
                <c:pt idx="97">
                  <c:v>Vegetable Soup</c:v>
                </c:pt>
                <c:pt idx="98">
                  <c:v>Whatchamacallit Candy Bar</c:v>
                </c:pt>
                <c:pt idx="99">
                  <c:v>White Milk</c:v>
                </c:pt>
                <c:pt idx="100">
                  <c:v>(blank)</c:v>
                </c:pt>
              </c:strCache>
            </c:strRef>
          </c:cat>
          <c:val>
            <c:numRef>
              <c:f>Dataset_Combined!$C$106:$C$207</c:f>
              <c:numCache>
                <c:formatCode>General</c:formatCode>
                <c:ptCount val="101"/>
                <c:pt idx="0">
                  <c:v>48238</c:v>
                </c:pt>
                <c:pt idx="1">
                  <c:v>1578</c:v>
                </c:pt>
                <c:pt idx="2">
                  <c:v>26807</c:v>
                </c:pt>
                <c:pt idx="3">
                  <c:v>1072</c:v>
                </c:pt>
                <c:pt idx="4">
                  <c:v>1782</c:v>
                </c:pt>
                <c:pt idx="5">
                  <c:v>1094</c:v>
                </c:pt>
                <c:pt idx="6">
                  <c:v>18149</c:v>
                </c:pt>
                <c:pt idx="7">
                  <c:v>30678</c:v>
                </c:pt>
                <c:pt idx="8">
                  <c:v>14521</c:v>
                </c:pt>
                <c:pt idx="9">
                  <c:v>16968</c:v>
                </c:pt>
                <c:pt idx="10">
                  <c:v>4561</c:v>
                </c:pt>
                <c:pt idx="11">
                  <c:v>19726</c:v>
                </c:pt>
                <c:pt idx="12">
                  <c:v>31065</c:v>
                </c:pt>
                <c:pt idx="13">
                  <c:v>3007</c:v>
                </c:pt>
                <c:pt idx="14">
                  <c:v>17320</c:v>
                </c:pt>
                <c:pt idx="15">
                  <c:v>23326</c:v>
                </c:pt>
                <c:pt idx="16">
                  <c:v>20093</c:v>
                </c:pt>
                <c:pt idx="17">
                  <c:v>31417</c:v>
                </c:pt>
                <c:pt idx="18">
                  <c:v>14717</c:v>
                </c:pt>
                <c:pt idx="19">
                  <c:v>17039</c:v>
                </c:pt>
                <c:pt idx="20">
                  <c:v>21545</c:v>
                </c:pt>
                <c:pt idx="21">
                  <c:v>27005</c:v>
                </c:pt>
                <c:pt idx="22">
                  <c:v>5064</c:v>
                </c:pt>
                <c:pt idx="23">
                  <c:v>5381</c:v>
                </c:pt>
                <c:pt idx="24">
                  <c:v>751</c:v>
                </c:pt>
                <c:pt idx="25">
                  <c:v>31887</c:v>
                </c:pt>
                <c:pt idx="26">
                  <c:v>11618</c:v>
                </c:pt>
                <c:pt idx="27">
                  <c:v>29653</c:v>
                </c:pt>
                <c:pt idx="28">
                  <c:v>19577</c:v>
                </c:pt>
                <c:pt idx="29">
                  <c:v>28663</c:v>
                </c:pt>
                <c:pt idx="30">
                  <c:v>25115</c:v>
                </c:pt>
                <c:pt idx="31">
                  <c:v>1631</c:v>
                </c:pt>
                <c:pt idx="32">
                  <c:v>24962</c:v>
                </c:pt>
                <c:pt idx="33">
                  <c:v>2105</c:v>
                </c:pt>
                <c:pt idx="34">
                  <c:v>11253</c:v>
                </c:pt>
                <c:pt idx="35">
                  <c:v>21263</c:v>
                </c:pt>
                <c:pt idx="36">
                  <c:v>15684</c:v>
                </c:pt>
                <c:pt idx="37">
                  <c:v>11388</c:v>
                </c:pt>
                <c:pt idx="38">
                  <c:v>13159</c:v>
                </c:pt>
                <c:pt idx="39">
                  <c:v>10519</c:v>
                </c:pt>
                <c:pt idx="40">
                  <c:v>21384</c:v>
                </c:pt>
                <c:pt idx="41">
                  <c:v>3880</c:v>
                </c:pt>
                <c:pt idx="42">
                  <c:v>12834</c:v>
                </c:pt>
                <c:pt idx="43">
                  <c:v>4282</c:v>
                </c:pt>
                <c:pt idx="44">
                  <c:v>31723</c:v>
                </c:pt>
                <c:pt idx="45">
                  <c:v>30643</c:v>
                </c:pt>
                <c:pt idx="46">
                  <c:v>25887</c:v>
                </c:pt>
                <c:pt idx="47">
                  <c:v>28922</c:v>
                </c:pt>
                <c:pt idx="48">
                  <c:v>24080</c:v>
                </c:pt>
                <c:pt idx="49">
                  <c:v>5381</c:v>
                </c:pt>
                <c:pt idx="50">
                  <c:v>4117</c:v>
                </c:pt>
                <c:pt idx="51">
                  <c:v>29471</c:v>
                </c:pt>
                <c:pt idx="52">
                  <c:v>16673</c:v>
                </c:pt>
                <c:pt idx="53">
                  <c:v>13745</c:v>
                </c:pt>
                <c:pt idx="54">
                  <c:v>1413</c:v>
                </c:pt>
                <c:pt idx="55">
                  <c:v>21964</c:v>
                </c:pt>
                <c:pt idx="56">
                  <c:v>22250</c:v>
                </c:pt>
                <c:pt idx="57">
                  <c:v>5861</c:v>
                </c:pt>
                <c:pt idx="58">
                  <c:v>23402</c:v>
                </c:pt>
                <c:pt idx="59">
                  <c:v>3799</c:v>
                </c:pt>
                <c:pt idx="60">
                  <c:v>4749</c:v>
                </c:pt>
                <c:pt idx="61">
                  <c:v>29322</c:v>
                </c:pt>
                <c:pt idx="62">
                  <c:v>14313</c:v>
                </c:pt>
                <c:pt idx="63">
                  <c:v>4117</c:v>
                </c:pt>
                <c:pt idx="64">
                  <c:v>11256</c:v>
                </c:pt>
                <c:pt idx="65">
                  <c:v>6016</c:v>
                </c:pt>
                <c:pt idx="66">
                  <c:v>4431</c:v>
                </c:pt>
                <c:pt idx="67">
                  <c:v>4117</c:v>
                </c:pt>
                <c:pt idx="68">
                  <c:v>20211</c:v>
                </c:pt>
                <c:pt idx="69">
                  <c:v>17059</c:v>
                </c:pt>
                <c:pt idx="70">
                  <c:v>18310</c:v>
                </c:pt>
                <c:pt idx="71">
                  <c:v>18545</c:v>
                </c:pt>
                <c:pt idx="72">
                  <c:v>591</c:v>
                </c:pt>
                <c:pt idx="73">
                  <c:v>14728</c:v>
                </c:pt>
                <c:pt idx="74">
                  <c:v>20723</c:v>
                </c:pt>
                <c:pt idx="75">
                  <c:v>25706</c:v>
                </c:pt>
                <c:pt idx="76">
                  <c:v>26508</c:v>
                </c:pt>
                <c:pt idx="77">
                  <c:v>5064</c:v>
                </c:pt>
                <c:pt idx="78">
                  <c:v>2607</c:v>
                </c:pt>
                <c:pt idx="79">
                  <c:v>4431</c:v>
                </c:pt>
                <c:pt idx="80">
                  <c:v>18343</c:v>
                </c:pt>
                <c:pt idx="81">
                  <c:v>9981</c:v>
                </c:pt>
                <c:pt idx="82">
                  <c:v>20641</c:v>
                </c:pt>
                <c:pt idx="83">
                  <c:v>28192</c:v>
                </c:pt>
                <c:pt idx="84">
                  <c:v>29427</c:v>
                </c:pt>
                <c:pt idx="85">
                  <c:v>16134</c:v>
                </c:pt>
                <c:pt idx="86">
                  <c:v>13128</c:v>
                </c:pt>
                <c:pt idx="87">
                  <c:v>9996</c:v>
                </c:pt>
                <c:pt idx="88">
                  <c:v>19260</c:v>
                </c:pt>
                <c:pt idx="89">
                  <c:v>7132</c:v>
                </c:pt>
                <c:pt idx="90">
                  <c:v>3799</c:v>
                </c:pt>
                <c:pt idx="91">
                  <c:v>656</c:v>
                </c:pt>
                <c:pt idx="92">
                  <c:v>3166</c:v>
                </c:pt>
                <c:pt idx="93">
                  <c:v>23020</c:v>
                </c:pt>
                <c:pt idx="94">
                  <c:v>11968</c:v>
                </c:pt>
                <c:pt idx="95">
                  <c:v>28161</c:v>
                </c:pt>
                <c:pt idx="96">
                  <c:v>14146</c:v>
                </c:pt>
                <c:pt idx="97">
                  <c:v>11737</c:v>
                </c:pt>
                <c:pt idx="98">
                  <c:v>26825</c:v>
                </c:pt>
                <c:pt idx="99">
                  <c:v>4883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A5-4C18-BEBB-CE1AFCDE02F6}"/>
            </c:ext>
          </c:extLst>
        </c:ser>
        <c:ser>
          <c:idx val="1"/>
          <c:order val="1"/>
          <c:tx>
            <c:strRef>
              <c:f>Dataset_Combined!$D$105</c:f>
              <c:strCache>
                <c:ptCount val="1"/>
                <c:pt idx="0">
                  <c:v>Sum of Total 2012 Sales</c:v>
                </c:pt>
              </c:strCache>
            </c:strRef>
          </c:tx>
          <c:spPr>
            <a:noFill/>
            <a:ln w="9525" cap="flat" cmpd="sng" algn="ctr">
              <a:solidFill>
                <a:srgbClr val="00B0F0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Dataset_Combined!$B$106:$B$207</c:f>
              <c:strCache>
                <c:ptCount val="101"/>
                <c:pt idx="0">
                  <c:v>$1 Lottery Ticket</c:v>
                </c:pt>
                <c:pt idx="1">
                  <c:v>$10 Lottery Ticket</c:v>
                </c:pt>
                <c:pt idx="2">
                  <c:v>$2 Lottery Ticket</c:v>
                </c:pt>
                <c:pt idx="3">
                  <c:v>$20 Lottery Ticket</c:v>
                </c:pt>
                <c:pt idx="4">
                  <c:v>$5 Lottery Ticket</c:v>
                </c:pt>
                <c:pt idx="5">
                  <c:v>Allergy Pills</c:v>
                </c:pt>
                <c:pt idx="6">
                  <c:v>Apple</c:v>
                </c:pt>
                <c:pt idx="7">
                  <c:v>Apple Cookie</c:v>
                </c:pt>
                <c:pt idx="8">
                  <c:v>Apple Muffin</c:v>
                </c:pt>
                <c:pt idx="9">
                  <c:v>Baconburger</c:v>
                </c:pt>
                <c:pt idx="10">
                  <c:v>Bagged Ice</c:v>
                </c:pt>
                <c:pt idx="11">
                  <c:v>Banana</c:v>
                </c:pt>
                <c:pt idx="12">
                  <c:v>BBQ Chips Bag</c:v>
                </c:pt>
                <c:pt idx="13">
                  <c:v>Bottled Propane</c:v>
                </c:pt>
                <c:pt idx="14">
                  <c:v>Bottled Water</c:v>
                </c:pt>
                <c:pt idx="15">
                  <c:v>Bread Loaf</c:v>
                </c:pt>
                <c:pt idx="16">
                  <c:v>Butterfinger Candy Bar</c:v>
                </c:pt>
                <c:pt idx="17">
                  <c:v>Cappacino</c:v>
                </c:pt>
                <c:pt idx="18">
                  <c:v>Cheese Bread</c:v>
                </c:pt>
                <c:pt idx="19">
                  <c:v>Cheese Pizza Slice</c:v>
                </c:pt>
                <c:pt idx="20">
                  <c:v>Cheese Popcorn Bag</c:v>
                </c:pt>
                <c:pt idx="21">
                  <c:v>Cheeseburger</c:v>
                </c:pt>
                <c:pt idx="22">
                  <c:v>Cherry Gatorade</c:v>
                </c:pt>
                <c:pt idx="23">
                  <c:v>Cherry Soda</c:v>
                </c:pt>
                <c:pt idx="24">
                  <c:v>Chew</c:v>
                </c:pt>
                <c:pt idx="25">
                  <c:v>Chicken Soup</c:v>
                </c:pt>
                <c:pt idx="26">
                  <c:v>Chili</c:v>
                </c:pt>
                <c:pt idx="27">
                  <c:v>Chocolate Chip Cookie</c:v>
                </c:pt>
                <c:pt idx="28">
                  <c:v>Chocolate Chip Muffin</c:v>
                </c:pt>
                <c:pt idx="29">
                  <c:v>Chocolate Cookie</c:v>
                </c:pt>
                <c:pt idx="30">
                  <c:v>Chocolate Ice Cream Pail</c:v>
                </c:pt>
                <c:pt idx="31">
                  <c:v>Chocolate Milk</c:v>
                </c:pt>
                <c:pt idx="32">
                  <c:v>Chocolate Muffin</c:v>
                </c:pt>
                <c:pt idx="33">
                  <c:v>Cigar</c:v>
                </c:pt>
                <c:pt idx="34">
                  <c:v>Cigarettes</c:v>
                </c:pt>
                <c:pt idx="35">
                  <c:v>Coffee</c:v>
                </c:pt>
                <c:pt idx="36">
                  <c:v>Coke 20oz Bottle</c:v>
                </c:pt>
                <c:pt idx="37">
                  <c:v>Cold Tea</c:v>
                </c:pt>
                <c:pt idx="38">
                  <c:v>Cookies and Cream Ice Cream Pail</c:v>
                </c:pt>
                <c:pt idx="39">
                  <c:v>Crossaint</c:v>
                </c:pt>
                <c:pt idx="40">
                  <c:v>Diet Coke 20oz Bottle</c:v>
                </c:pt>
                <c:pt idx="41">
                  <c:v>Diet Energy Drink</c:v>
                </c:pt>
                <c:pt idx="42">
                  <c:v>Diet Pepsi 20oz Bottle</c:v>
                </c:pt>
                <c:pt idx="43">
                  <c:v>Diet Sprite 20oz Bottle</c:v>
                </c:pt>
                <c:pt idx="44">
                  <c:v>Egg and Bacon Sandwich</c:v>
                </c:pt>
                <c:pt idx="45">
                  <c:v>Egg and Cheese Sandwich</c:v>
                </c:pt>
                <c:pt idx="46">
                  <c:v>Egg and Ham Sandwich</c:v>
                </c:pt>
                <c:pt idx="47">
                  <c:v>Egg and Sausage Sandwich</c:v>
                </c:pt>
                <c:pt idx="48">
                  <c:v>Egg Roll</c:v>
                </c:pt>
                <c:pt idx="49">
                  <c:v>Grape Gatorade</c:v>
                </c:pt>
                <c:pt idx="50">
                  <c:v>Grape Soda</c:v>
                </c:pt>
                <c:pt idx="51">
                  <c:v>Hamburger</c:v>
                </c:pt>
                <c:pt idx="52">
                  <c:v>Hamburger Buns</c:v>
                </c:pt>
                <c:pt idx="53">
                  <c:v>Hashbrowns</c:v>
                </c:pt>
                <c:pt idx="54">
                  <c:v>Headache Pills</c:v>
                </c:pt>
                <c:pt idx="55">
                  <c:v>Hot Dog</c:v>
                </c:pt>
                <c:pt idx="56">
                  <c:v>Hot Dog Buns</c:v>
                </c:pt>
                <c:pt idx="57">
                  <c:v>Hot Tea</c:v>
                </c:pt>
                <c:pt idx="58">
                  <c:v>Kit Kat Candy Bar</c:v>
                </c:pt>
                <c:pt idx="59">
                  <c:v>Kiwi Gatorade</c:v>
                </c:pt>
                <c:pt idx="60">
                  <c:v>Kiwi Soda</c:v>
                </c:pt>
                <c:pt idx="61">
                  <c:v>Lemon</c:v>
                </c:pt>
                <c:pt idx="62">
                  <c:v>Lemon Cookie</c:v>
                </c:pt>
                <c:pt idx="63">
                  <c:v>Lemon Gatorade</c:v>
                </c:pt>
                <c:pt idx="64">
                  <c:v>Lemon Muffin</c:v>
                </c:pt>
                <c:pt idx="65">
                  <c:v>Lemon Soda</c:v>
                </c:pt>
                <c:pt idx="66">
                  <c:v>Lime Gatorade</c:v>
                </c:pt>
                <c:pt idx="67">
                  <c:v>Lime Soda</c:v>
                </c:pt>
                <c:pt idx="68">
                  <c:v>Meat Sticks</c:v>
                </c:pt>
                <c:pt idx="69">
                  <c:v>Milky Way Candy Bar</c:v>
                </c:pt>
                <c:pt idx="70">
                  <c:v>Mint Ice Cream Pail</c:v>
                </c:pt>
                <c:pt idx="71">
                  <c:v>Mocha</c:v>
                </c:pt>
                <c:pt idx="72">
                  <c:v>Nail Clipper</c:v>
                </c:pt>
                <c:pt idx="73">
                  <c:v>Newspaper</c:v>
                </c:pt>
                <c:pt idx="74">
                  <c:v>Onion</c:v>
                </c:pt>
                <c:pt idx="75">
                  <c:v>Onionburger</c:v>
                </c:pt>
                <c:pt idx="76">
                  <c:v>Orange</c:v>
                </c:pt>
                <c:pt idx="77">
                  <c:v>Orange Gatorade</c:v>
                </c:pt>
                <c:pt idx="78">
                  <c:v>Orange Juice</c:v>
                </c:pt>
                <c:pt idx="79">
                  <c:v>Orange Soda</c:v>
                </c:pt>
                <c:pt idx="80">
                  <c:v>Pepperoni Pizza Slice</c:v>
                </c:pt>
                <c:pt idx="81">
                  <c:v>Pepsi 20oz Bottle</c:v>
                </c:pt>
                <c:pt idx="82">
                  <c:v>Plain Popcorn Bag</c:v>
                </c:pt>
                <c:pt idx="83">
                  <c:v>Potato</c:v>
                </c:pt>
                <c:pt idx="84">
                  <c:v>Regular Chips Bag</c:v>
                </c:pt>
                <c:pt idx="85">
                  <c:v>Regular Energy Drink</c:v>
                </c:pt>
                <c:pt idx="86">
                  <c:v>Sausage Pizza Slice</c:v>
                </c:pt>
                <c:pt idx="87">
                  <c:v>Sherbet Ice Cream Pail</c:v>
                </c:pt>
                <c:pt idx="88">
                  <c:v>Snickers Candy Bar</c:v>
                </c:pt>
                <c:pt idx="89">
                  <c:v>Sprite 20oz Bottle</c:v>
                </c:pt>
                <c:pt idx="90">
                  <c:v>Strawberry Gatorade</c:v>
                </c:pt>
                <c:pt idx="91">
                  <c:v>Strawberry Milk</c:v>
                </c:pt>
                <c:pt idx="92">
                  <c:v>Strawberry Soda</c:v>
                </c:pt>
                <c:pt idx="93">
                  <c:v>String Cheese</c:v>
                </c:pt>
                <c:pt idx="94">
                  <c:v>Summer Sausage</c:v>
                </c:pt>
                <c:pt idx="95">
                  <c:v>Tomato Soup</c:v>
                </c:pt>
                <c:pt idx="96">
                  <c:v>Vanilla Ice Cream Pail</c:v>
                </c:pt>
                <c:pt idx="97">
                  <c:v>Vegetable Soup</c:v>
                </c:pt>
                <c:pt idx="98">
                  <c:v>Whatchamacallit Candy Bar</c:v>
                </c:pt>
                <c:pt idx="99">
                  <c:v>White Milk</c:v>
                </c:pt>
                <c:pt idx="100">
                  <c:v>(blank)</c:v>
                </c:pt>
              </c:strCache>
            </c:strRef>
          </c:cat>
          <c:val>
            <c:numRef>
              <c:f>Dataset_Combined!$D$106:$D$207</c:f>
              <c:numCache>
                <c:formatCode>General</c:formatCode>
                <c:ptCount val="101"/>
                <c:pt idx="0">
                  <c:v>48720</c:v>
                </c:pt>
                <c:pt idx="1">
                  <c:v>1591</c:v>
                </c:pt>
                <c:pt idx="2">
                  <c:v>27074</c:v>
                </c:pt>
                <c:pt idx="3">
                  <c:v>1082</c:v>
                </c:pt>
                <c:pt idx="4">
                  <c:v>1802</c:v>
                </c:pt>
                <c:pt idx="5">
                  <c:v>1104</c:v>
                </c:pt>
                <c:pt idx="6">
                  <c:v>18329</c:v>
                </c:pt>
                <c:pt idx="7">
                  <c:v>30987</c:v>
                </c:pt>
                <c:pt idx="8">
                  <c:v>14666</c:v>
                </c:pt>
                <c:pt idx="9">
                  <c:v>17135</c:v>
                </c:pt>
                <c:pt idx="10">
                  <c:v>4608</c:v>
                </c:pt>
                <c:pt idx="11">
                  <c:v>19922</c:v>
                </c:pt>
                <c:pt idx="12">
                  <c:v>31376</c:v>
                </c:pt>
                <c:pt idx="13">
                  <c:v>3038</c:v>
                </c:pt>
                <c:pt idx="14">
                  <c:v>17494</c:v>
                </c:pt>
                <c:pt idx="15">
                  <c:v>23560</c:v>
                </c:pt>
                <c:pt idx="16">
                  <c:v>20295</c:v>
                </c:pt>
                <c:pt idx="17">
                  <c:v>31730</c:v>
                </c:pt>
                <c:pt idx="18">
                  <c:v>14865</c:v>
                </c:pt>
                <c:pt idx="19">
                  <c:v>17208</c:v>
                </c:pt>
                <c:pt idx="20">
                  <c:v>21761</c:v>
                </c:pt>
                <c:pt idx="21">
                  <c:v>27274</c:v>
                </c:pt>
                <c:pt idx="22">
                  <c:v>5115</c:v>
                </c:pt>
                <c:pt idx="23">
                  <c:v>5433</c:v>
                </c:pt>
                <c:pt idx="24">
                  <c:v>759</c:v>
                </c:pt>
                <c:pt idx="25">
                  <c:v>32206</c:v>
                </c:pt>
                <c:pt idx="26">
                  <c:v>11736</c:v>
                </c:pt>
                <c:pt idx="27">
                  <c:v>29949</c:v>
                </c:pt>
                <c:pt idx="28">
                  <c:v>19773</c:v>
                </c:pt>
                <c:pt idx="29">
                  <c:v>28952</c:v>
                </c:pt>
                <c:pt idx="30">
                  <c:v>25367</c:v>
                </c:pt>
                <c:pt idx="31">
                  <c:v>1648</c:v>
                </c:pt>
                <c:pt idx="32">
                  <c:v>25212</c:v>
                </c:pt>
                <c:pt idx="33">
                  <c:v>2125</c:v>
                </c:pt>
                <c:pt idx="34">
                  <c:v>11365</c:v>
                </c:pt>
                <c:pt idx="35">
                  <c:v>21474</c:v>
                </c:pt>
                <c:pt idx="36">
                  <c:v>15841</c:v>
                </c:pt>
                <c:pt idx="37">
                  <c:v>11502</c:v>
                </c:pt>
                <c:pt idx="38">
                  <c:v>13290</c:v>
                </c:pt>
                <c:pt idx="39">
                  <c:v>10624</c:v>
                </c:pt>
                <c:pt idx="40">
                  <c:v>21598</c:v>
                </c:pt>
                <c:pt idx="41">
                  <c:v>3922</c:v>
                </c:pt>
                <c:pt idx="42">
                  <c:v>12963</c:v>
                </c:pt>
                <c:pt idx="43">
                  <c:v>4325</c:v>
                </c:pt>
                <c:pt idx="44">
                  <c:v>32042</c:v>
                </c:pt>
                <c:pt idx="45">
                  <c:v>30952</c:v>
                </c:pt>
                <c:pt idx="46">
                  <c:v>26149</c:v>
                </c:pt>
                <c:pt idx="47">
                  <c:v>29211</c:v>
                </c:pt>
                <c:pt idx="48">
                  <c:v>24322</c:v>
                </c:pt>
                <c:pt idx="49">
                  <c:v>5433</c:v>
                </c:pt>
                <c:pt idx="50">
                  <c:v>4159</c:v>
                </c:pt>
                <c:pt idx="51">
                  <c:v>29764</c:v>
                </c:pt>
                <c:pt idx="52">
                  <c:v>16840</c:v>
                </c:pt>
                <c:pt idx="53">
                  <c:v>13885</c:v>
                </c:pt>
                <c:pt idx="54">
                  <c:v>1428</c:v>
                </c:pt>
                <c:pt idx="55">
                  <c:v>22183</c:v>
                </c:pt>
                <c:pt idx="56">
                  <c:v>22471</c:v>
                </c:pt>
                <c:pt idx="57">
                  <c:v>5922</c:v>
                </c:pt>
                <c:pt idx="58">
                  <c:v>23635</c:v>
                </c:pt>
                <c:pt idx="59">
                  <c:v>3837</c:v>
                </c:pt>
                <c:pt idx="60">
                  <c:v>4794</c:v>
                </c:pt>
                <c:pt idx="61">
                  <c:v>29613</c:v>
                </c:pt>
                <c:pt idx="62">
                  <c:v>14455</c:v>
                </c:pt>
                <c:pt idx="63">
                  <c:v>4159</c:v>
                </c:pt>
                <c:pt idx="64">
                  <c:v>11369</c:v>
                </c:pt>
                <c:pt idx="65">
                  <c:v>6078</c:v>
                </c:pt>
                <c:pt idx="66">
                  <c:v>4475</c:v>
                </c:pt>
                <c:pt idx="67">
                  <c:v>4159</c:v>
                </c:pt>
                <c:pt idx="68">
                  <c:v>20413</c:v>
                </c:pt>
                <c:pt idx="69">
                  <c:v>17228</c:v>
                </c:pt>
                <c:pt idx="70">
                  <c:v>18491</c:v>
                </c:pt>
                <c:pt idx="71">
                  <c:v>18730</c:v>
                </c:pt>
                <c:pt idx="72">
                  <c:v>598</c:v>
                </c:pt>
                <c:pt idx="73">
                  <c:v>14874</c:v>
                </c:pt>
                <c:pt idx="74">
                  <c:v>20930</c:v>
                </c:pt>
                <c:pt idx="75">
                  <c:v>25962</c:v>
                </c:pt>
                <c:pt idx="76">
                  <c:v>26772</c:v>
                </c:pt>
                <c:pt idx="77">
                  <c:v>5115</c:v>
                </c:pt>
                <c:pt idx="78">
                  <c:v>2632</c:v>
                </c:pt>
                <c:pt idx="79">
                  <c:v>4475</c:v>
                </c:pt>
                <c:pt idx="80">
                  <c:v>18528</c:v>
                </c:pt>
                <c:pt idx="81">
                  <c:v>10080</c:v>
                </c:pt>
                <c:pt idx="82">
                  <c:v>20846</c:v>
                </c:pt>
                <c:pt idx="83">
                  <c:v>28476</c:v>
                </c:pt>
                <c:pt idx="84">
                  <c:v>29723</c:v>
                </c:pt>
                <c:pt idx="85">
                  <c:v>16297</c:v>
                </c:pt>
                <c:pt idx="86">
                  <c:v>13258</c:v>
                </c:pt>
                <c:pt idx="87">
                  <c:v>10096</c:v>
                </c:pt>
                <c:pt idx="88">
                  <c:v>19452</c:v>
                </c:pt>
                <c:pt idx="89">
                  <c:v>7205</c:v>
                </c:pt>
                <c:pt idx="90">
                  <c:v>3837</c:v>
                </c:pt>
                <c:pt idx="91">
                  <c:v>662</c:v>
                </c:pt>
                <c:pt idx="92">
                  <c:v>3198</c:v>
                </c:pt>
                <c:pt idx="93">
                  <c:v>23252</c:v>
                </c:pt>
                <c:pt idx="94">
                  <c:v>12087</c:v>
                </c:pt>
                <c:pt idx="95">
                  <c:v>28441</c:v>
                </c:pt>
                <c:pt idx="96">
                  <c:v>14288</c:v>
                </c:pt>
                <c:pt idx="97">
                  <c:v>11856</c:v>
                </c:pt>
                <c:pt idx="98">
                  <c:v>27093</c:v>
                </c:pt>
                <c:pt idx="99">
                  <c:v>4931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A5-4C18-BEBB-CE1AFCDE02F6}"/>
            </c:ext>
          </c:extLst>
        </c:ser>
        <c:ser>
          <c:idx val="2"/>
          <c:order val="2"/>
          <c:tx>
            <c:strRef>
              <c:f>Dataset_Combined!$E$105</c:f>
              <c:strCache>
                <c:ptCount val="1"/>
                <c:pt idx="0">
                  <c:v>Sum of Total 2013 Sales</c:v>
                </c:pt>
              </c:strCache>
            </c:strRef>
          </c:tx>
          <c:spPr>
            <a:noFill/>
            <a:ln w="9525" cap="flat" cmpd="sng" algn="ctr">
              <a:solidFill>
                <a:srgbClr val="FFC000"/>
              </a:solidFill>
              <a:miter lim="800000"/>
            </a:ln>
            <a:effectLst>
              <a:glow rad="63500">
                <a:schemeClr val="accent3">
                  <a:tint val="65000"/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Dataset_Combined!$B$106:$B$207</c:f>
              <c:strCache>
                <c:ptCount val="101"/>
                <c:pt idx="0">
                  <c:v>$1 Lottery Ticket</c:v>
                </c:pt>
                <c:pt idx="1">
                  <c:v>$10 Lottery Ticket</c:v>
                </c:pt>
                <c:pt idx="2">
                  <c:v>$2 Lottery Ticket</c:v>
                </c:pt>
                <c:pt idx="3">
                  <c:v>$20 Lottery Ticket</c:v>
                </c:pt>
                <c:pt idx="4">
                  <c:v>$5 Lottery Ticket</c:v>
                </c:pt>
                <c:pt idx="5">
                  <c:v>Allergy Pills</c:v>
                </c:pt>
                <c:pt idx="6">
                  <c:v>Apple</c:v>
                </c:pt>
                <c:pt idx="7">
                  <c:v>Apple Cookie</c:v>
                </c:pt>
                <c:pt idx="8">
                  <c:v>Apple Muffin</c:v>
                </c:pt>
                <c:pt idx="9">
                  <c:v>Baconburger</c:v>
                </c:pt>
                <c:pt idx="10">
                  <c:v>Bagged Ice</c:v>
                </c:pt>
                <c:pt idx="11">
                  <c:v>Banana</c:v>
                </c:pt>
                <c:pt idx="12">
                  <c:v>BBQ Chips Bag</c:v>
                </c:pt>
                <c:pt idx="13">
                  <c:v>Bottled Propane</c:v>
                </c:pt>
                <c:pt idx="14">
                  <c:v>Bottled Water</c:v>
                </c:pt>
                <c:pt idx="15">
                  <c:v>Bread Loaf</c:v>
                </c:pt>
                <c:pt idx="16">
                  <c:v>Butterfinger Candy Bar</c:v>
                </c:pt>
                <c:pt idx="17">
                  <c:v>Cappacino</c:v>
                </c:pt>
                <c:pt idx="18">
                  <c:v>Cheese Bread</c:v>
                </c:pt>
                <c:pt idx="19">
                  <c:v>Cheese Pizza Slice</c:v>
                </c:pt>
                <c:pt idx="20">
                  <c:v>Cheese Popcorn Bag</c:v>
                </c:pt>
                <c:pt idx="21">
                  <c:v>Cheeseburger</c:v>
                </c:pt>
                <c:pt idx="22">
                  <c:v>Cherry Gatorade</c:v>
                </c:pt>
                <c:pt idx="23">
                  <c:v>Cherry Soda</c:v>
                </c:pt>
                <c:pt idx="24">
                  <c:v>Chew</c:v>
                </c:pt>
                <c:pt idx="25">
                  <c:v>Chicken Soup</c:v>
                </c:pt>
                <c:pt idx="26">
                  <c:v>Chili</c:v>
                </c:pt>
                <c:pt idx="27">
                  <c:v>Chocolate Chip Cookie</c:v>
                </c:pt>
                <c:pt idx="28">
                  <c:v>Chocolate Chip Muffin</c:v>
                </c:pt>
                <c:pt idx="29">
                  <c:v>Chocolate Cookie</c:v>
                </c:pt>
                <c:pt idx="30">
                  <c:v>Chocolate Ice Cream Pail</c:v>
                </c:pt>
                <c:pt idx="31">
                  <c:v>Chocolate Milk</c:v>
                </c:pt>
                <c:pt idx="32">
                  <c:v>Chocolate Muffin</c:v>
                </c:pt>
                <c:pt idx="33">
                  <c:v>Cigar</c:v>
                </c:pt>
                <c:pt idx="34">
                  <c:v>Cigarettes</c:v>
                </c:pt>
                <c:pt idx="35">
                  <c:v>Coffee</c:v>
                </c:pt>
                <c:pt idx="36">
                  <c:v>Coke 20oz Bottle</c:v>
                </c:pt>
                <c:pt idx="37">
                  <c:v>Cold Tea</c:v>
                </c:pt>
                <c:pt idx="38">
                  <c:v>Cookies and Cream Ice Cream Pail</c:v>
                </c:pt>
                <c:pt idx="39">
                  <c:v>Crossaint</c:v>
                </c:pt>
                <c:pt idx="40">
                  <c:v>Diet Coke 20oz Bottle</c:v>
                </c:pt>
                <c:pt idx="41">
                  <c:v>Diet Energy Drink</c:v>
                </c:pt>
                <c:pt idx="42">
                  <c:v>Diet Pepsi 20oz Bottle</c:v>
                </c:pt>
                <c:pt idx="43">
                  <c:v>Diet Sprite 20oz Bottle</c:v>
                </c:pt>
                <c:pt idx="44">
                  <c:v>Egg and Bacon Sandwich</c:v>
                </c:pt>
                <c:pt idx="45">
                  <c:v>Egg and Cheese Sandwich</c:v>
                </c:pt>
                <c:pt idx="46">
                  <c:v>Egg and Ham Sandwich</c:v>
                </c:pt>
                <c:pt idx="47">
                  <c:v>Egg and Sausage Sandwich</c:v>
                </c:pt>
                <c:pt idx="48">
                  <c:v>Egg Roll</c:v>
                </c:pt>
                <c:pt idx="49">
                  <c:v>Grape Gatorade</c:v>
                </c:pt>
                <c:pt idx="50">
                  <c:v>Grape Soda</c:v>
                </c:pt>
                <c:pt idx="51">
                  <c:v>Hamburger</c:v>
                </c:pt>
                <c:pt idx="52">
                  <c:v>Hamburger Buns</c:v>
                </c:pt>
                <c:pt idx="53">
                  <c:v>Hashbrowns</c:v>
                </c:pt>
                <c:pt idx="54">
                  <c:v>Headache Pills</c:v>
                </c:pt>
                <c:pt idx="55">
                  <c:v>Hot Dog</c:v>
                </c:pt>
                <c:pt idx="56">
                  <c:v>Hot Dog Buns</c:v>
                </c:pt>
                <c:pt idx="57">
                  <c:v>Hot Tea</c:v>
                </c:pt>
                <c:pt idx="58">
                  <c:v>Kit Kat Candy Bar</c:v>
                </c:pt>
                <c:pt idx="59">
                  <c:v>Kiwi Gatorade</c:v>
                </c:pt>
                <c:pt idx="60">
                  <c:v>Kiwi Soda</c:v>
                </c:pt>
                <c:pt idx="61">
                  <c:v>Lemon</c:v>
                </c:pt>
                <c:pt idx="62">
                  <c:v>Lemon Cookie</c:v>
                </c:pt>
                <c:pt idx="63">
                  <c:v>Lemon Gatorade</c:v>
                </c:pt>
                <c:pt idx="64">
                  <c:v>Lemon Muffin</c:v>
                </c:pt>
                <c:pt idx="65">
                  <c:v>Lemon Soda</c:v>
                </c:pt>
                <c:pt idx="66">
                  <c:v>Lime Gatorade</c:v>
                </c:pt>
                <c:pt idx="67">
                  <c:v>Lime Soda</c:v>
                </c:pt>
                <c:pt idx="68">
                  <c:v>Meat Sticks</c:v>
                </c:pt>
                <c:pt idx="69">
                  <c:v>Milky Way Candy Bar</c:v>
                </c:pt>
                <c:pt idx="70">
                  <c:v>Mint Ice Cream Pail</c:v>
                </c:pt>
                <c:pt idx="71">
                  <c:v>Mocha</c:v>
                </c:pt>
                <c:pt idx="72">
                  <c:v>Nail Clipper</c:v>
                </c:pt>
                <c:pt idx="73">
                  <c:v>Newspaper</c:v>
                </c:pt>
                <c:pt idx="74">
                  <c:v>Onion</c:v>
                </c:pt>
                <c:pt idx="75">
                  <c:v>Onionburger</c:v>
                </c:pt>
                <c:pt idx="76">
                  <c:v>Orange</c:v>
                </c:pt>
                <c:pt idx="77">
                  <c:v>Orange Gatorade</c:v>
                </c:pt>
                <c:pt idx="78">
                  <c:v>Orange Juice</c:v>
                </c:pt>
                <c:pt idx="79">
                  <c:v>Orange Soda</c:v>
                </c:pt>
                <c:pt idx="80">
                  <c:v>Pepperoni Pizza Slice</c:v>
                </c:pt>
                <c:pt idx="81">
                  <c:v>Pepsi 20oz Bottle</c:v>
                </c:pt>
                <c:pt idx="82">
                  <c:v>Plain Popcorn Bag</c:v>
                </c:pt>
                <c:pt idx="83">
                  <c:v>Potato</c:v>
                </c:pt>
                <c:pt idx="84">
                  <c:v>Regular Chips Bag</c:v>
                </c:pt>
                <c:pt idx="85">
                  <c:v>Regular Energy Drink</c:v>
                </c:pt>
                <c:pt idx="86">
                  <c:v>Sausage Pizza Slice</c:v>
                </c:pt>
                <c:pt idx="87">
                  <c:v>Sherbet Ice Cream Pail</c:v>
                </c:pt>
                <c:pt idx="88">
                  <c:v>Snickers Candy Bar</c:v>
                </c:pt>
                <c:pt idx="89">
                  <c:v>Sprite 20oz Bottle</c:v>
                </c:pt>
                <c:pt idx="90">
                  <c:v>Strawberry Gatorade</c:v>
                </c:pt>
                <c:pt idx="91">
                  <c:v>Strawberry Milk</c:v>
                </c:pt>
                <c:pt idx="92">
                  <c:v>Strawberry Soda</c:v>
                </c:pt>
                <c:pt idx="93">
                  <c:v>String Cheese</c:v>
                </c:pt>
                <c:pt idx="94">
                  <c:v>Summer Sausage</c:v>
                </c:pt>
                <c:pt idx="95">
                  <c:v>Tomato Soup</c:v>
                </c:pt>
                <c:pt idx="96">
                  <c:v>Vanilla Ice Cream Pail</c:v>
                </c:pt>
                <c:pt idx="97">
                  <c:v>Vegetable Soup</c:v>
                </c:pt>
                <c:pt idx="98">
                  <c:v>Whatchamacallit Candy Bar</c:v>
                </c:pt>
                <c:pt idx="99">
                  <c:v>White Milk</c:v>
                </c:pt>
                <c:pt idx="100">
                  <c:v>(blank)</c:v>
                </c:pt>
              </c:strCache>
            </c:strRef>
          </c:cat>
          <c:val>
            <c:numRef>
              <c:f>Dataset_Combined!$E$106:$E$207</c:f>
              <c:numCache>
                <c:formatCode>General</c:formatCode>
                <c:ptCount val="101"/>
                <c:pt idx="0">
                  <c:v>49663</c:v>
                </c:pt>
                <c:pt idx="1">
                  <c:v>1625</c:v>
                </c:pt>
                <c:pt idx="2">
                  <c:v>27582</c:v>
                </c:pt>
                <c:pt idx="3">
                  <c:v>1100</c:v>
                </c:pt>
                <c:pt idx="4">
                  <c:v>1838</c:v>
                </c:pt>
                <c:pt idx="5">
                  <c:v>1118</c:v>
                </c:pt>
                <c:pt idx="6">
                  <c:v>18674</c:v>
                </c:pt>
                <c:pt idx="7">
                  <c:v>31707</c:v>
                </c:pt>
                <c:pt idx="8">
                  <c:v>14865</c:v>
                </c:pt>
                <c:pt idx="9">
                  <c:v>17492</c:v>
                </c:pt>
                <c:pt idx="10">
                  <c:v>4669</c:v>
                </c:pt>
                <c:pt idx="11">
                  <c:v>20288</c:v>
                </c:pt>
                <c:pt idx="12">
                  <c:v>32026</c:v>
                </c:pt>
                <c:pt idx="13">
                  <c:v>3101</c:v>
                </c:pt>
                <c:pt idx="14">
                  <c:v>17826</c:v>
                </c:pt>
                <c:pt idx="15">
                  <c:v>23916</c:v>
                </c:pt>
                <c:pt idx="16">
                  <c:v>20646</c:v>
                </c:pt>
                <c:pt idx="17">
                  <c:v>32391</c:v>
                </c:pt>
                <c:pt idx="18">
                  <c:v>15085</c:v>
                </c:pt>
                <c:pt idx="19">
                  <c:v>17521</c:v>
                </c:pt>
                <c:pt idx="20">
                  <c:v>22229</c:v>
                </c:pt>
                <c:pt idx="21">
                  <c:v>27836</c:v>
                </c:pt>
                <c:pt idx="22">
                  <c:v>5195</c:v>
                </c:pt>
                <c:pt idx="23">
                  <c:v>5519</c:v>
                </c:pt>
                <c:pt idx="24">
                  <c:v>776</c:v>
                </c:pt>
                <c:pt idx="25">
                  <c:v>32874</c:v>
                </c:pt>
                <c:pt idx="26">
                  <c:v>12027</c:v>
                </c:pt>
                <c:pt idx="27">
                  <c:v>30429</c:v>
                </c:pt>
                <c:pt idx="28">
                  <c:v>20045</c:v>
                </c:pt>
                <c:pt idx="29">
                  <c:v>29350</c:v>
                </c:pt>
                <c:pt idx="30">
                  <c:v>25716</c:v>
                </c:pt>
                <c:pt idx="31">
                  <c:v>1687</c:v>
                </c:pt>
                <c:pt idx="32">
                  <c:v>25651</c:v>
                </c:pt>
                <c:pt idx="33">
                  <c:v>2159</c:v>
                </c:pt>
                <c:pt idx="34">
                  <c:v>11579</c:v>
                </c:pt>
                <c:pt idx="35">
                  <c:v>21931</c:v>
                </c:pt>
                <c:pt idx="36">
                  <c:v>16090</c:v>
                </c:pt>
                <c:pt idx="37">
                  <c:v>11816</c:v>
                </c:pt>
                <c:pt idx="38">
                  <c:v>13498</c:v>
                </c:pt>
                <c:pt idx="39">
                  <c:v>10852</c:v>
                </c:pt>
                <c:pt idx="40">
                  <c:v>21943</c:v>
                </c:pt>
                <c:pt idx="41">
                  <c:v>4001</c:v>
                </c:pt>
                <c:pt idx="42">
                  <c:v>13165</c:v>
                </c:pt>
                <c:pt idx="43">
                  <c:v>4389</c:v>
                </c:pt>
                <c:pt idx="44">
                  <c:v>32617</c:v>
                </c:pt>
                <c:pt idx="45">
                  <c:v>31482</c:v>
                </c:pt>
                <c:pt idx="46">
                  <c:v>26720</c:v>
                </c:pt>
                <c:pt idx="47">
                  <c:v>29737</c:v>
                </c:pt>
                <c:pt idx="48">
                  <c:v>25089</c:v>
                </c:pt>
                <c:pt idx="49">
                  <c:v>5514</c:v>
                </c:pt>
                <c:pt idx="50">
                  <c:v>4231</c:v>
                </c:pt>
                <c:pt idx="51">
                  <c:v>30301</c:v>
                </c:pt>
                <c:pt idx="52">
                  <c:v>17327</c:v>
                </c:pt>
                <c:pt idx="53">
                  <c:v>14156</c:v>
                </c:pt>
                <c:pt idx="54">
                  <c:v>1449</c:v>
                </c:pt>
                <c:pt idx="55">
                  <c:v>22906</c:v>
                </c:pt>
                <c:pt idx="56">
                  <c:v>22877</c:v>
                </c:pt>
                <c:pt idx="57">
                  <c:v>6075</c:v>
                </c:pt>
                <c:pt idx="58">
                  <c:v>24179</c:v>
                </c:pt>
                <c:pt idx="59">
                  <c:v>3895</c:v>
                </c:pt>
                <c:pt idx="60">
                  <c:v>4869</c:v>
                </c:pt>
                <c:pt idx="61">
                  <c:v>30068</c:v>
                </c:pt>
                <c:pt idx="62">
                  <c:v>14707</c:v>
                </c:pt>
                <c:pt idx="63">
                  <c:v>4223</c:v>
                </c:pt>
                <c:pt idx="64">
                  <c:v>11529</c:v>
                </c:pt>
                <c:pt idx="65">
                  <c:v>6181</c:v>
                </c:pt>
                <c:pt idx="66">
                  <c:v>4546</c:v>
                </c:pt>
                <c:pt idx="67">
                  <c:v>4231</c:v>
                </c:pt>
                <c:pt idx="68">
                  <c:v>20710</c:v>
                </c:pt>
                <c:pt idx="69">
                  <c:v>17526</c:v>
                </c:pt>
                <c:pt idx="70">
                  <c:v>18739</c:v>
                </c:pt>
                <c:pt idx="71">
                  <c:v>19143</c:v>
                </c:pt>
                <c:pt idx="72">
                  <c:v>613</c:v>
                </c:pt>
                <c:pt idx="73">
                  <c:v>15183</c:v>
                </c:pt>
                <c:pt idx="74">
                  <c:v>21349</c:v>
                </c:pt>
                <c:pt idx="75">
                  <c:v>26527</c:v>
                </c:pt>
                <c:pt idx="76">
                  <c:v>27395</c:v>
                </c:pt>
                <c:pt idx="77">
                  <c:v>5200</c:v>
                </c:pt>
                <c:pt idx="78">
                  <c:v>2690</c:v>
                </c:pt>
                <c:pt idx="79">
                  <c:v>4542</c:v>
                </c:pt>
                <c:pt idx="80">
                  <c:v>18850</c:v>
                </c:pt>
                <c:pt idx="81">
                  <c:v>10241</c:v>
                </c:pt>
                <c:pt idx="82">
                  <c:v>21450</c:v>
                </c:pt>
                <c:pt idx="83">
                  <c:v>28959</c:v>
                </c:pt>
                <c:pt idx="84">
                  <c:v>30342</c:v>
                </c:pt>
                <c:pt idx="85">
                  <c:v>16583</c:v>
                </c:pt>
                <c:pt idx="86">
                  <c:v>13509</c:v>
                </c:pt>
                <c:pt idx="87">
                  <c:v>10233</c:v>
                </c:pt>
                <c:pt idx="88">
                  <c:v>19905</c:v>
                </c:pt>
                <c:pt idx="89">
                  <c:v>7323</c:v>
                </c:pt>
                <c:pt idx="90">
                  <c:v>3899</c:v>
                </c:pt>
                <c:pt idx="91">
                  <c:v>676</c:v>
                </c:pt>
                <c:pt idx="92">
                  <c:v>3248</c:v>
                </c:pt>
                <c:pt idx="93">
                  <c:v>23642</c:v>
                </c:pt>
                <c:pt idx="94">
                  <c:v>12297</c:v>
                </c:pt>
                <c:pt idx="95">
                  <c:v>29129</c:v>
                </c:pt>
                <c:pt idx="96">
                  <c:v>14475</c:v>
                </c:pt>
                <c:pt idx="97">
                  <c:v>12161</c:v>
                </c:pt>
                <c:pt idx="98">
                  <c:v>27692</c:v>
                </c:pt>
                <c:pt idx="99">
                  <c:v>5052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A5-4C18-BEBB-CE1AFCDE02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553954456"/>
        <c:axId val="553951504"/>
      </c:barChart>
      <c:catAx>
        <c:axId val="55395445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951504"/>
        <c:crosses val="autoZero"/>
        <c:auto val="1"/>
        <c:lblAlgn val="ctr"/>
        <c:lblOffset val="100"/>
        <c:noMultiLvlLbl val="0"/>
      </c:catAx>
      <c:valAx>
        <c:axId val="55395150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954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379003703795607"/>
          <c:y val="0.18557619098102338"/>
          <c:w val="0.1451256453497809"/>
          <c:h val="0.159497874883142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Dashboard Data.xlsx]Dataset_Combined!PivotTable2</c:name>
    <c:fmtId val="5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Total Sales2011-2013  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</c:pivotFmt>
      <c:pivotFmt>
        <c:idx val="20"/>
      </c:pivotFmt>
      <c:pivotFmt>
        <c:idx val="21"/>
      </c:pivotFmt>
      <c:pivotFmt>
        <c:idx val="22"/>
      </c:pivotFmt>
      <c:pivotFmt>
        <c:idx val="23"/>
      </c:pivotFmt>
      <c:pivotFmt>
        <c:idx val="24"/>
      </c:pivotFmt>
      <c:pivotFmt>
        <c:idx val="25"/>
      </c:pivotFmt>
      <c:pivotFmt>
        <c:idx val="26"/>
      </c:pivotFmt>
      <c:pivotFmt>
        <c:idx val="27"/>
      </c:pivotFmt>
      <c:pivotFmt>
        <c:idx val="28"/>
      </c:pivotFmt>
      <c:pivotFmt>
        <c:idx val="29"/>
      </c:pivotFmt>
      <c:pivotFmt>
        <c:idx val="30"/>
      </c:pivotFmt>
      <c:pivotFmt>
        <c:idx val="31"/>
      </c:pivotFmt>
      <c:pivotFmt>
        <c:idx val="32"/>
      </c:pivotFmt>
      <c:pivotFmt>
        <c:idx val="33"/>
      </c:pivotFmt>
      <c:pivotFmt>
        <c:idx val="34"/>
      </c:pivotFmt>
      <c:pivotFmt>
        <c:idx val="35"/>
      </c:pivotFmt>
      <c:pivotFmt>
        <c:idx val="36"/>
      </c:pivotFmt>
      <c:pivotFmt>
        <c:idx val="37"/>
      </c:pivotFmt>
      <c:pivotFmt>
        <c:idx val="38"/>
      </c:pivotFmt>
      <c:pivotFmt>
        <c:idx val="39"/>
      </c:pivotFmt>
      <c:pivotFmt>
        <c:idx val="40"/>
      </c:pivotFmt>
      <c:pivotFmt>
        <c:idx val="41"/>
      </c:pivotFmt>
      <c:pivotFmt>
        <c:idx val="42"/>
      </c:pivotFmt>
      <c:pivotFmt>
        <c:idx val="43"/>
      </c:pivotFmt>
      <c:pivotFmt>
        <c:idx val="44"/>
      </c:pivotFmt>
      <c:pivotFmt>
        <c:idx val="45"/>
      </c:pivotFmt>
      <c:pivotFmt>
        <c:idx val="46"/>
      </c:pivotFmt>
      <c:pivotFmt>
        <c:idx val="47"/>
      </c:pivotFmt>
      <c:pivotFmt>
        <c:idx val="48"/>
      </c:pivotFmt>
      <c:pivotFmt>
        <c:idx val="49"/>
      </c:pivotFmt>
      <c:pivotFmt>
        <c:idx val="50"/>
      </c:pivotFmt>
      <c:pivotFmt>
        <c:idx val="51"/>
      </c:pivotFmt>
      <c:pivotFmt>
        <c:idx val="52"/>
      </c:pivotFmt>
      <c:pivotFmt>
        <c:idx val="53"/>
      </c:pivotFmt>
      <c:pivotFmt>
        <c:idx val="54"/>
      </c:pivotFmt>
      <c:pivotFmt>
        <c:idx val="55"/>
      </c:pivotFmt>
      <c:pivotFmt>
        <c:idx val="56"/>
      </c:pivotFmt>
      <c:pivotFmt>
        <c:idx val="57"/>
      </c:pivotFmt>
      <c:pivotFmt>
        <c:idx val="58"/>
      </c:pivotFmt>
      <c:pivotFmt>
        <c:idx val="59"/>
      </c:pivotFmt>
      <c:pivotFmt>
        <c:idx val="60"/>
      </c:pivotFmt>
      <c:pivotFmt>
        <c:idx val="61"/>
      </c:pivotFmt>
      <c:pivotFmt>
        <c:idx val="62"/>
      </c:pivotFmt>
      <c:pivotFmt>
        <c:idx val="63"/>
      </c:pivotFmt>
      <c:pivotFmt>
        <c:idx val="64"/>
      </c:pivotFmt>
      <c:pivotFmt>
        <c:idx val="65"/>
      </c:pivotFmt>
      <c:pivotFmt>
        <c:idx val="66"/>
      </c:pivotFmt>
      <c:pivotFmt>
        <c:idx val="67"/>
      </c:pivotFmt>
      <c:pivotFmt>
        <c:idx val="68"/>
      </c:pivotFmt>
      <c:pivotFmt>
        <c:idx val="69"/>
      </c:pivotFmt>
      <c:pivotFmt>
        <c:idx val="70"/>
      </c:pivotFmt>
      <c:pivotFmt>
        <c:idx val="71"/>
      </c:pivotFmt>
      <c:pivotFmt>
        <c:idx val="72"/>
      </c:pivotFmt>
      <c:pivotFmt>
        <c:idx val="73"/>
      </c:pivotFmt>
      <c:pivotFmt>
        <c:idx val="74"/>
      </c:pivotFmt>
      <c:pivotFmt>
        <c:idx val="75"/>
      </c:pivotFmt>
      <c:pivotFmt>
        <c:idx val="76"/>
      </c:pivotFmt>
      <c:pivotFmt>
        <c:idx val="77"/>
      </c:pivotFmt>
      <c:pivotFmt>
        <c:idx val="78"/>
      </c:pivotFmt>
      <c:pivotFmt>
        <c:idx val="79"/>
      </c:pivotFmt>
      <c:pivotFmt>
        <c:idx val="80"/>
      </c:pivotFmt>
      <c:pivotFmt>
        <c:idx val="81"/>
      </c:pivotFmt>
      <c:pivotFmt>
        <c:idx val="82"/>
      </c:pivotFmt>
      <c:pivotFmt>
        <c:idx val="83"/>
      </c:pivotFmt>
      <c:pivotFmt>
        <c:idx val="84"/>
      </c:pivotFmt>
      <c:pivotFmt>
        <c:idx val="85"/>
      </c:pivotFmt>
      <c:pivotFmt>
        <c:idx val="86"/>
      </c:pivotFmt>
      <c:pivotFmt>
        <c:idx val="87"/>
      </c:pivotFmt>
      <c:pivotFmt>
        <c:idx val="88"/>
      </c:pivotFmt>
      <c:pivotFmt>
        <c:idx val="89"/>
      </c:pivotFmt>
      <c:pivotFmt>
        <c:idx val="90"/>
      </c:pivotFmt>
      <c:pivotFmt>
        <c:idx val="91"/>
      </c:pivotFmt>
      <c:pivotFmt>
        <c:idx val="92"/>
      </c:pivotFmt>
      <c:pivotFmt>
        <c:idx val="93"/>
      </c:pivotFmt>
      <c:pivotFmt>
        <c:idx val="94"/>
      </c:pivotFmt>
      <c:pivotFmt>
        <c:idx val="95"/>
      </c:pivotFmt>
      <c:pivotFmt>
        <c:idx val="96"/>
      </c:pivotFmt>
      <c:pivotFmt>
        <c:idx val="97"/>
      </c:pivotFmt>
      <c:pivotFmt>
        <c:idx val="98"/>
      </c:pivotFmt>
      <c:pivotFmt>
        <c:idx val="99"/>
      </c:pivotFmt>
      <c:pivotFmt>
        <c:idx val="100"/>
      </c:pivotFmt>
      <c:pivotFmt>
        <c:idx val="101"/>
      </c:pivotFmt>
      <c:pivotFmt>
        <c:idx val="102"/>
      </c:pivotFmt>
      <c:pivotFmt>
        <c:idx val="103"/>
      </c:pivotFmt>
      <c:pivotFmt>
        <c:idx val="104"/>
      </c:pivotFmt>
      <c:pivotFmt>
        <c:idx val="105"/>
      </c:pivotFmt>
      <c:pivotFmt>
        <c:idx val="106"/>
      </c:pivotFmt>
      <c:pivotFmt>
        <c:idx val="107"/>
      </c:pivotFmt>
      <c:pivotFmt>
        <c:idx val="108"/>
      </c:pivotFmt>
      <c:pivotFmt>
        <c:idx val="109"/>
      </c:pivotFmt>
      <c:pivotFmt>
        <c:idx val="110"/>
      </c:pivotFmt>
      <c:pivotFmt>
        <c:idx val="111"/>
      </c:pivotFmt>
      <c:pivotFmt>
        <c:idx val="112"/>
      </c:pivotFmt>
      <c:pivotFmt>
        <c:idx val="113"/>
      </c:pivotFmt>
      <c:pivotFmt>
        <c:idx val="114"/>
      </c:pivotFmt>
      <c:pivotFmt>
        <c:idx val="115"/>
      </c:pivotFmt>
      <c:pivotFmt>
        <c:idx val="116"/>
      </c:pivotFmt>
      <c:pivotFmt>
        <c:idx val="117"/>
      </c:pivotFmt>
      <c:pivotFmt>
        <c:idx val="118"/>
      </c:pivotFmt>
      <c:pivotFmt>
        <c:idx val="119"/>
      </c:pivotFmt>
      <c:pivotFmt>
        <c:idx val="120"/>
      </c:pivotFmt>
      <c:pivotFmt>
        <c:idx val="121"/>
      </c:pivotFmt>
      <c:pivotFmt>
        <c:idx val="122"/>
      </c:pivotFmt>
      <c:pivotFmt>
        <c:idx val="123"/>
      </c:pivotFmt>
      <c:pivotFmt>
        <c:idx val="124"/>
      </c:pivotFmt>
      <c:pivotFmt>
        <c:idx val="125"/>
      </c:pivotFmt>
      <c:pivotFmt>
        <c:idx val="126"/>
      </c:pivotFmt>
      <c:pivotFmt>
        <c:idx val="127"/>
      </c:pivotFmt>
      <c:pivotFmt>
        <c:idx val="128"/>
      </c:pivotFmt>
      <c:pivotFmt>
        <c:idx val="129"/>
      </c:pivotFmt>
      <c:pivotFmt>
        <c:idx val="130"/>
      </c:pivotFmt>
      <c:pivotFmt>
        <c:idx val="131"/>
      </c:pivotFmt>
      <c:pivotFmt>
        <c:idx val="132"/>
      </c:pivotFmt>
      <c:pivotFmt>
        <c:idx val="133"/>
      </c:pivotFmt>
      <c:pivotFmt>
        <c:idx val="134"/>
      </c:pivotFmt>
      <c:pivotFmt>
        <c:idx val="135"/>
      </c:pivotFmt>
      <c:pivotFmt>
        <c:idx val="136"/>
      </c:pivotFmt>
      <c:pivotFmt>
        <c:idx val="137"/>
      </c:pivotFmt>
      <c:pivotFmt>
        <c:idx val="138"/>
      </c:pivotFmt>
      <c:pivotFmt>
        <c:idx val="139"/>
      </c:pivotFmt>
      <c:pivotFmt>
        <c:idx val="140"/>
      </c:pivotFmt>
      <c:pivotFmt>
        <c:idx val="141"/>
      </c:pivotFmt>
      <c:pivotFmt>
        <c:idx val="142"/>
      </c:pivotFmt>
      <c:pivotFmt>
        <c:idx val="143"/>
      </c:pivotFmt>
      <c:pivotFmt>
        <c:idx val="144"/>
      </c:pivotFmt>
      <c:pivotFmt>
        <c:idx val="145"/>
      </c:pivotFmt>
      <c:pivotFmt>
        <c:idx val="146"/>
      </c:pivotFmt>
      <c:pivotFmt>
        <c:idx val="147"/>
      </c:pivotFmt>
      <c:pivotFmt>
        <c:idx val="148"/>
      </c:pivotFmt>
      <c:pivotFmt>
        <c:idx val="149"/>
      </c:pivotFmt>
      <c:pivotFmt>
        <c:idx val="150"/>
      </c:pivotFmt>
      <c:pivotFmt>
        <c:idx val="151"/>
      </c:pivotFmt>
      <c:pivotFmt>
        <c:idx val="152"/>
      </c:pivotFmt>
      <c:pivotFmt>
        <c:idx val="153"/>
      </c:pivotFmt>
      <c:pivotFmt>
        <c:idx val="154"/>
      </c:pivotFmt>
      <c:pivotFmt>
        <c:idx val="155"/>
      </c:pivotFmt>
      <c:pivotFmt>
        <c:idx val="156"/>
      </c:pivotFmt>
      <c:pivotFmt>
        <c:idx val="157"/>
      </c:pivotFmt>
      <c:pivotFmt>
        <c:idx val="158"/>
      </c:pivotFmt>
      <c:pivotFmt>
        <c:idx val="159"/>
      </c:pivotFmt>
      <c:pivotFmt>
        <c:idx val="160"/>
      </c:pivotFmt>
      <c:pivotFmt>
        <c:idx val="161"/>
      </c:pivotFmt>
      <c:pivotFmt>
        <c:idx val="162"/>
      </c:pivotFmt>
      <c:pivotFmt>
        <c:idx val="163"/>
      </c:pivotFmt>
      <c:pivotFmt>
        <c:idx val="164"/>
      </c:pivotFmt>
      <c:pivotFmt>
        <c:idx val="165"/>
      </c:pivotFmt>
      <c:pivotFmt>
        <c:idx val="166"/>
      </c:pivotFmt>
      <c:pivotFmt>
        <c:idx val="167"/>
      </c:pivotFmt>
      <c:pivotFmt>
        <c:idx val="168"/>
      </c:pivotFmt>
      <c:pivotFmt>
        <c:idx val="169"/>
      </c:pivotFmt>
      <c:pivotFmt>
        <c:idx val="170"/>
      </c:pivotFmt>
      <c:pivotFmt>
        <c:idx val="171"/>
      </c:pivotFmt>
      <c:pivotFmt>
        <c:idx val="172"/>
      </c:pivotFmt>
      <c:pivotFmt>
        <c:idx val="173"/>
      </c:pivotFmt>
      <c:pivotFmt>
        <c:idx val="174"/>
      </c:pivotFmt>
      <c:pivotFmt>
        <c:idx val="175"/>
      </c:pivotFmt>
      <c:pivotFmt>
        <c:idx val="176"/>
      </c:pivotFmt>
      <c:pivotFmt>
        <c:idx val="177"/>
      </c:pivotFmt>
      <c:pivotFmt>
        <c:idx val="178"/>
      </c:pivotFmt>
      <c:pivotFmt>
        <c:idx val="179"/>
      </c:pivotFmt>
      <c:pivotFmt>
        <c:idx val="180"/>
      </c:pivotFmt>
      <c:pivotFmt>
        <c:idx val="181"/>
      </c:pivotFmt>
      <c:pivotFmt>
        <c:idx val="182"/>
      </c:pivotFmt>
      <c:pivotFmt>
        <c:idx val="183"/>
      </c:pivotFmt>
      <c:pivotFmt>
        <c:idx val="184"/>
      </c:pivotFmt>
      <c:pivotFmt>
        <c:idx val="185"/>
      </c:pivotFmt>
      <c:pivotFmt>
        <c:idx val="186"/>
      </c:pivotFmt>
      <c:pivotFmt>
        <c:idx val="187"/>
      </c:pivotFmt>
      <c:pivotFmt>
        <c:idx val="188"/>
      </c:pivotFmt>
      <c:pivotFmt>
        <c:idx val="189"/>
      </c:pivotFmt>
      <c:pivotFmt>
        <c:idx val="190"/>
      </c:pivotFmt>
      <c:pivotFmt>
        <c:idx val="191"/>
      </c:pivotFmt>
      <c:pivotFmt>
        <c:idx val="192"/>
      </c:pivotFmt>
      <c:pivotFmt>
        <c:idx val="193"/>
      </c:pivotFmt>
      <c:pivotFmt>
        <c:idx val="194"/>
      </c:pivotFmt>
      <c:pivotFmt>
        <c:idx val="195"/>
      </c:pivotFmt>
      <c:pivotFmt>
        <c:idx val="196"/>
      </c:pivotFmt>
      <c:pivotFmt>
        <c:idx val="197"/>
      </c:pivotFmt>
      <c:pivotFmt>
        <c:idx val="198"/>
      </c:pivotFmt>
      <c:pivotFmt>
        <c:idx val="199"/>
      </c:pivotFmt>
      <c:pivotFmt>
        <c:idx val="200"/>
      </c:pivotFmt>
      <c:pivotFmt>
        <c:idx val="201"/>
      </c:pivotFmt>
      <c:pivotFmt>
        <c:idx val="202"/>
      </c:pivotFmt>
      <c:pivotFmt>
        <c:idx val="203"/>
      </c:pivotFmt>
      <c:pivotFmt>
        <c:idx val="204"/>
      </c:pivotFmt>
      <c:pivotFmt>
        <c:idx val="205"/>
      </c:pivotFmt>
      <c:pivotFmt>
        <c:idx val="206"/>
      </c:pivotFmt>
      <c:pivotFmt>
        <c:idx val="207"/>
      </c:pivotFmt>
      <c:pivotFmt>
        <c:idx val="208"/>
      </c:pivotFmt>
      <c:pivotFmt>
        <c:idx val="209"/>
      </c:pivotFmt>
      <c:pivotFmt>
        <c:idx val="210"/>
      </c:pivotFmt>
      <c:pivotFmt>
        <c:idx val="211"/>
      </c:pivotFmt>
      <c:pivotFmt>
        <c:idx val="212"/>
      </c:pivotFmt>
      <c:pivotFmt>
        <c:idx val="213"/>
      </c:pivotFmt>
      <c:pivotFmt>
        <c:idx val="214"/>
      </c:pivotFmt>
      <c:pivotFmt>
        <c:idx val="215"/>
      </c:pivotFmt>
      <c:pivotFmt>
        <c:idx val="216"/>
      </c:pivotFmt>
      <c:pivotFmt>
        <c:idx val="217"/>
      </c:pivotFmt>
      <c:pivotFmt>
        <c:idx val="218"/>
      </c:pivotFmt>
      <c:pivotFmt>
        <c:idx val="219"/>
      </c:pivotFmt>
      <c:pivotFmt>
        <c:idx val="220"/>
      </c:pivotFmt>
      <c:pivotFmt>
        <c:idx val="221"/>
      </c:pivotFmt>
      <c:pivotFmt>
        <c:idx val="222"/>
      </c:pivotFmt>
      <c:pivotFmt>
        <c:idx val="223"/>
      </c:pivotFmt>
      <c:pivotFmt>
        <c:idx val="224"/>
      </c:pivotFmt>
      <c:pivotFmt>
        <c:idx val="225"/>
      </c:pivotFmt>
      <c:pivotFmt>
        <c:idx val="226"/>
      </c:pivotFmt>
      <c:pivotFmt>
        <c:idx val="227"/>
      </c:pivotFmt>
      <c:pivotFmt>
        <c:idx val="228"/>
      </c:pivotFmt>
      <c:pivotFmt>
        <c:idx val="229"/>
      </c:pivotFmt>
      <c:pivotFmt>
        <c:idx val="230"/>
      </c:pivotFmt>
      <c:pivotFmt>
        <c:idx val="231"/>
      </c:pivotFmt>
      <c:pivotFmt>
        <c:idx val="232"/>
      </c:pivotFmt>
      <c:pivotFmt>
        <c:idx val="233"/>
      </c:pivotFmt>
      <c:pivotFmt>
        <c:idx val="234"/>
      </c:pivotFmt>
      <c:pivotFmt>
        <c:idx val="235"/>
      </c:pivotFmt>
      <c:pivotFmt>
        <c:idx val="236"/>
      </c:pivotFmt>
      <c:pivotFmt>
        <c:idx val="237"/>
      </c:pivotFmt>
      <c:pivotFmt>
        <c:idx val="238"/>
      </c:pivotFmt>
      <c:pivotFmt>
        <c:idx val="239"/>
      </c:pivotFmt>
      <c:pivotFmt>
        <c:idx val="240"/>
      </c:pivotFmt>
      <c:pivotFmt>
        <c:idx val="241"/>
      </c:pivotFmt>
      <c:pivotFmt>
        <c:idx val="242"/>
      </c:pivotFmt>
      <c:pivotFmt>
        <c:idx val="243"/>
      </c:pivotFmt>
      <c:pivotFmt>
        <c:idx val="244"/>
      </c:pivotFmt>
      <c:pivotFmt>
        <c:idx val="245"/>
      </c:pivotFmt>
      <c:pivotFmt>
        <c:idx val="246"/>
      </c:pivotFmt>
      <c:pivotFmt>
        <c:idx val="247"/>
      </c:pivotFmt>
      <c:pivotFmt>
        <c:idx val="248"/>
      </c:pivotFmt>
      <c:pivotFmt>
        <c:idx val="249"/>
      </c:pivotFmt>
      <c:pivotFmt>
        <c:idx val="250"/>
      </c:pivotFmt>
      <c:pivotFmt>
        <c:idx val="251"/>
      </c:pivotFmt>
      <c:pivotFmt>
        <c:idx val="252"/>
      </c:pivotFmt>
      <c:pivotFmt>
        <c:idx val="253"/>
      </c:pivotFmt>
      <c:pivotFmt>
        <c:idx val="254"/>
      </c:pivotFmt>
      <c:pivotFmt>
        <c:idx val="255"/>
      </c:pivotFmt>
      <c:pivotFmt>
        <c:idx val="256"/>
      </c:pivotFmt>
      <c:pivotFmt>
        <c:idx val="257"/>
      </c:pivotFmt>
      <c:pivotFmt>
        <c:idx val="258"/>
      </c:pivotFmt>
      <c:pivotFmt>
        <c:idx val="259"/>
      </c:pivotFmt>
      <c:pivotFmt>
        <c:idx val="260"/>
      </c:pivotFmt>
      <c:pivotFmt>
        <c:idx val="261"/>
      </c:pivotFmt>
      <c:pivotFmt>
        <c:idx val="262"/>
      </c:pivotFmt>
      <c:pivotFmt>
        <c:idx val="263"/>
      </c:pivotFmt>
      <c:pivotFmt>
        <c:idx val="264"/>
      </c:pivotFmt>
      <c:pivotFmt>
        <c:idx val="265"/>
      </c:pivotFmt>
      <c:pivotFmt>
        <c:idx val="266"/>
      </c:pivotFmt>
      <c:pivotFmt>
        <c:idx val="267"/>
      </c:pivotFmt>
      <c:pivotFmt>
        <c:idx val="268"/>
      </c:pivotFmt>
      <c:pivotFmt>
        <c:idx val="269"/>
      </c:pivotFmt>
      <c:pivotFmt>
        <c:idx val="270"/>
      </c:pivotFmt>
      <c:pivotFmt>
        <c:idx val="271"/>
      </c:pivotFmt>
      <c:pivotFmt>
        <c:idx val="272"/>
      </c:pivotFmt>
      <c:pivotFmt>
        <c:idx val="273"/>
      </c:pivotFmt>
      <c:pivotFmt>
        <c:idx val="274"/>
      </c:pivotFmt>
      <c:pivotFmt>
        <c:idx val="275"/>
      </c:pivotFmt>
      <c:pivotFmt>
        <c:idx val="276"/>
      </c:pivotFmt>
      <c:pivotFmt>
        <c:idx val="277"/>
      </c:pivotFmt>
      <c:pivotFmt>
        <c:idx val="278"/>
      </c:pivotFmt>
      <c:pivotFmt>
        <c:idx val="279"/>
      </c:pivotFmt>
      <c:pivotFmt>
        <c:idx val="280"/>
      </c:pivotFmt>
      <c:pivotFmt>
        <c:idx val="281"/>
      </c:pivotFmt>
      <c:pivotFmt>
        <c:idx val="282"/>
      </c:pivotFmt>
      <c:pivotFmt>
        <c:idx val="283"/>
      </c:pivotFmt>
      <c:pivotFmt>
        <c:idx val="284"/>
      </c:pivotFmt>
      <c:pivotFmt>
        <c:idx val="285"/>
      </c:pivotFmt>
      <c:pivotFmt>
        <c:idx val="286"/>
      </c:pivotFmt>
      <c:pivotFmt>
        <c:idx val="287"/>
      </c:pivotFmt>
      <c:pivotFmt>
        <c:idx val="288"/>
      </c:pivotFmt>
      <c:pivotFmt>
        <c:idx val="289"/>
      </c:pivotFmt>
      <c:pivotFmt>
        <c:idx val="290"/>
      </c:pivotFmt>
      <c:pivotFmt>
        <c:idx val="291"/>
      </c:pivotFmt>
      <c:pivotFmt>
        <c:idx val="292"/>
      </c:pivotFmt>
      <c:pivotFmt>
        <c:idx val="293"/>
      </c:pivotFmt>
      <c:pivotFmt>
        <c:idx val="294"/>
      </c:pivotFmt>
      <c:pivotFmt>
        <c:idx val="295"/>
      </c:pivotFmt>
      <c:pivotFmt>
        <c:idx val="296"/>
      </c:pivotFmt>
      <c:pivotFmt>
        <c:idx val="297"/>
      </c:pivotFmt>
      <c:pivotFmt>
        <c:idx val="298"/>
      </c:pivotFmt>
      <c:pivotFmt>
        <c:idx val="299"/>
      </c:pivotFmt>
      <c:pivotFmt>
        <c:idx val="300"/>
      </c:pivotFmt>
      <c:pivotFmt>
        <c:idx val="301"/>
      </c:pivotFmt>
      <c:pivotFmt>
        <c:idx val="302"/>
      </c:pivotFmt>
      <c:pivotFmt>
        <c:idx val="303"/>
      </c:pivotFmt>
      <c:pivotFmt>
        <c:idx val="304"/>
      </c:pivotFmt>
      <c:pivotFmt>
        <c:idx val="305"/>
      </c:pivotFmt>
      <c:pivotFmt>
        <c:idx val="306"/>
      </c:pivotFmt>
      <c:pivotFmt>
        <c:idx val="307"/>
      </c:pivotFmt>
      <c:pivotFmt>
        <c:idx val="308"/>
      </c:pivotFmt>
      <c:pivotFmt>
        <c:idx val="3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3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6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9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0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1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2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</c:pivotFmt>
      <c:pivotFmt>
        <c:idx val="15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Dataset_Combined!$C$105</c:f>
              <c:strCache>
                <c:ptCount val="1"/>
                <c:pt idx="0">
                  <c:v>Sum of Total 2011 Sales 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DD4B-4DFD-A444-71DF5DC2997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DD4B-4DFD-A444-71DF5DC2997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DD4B-4DFD-A444-71DF5DC2997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7-DD4B-4DFD-A444-71DF5DC29977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9-DD4B-4DFD-A444-71DF5DC29977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8000"/>
                      <a:lumMod val="114000"/>
                    </a:schemeClr>
                  </a:gs>
                  <a:gs pos="100000">
                    <a:schemeClr val="accent6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B-DD4B-4DFD-A444-71DF5DC29977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D-DD4B-4DFD-A444-71DF5DC29977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F-DD4B-4DFD-A444-71DF5DC29977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1-DD4B-4DFD-A444-71DF5DC29977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3-DD4B-4DFD-A444-71DF5DC29977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5-DD4B-4DFD-A444-71DF5DC29977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7-DD4B-4DFD-A444-71DF5DC29977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9-DD4B-4DFD-A444-71DF5DC29977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B-DD4B-4DFD-A444-71DF5DC29977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D-DD4B-4DFD-A444-71DF5DC29977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1F-DD4B-4DFD-A444-71DF5DC29977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21-DD4B-4DFD-A444-71DF5DC29977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23-DD4B-4DFD-A444-71DF5DC29977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25-DD4B-4DFD-A444-71DF5DC29977}"/>
              </c:ext>
            </c:extLst>
          </c:dPt>
          <c:dPt>
            <c:idx val="1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27-DD4B-4DFD-A444-71DF5DC29977}"/>
              </c:ext>
            </c:extLst>
          </c:dPt>
          <c:dPt>
            <c:idx val="2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29-DD4B-4DFD-A444-71DF5DC29977}"/>
              </c:ext>
            </c:extLst>
          </c:dPt>
          <c:dPt>
            <c:idx val="2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2B-DD4B-4DFD-A444-71DF5DC29977}"/>
              </c:ext>
            </c:extLst>
          </c:dPt>
          <c:dPt>
            <c:idx val="2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2D-DD4B-4DFD-A444-71DF5DC29977}"/>
              </c:ext>
            </c:extLst>
          </c:dPt>
          <c:dPt>
            <c:idx val="2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2F-DD4B-4DFD-A444-71DF5DC29977}"/>
              </c:ext>
            </c:extLst>
          </c:dPt>
          <c:dPt>
            <c:idx val="2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31-DD4B-4DFD-A444-71DF5DC29977}"/>
              </c:ext>
            </c:extLst>
          </c:dPt>
          <c:dPt>
            <c:idx val="2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33-DD4B-4DFD-A444-71DF5DC29977}"/>
              </c:ext>
            </c:extLst>
          </c:dPt>
          <c:dPt>
            <c:idx val="2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35-DD4B-4DFD-A444-71DF5DC29977}"/>
              </c:ext>
            </c:extLst>
          </c:dPt>
          <c:dPt>
            <c:idx val="2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37-DD4B-4DFD-A444-71DF5DC29977}"/>
              </c:ext>
            </c:extLst>
          </c:dPt>
          <c:dPt>
            <c:idx val="2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39-DD4B-4DFD-A444-71DF5DC29977}"/>
              </c:ext>
            </c:extLst>
          </c:dPt>
          <c:dPt>
            <c:idx val="2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3B-DD4B-4DFD-A444-71DF5DC29977}"/>
              </c:ext>
            </c:extLst>
          </c:dPt>
          <c:dPt>
            <c:idx val="3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3D-DD4B-4DFD-A444-71DF5DC29977}"/>
              </c:ext>
            </c:extLst>
          </c:dPt>
          <c:dPt>
            <c:idx val="3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3F-DD4B-4DFD-A444-71DF5DC29977}"/>
              </c:ext>
            </c:extLst>
          </c:dPt>
          <c:dPt>
            <c:idx val="32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41-DD4B-4DFD-A444-71DF5DC29977}"/>
              </c:ext>
            </c:extLst>
          </c:dPt>
          <c:dPt>
            <c:idx val="3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43-DD4B-4DFD-A444-71DF5DC29977}"/>
              </c:ext>
            </c:extLst>
          </c:dPt>
          <c:dPt>
            <c:idx val="34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45-DD4B-4DFD-A444-71DF5DC29977}"/>
              </c:ext>
            </c:extLst>
          </c:dPt>
          <c:dPt>
            <c:idx val="3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47-DD4B-4DFD-A444-71DF5DC29977}"/>
              </c:ext>
            </c:extLst>
          </c:dPt>
          <c:dPt>
            <c:idx val="3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49-DD4B-4DFD-A444-71DF5DC29977}"/>
              </c:ext>
            </c:extLst>
          </c:dPt>
          <c:dPt>
            <c:idx val="3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4B-DD4B-4DFD-A444-71DF5DC29977}"/>
              </c:ext>
            </c:extLst>
          </c:dPt>
          <c:dPt>
            <c:idx val="3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4D-DD4B-4DFD-A444-71DF5DC29977}"/>
              </c:ext>
            </c:extLst>
          </c:dPt>
          <c:dPt>
            <c:idx val="3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4F-DD4B-4DFD-A444-71DF5DC29977}"/>
              </c:ext>
            </c:extLst>
          </c:dPt>
          <c:dPt>
            <c:idx val="4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51-DD4B-4DFD-A444-71DF5DC29977}"/>
              </c:ext>
            </c:extLst>
          </c:dPt>
          <c:dPt>
            <c:idx val="4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53-DD4B-4DFD-A444-71DF5DC29977}"/>
              </c:ext>
            </c:extLst>
          </c:dPt>
          <c:dPt>
            <c:idx val="42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55-DD4B-4DFD-A444-71DF5DC29977}"/>
              </c:ext>
            </c:extLst>
          </c:dPt>
          <c:dPt>
            <c:idx val="4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57-DD4B-4DFD-A444-71DF5DC29977}"/>
              </c:ext>
            </c:extLst>
          </c:dPt>
          <c:dPt>
            <c:idx val="44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59-DD4B-4DFD-A444-71DF5DC29977}"/>
              </c:ext>
            </c:extLst>
          </c:dPt>
          <c:dPt>
            <c:idx val="4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5B-DD4B-4DFD-A444-71DF5DC29977}"/>
              </c:ext>
            </c:extLst>
          </c:dPt>
          <c:dPt>
            <c:idx val="46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5D-DD4B-4DFD-A444-71DF5DC29977}"/>
              </c:ext>
            </c:extLst>
          </c:dPt>
          <c:dPt>
            <c:idx val="4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5F-DD4B-4DFD-A444-71DF5DC29977}"/>
              </c:ext>
            </c:extLst>
          </c:dPt>
          <c:dPt>
            <c:idx val="48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50000"/>
                      <a:lumOff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61-DD4B-4DFD-A444-71DF5DC29977}"/>
              </c:ext>
            </c:extLst>
          </c:dPt>
          <c:dPt>
            <c:idx val="4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50000"/>
                      <a:lumOff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63-DD4B-4DFD-A444-71DF5DC29977}"/>
              </c:ext>
            </c:extLst>
          </c:dPt>
          <c:dPt>
            <c:idx val="50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50000"/>
                      <a:lumOff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65-DD4B-4DFD-A444-71DF5DC29977}"/>
              </c:ext>
            </c:extLst>
          </c:dPt>
          <c:dPt>
            <c:idx val="5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50000"/>
                      <a:lumOff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67-DD4B-4DFD-A444-71DF5DC29977}"/>
              </c:ext>
            </c:extLst>
          </c:dPt>
          <c:dPt>
            <c:idx val="52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50000"/>
                      <a:lumOff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69-DD4B-4DFD-A444-71DF5DC29977}"/>
              </c:ext>
            </c:extLst>
          </c:dPt>
          <c:dPt>
            <c:idx val="5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50000"/>
                      <a:lumOff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6B-DD4B-4DFD-A444-71DF5DC29977}"/>
              </c:ext>
            </c:extLst>
          </c:dPt>
          <c:dPt>
            <c:idx val="54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6D-DD4B-4DFD-A444-71DF5DC29977}"/>
              </c:ext>
            </c:extLst>
          </c:dPt>
          <c:dPt>
            <c:idx val="55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6F-DD4B-4DFD-A444-71DF5DC29977}"/>
              </c:ext>
            </c:extLst>
          </c:dPt>
          <c:dPt>
            <c:idx val="56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71-DD4B-4DFD-A444-71DF5DC29977}"/>
              </c:ext>
            </c:extLst>
          </c:dPt>
          <c:dPt>
            <c:idx val="57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73-DD4B-4DFD-A444-71DF5DC29977}"/>
              </c:ext>
            </c:extLst>
          </c:dPt>
          <c:dPt>
            <c:idx val="58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75-DD4B-4DFD-A444-71DF5DC29977}"/>
              </c:ext>
            </c:extLst>
          </c:dPt>
          <c:dPt>
            <c:idx val="59"/>
            <c:bubble3D val="0"/>
            <c:spPr>
              <a:gradFill rotWithShape="1">
                <a:gsLst>
                  <a:gs pos="0">
                    <a:schemeClr val="accent6">
                      <a:tint val="98000"/>
                      <a:lumMod val="114000"/>
                    </a:schemeClr>
                  </a:gs>
                  <a:gs pos="100000">
                    <a:schemeClr val="accent6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77-DD4B-4DFD-A444-71DF5DC29977}"/>
              </c:ext>
            </c:extLst>
          </c:dPt>
          <c:dPt>
            <c:idx val="60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79-DD4B-4DFD-A444-71DF5DC29977}"/>
              </c:ext>
            </c:extLst>
          </c:dPt>
          <c:dPt>
            <c:idx val="61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7B-DD4B-4DFD-A444-71DF5DC29977}"/>
              </c:ext>
            </c:extLst>
          </c:dPt>
          <c:dPt>
            <c:idx val="62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7D-DD4B-4DFD-A444-71DF5DC29977}"/>
              </c:ext>
            </c:extLst>
          </c:dPt>
          <c:dPt>
            <c:idx val="63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7F-DD4B-4DFD-A444-71DF5DC29977}"/>
              </c:ext>
            </c:extLst>
          </c:dPt>
          <c:dPt>
            <c:idx val="64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81-DD4B-4DFD-A444-71DF5DC29977}"/>
              </c:ext>
            </c:extLst>
          </c:dPt>
          <c:dPt>
            <c:idx val="6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83-DD4B-4DFD-A444-71DF5DC29977}"/>
              </c:ext>
            </c:extLst>
          </c:dPt>
          <c:dPt>
            <c:idx val="66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85-DD4B-4DFD-A444-71DF5DC29977}"/>
              </c:ext>
            </c:extLst>
          </c:dPt>
          <c:dPt>
            <c:idx val="6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87-DD4B-4DFD-A444-71DF5DC29977}"/>
              </c:ext>
            </c:extLst>
          </c:dPt>
          <c:dPt>
            <c:idx val="68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89-DD4B-4DFD-A444-71DF5DC29977}"/>
              </c:ext>
            </c:extLst>
          </c:dPt>
          <c:dPt>
            <c:idx val="6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8B-DD4B-4DFD-A444-71DF5DC29977}"/>
              </c:ext>
            </c:extLst>
          </c:dPt>
          <c:dPt>
            <c:idx val="70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8D-DD4B-4DFD-A444-71DF5DC29977}"/>
              </c:ext>
            </c:extLst>
          </c:dPt>
          <c:dPt>
            <c:idx val="7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8F-DD4B-4DFD-A444-71DF5DC29977}"/>
              </c:ext>
            </c:extLst>
          </c:dPt>
          <c:dPt>
            <c:idx val="7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91-DD4B-4DFD-A444-71DF5DC29977}"/>
              </c:ext>
            </c:extLst>
          </c:dPt>
          <c:dPt>
            <c:idx val="7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93-DD4B-4DFD-A444-71DF5DC29977}"/>
              </c:ext>
            </c:extLst>
          </c:dPt>
          <c:dPt>
            <c:idx val="7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95-DD4B-4DFD-A444-71DF5DC29977}"/>
              </c:ext>
            </c:extLst>
          </c:dPt>
          <c:dPt>
            <c:idx val="7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97-DD4B-4DFD-A444-71DF5DC29977}"/>
              </c:ext>
            </c:extLst>
          </c:dPt>
          <c:dPt>
            <c:idx val="7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99-DD4B-4DFD-A444-71DF5DC29977}"/>
              </c:ext>
            </c:extLst>
          </c:dPt>
          <c:dPt>
            <c:idx val="7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9B-DD4B-4DFD-A444-71DF5DC29977}"/>
              </c:ext>
            </c:extLst>
          </c:dPt>
          <c:dPt>
            <c:idx val="78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9D-DD4B-4DFD-A444-71DF5DC29977}"/>
              </c:ext>
            </c:extLst>
          </c:dPt>
          <c:dPt>
            <c:idx val="79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9F-DD4B-4DFD-A444-71DF5DC29977}"/>
              </c:ext>
            </c:extLst>
          </c:dPt>
          <c:dPt>
            <c:idx val="80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A1-DD4B-4DFD-A444-71DF5DC29977}"/>
              </c:ext>
            </c:extLst>
          </c:dPt>
          <c:dPt>
            <c:idx val="8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A3-DD4B-4DFD-A444-71DF5DC29977}"/>
              </c:ext>
            </c:extLst>
          </c:dPt>
          <c:dPt>
            <c:idx val="82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A5-DD4B-4DFD-A444-71DF5DC29977}"/>
              </c:ext>
            </c:extLst>
          </c:dPt>
          <c:dPt>
            <c:idx val="8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A7-DD4B-4DFD-A444-71DF5DC29977}"/>
              </c:ext>
            </c:extLst>
          </c:dPt>
          <c:dPt>
            <c:idx val="84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A9-DD4B-4DFD-A444-71DF5DC29977}"/>
              </c:ext>
            </c:extLst>
          </c:dPt>
          <c:dPt>
            <c:idx val="85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AB-DD4B-4DFD-A444-71DF5DC29977}"/>
              </c:ext>
            </c:extLst>
          </c:dPt>
          <c:dPt>
            <c:idx val="86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AD-DD4B-4DFD-A444-71DF5DC29977}"/>
              </c:ext>
            </c:extLst>
          </c:dPt>
          <c:dPt>
            <c:idx val="87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AF-DD4B-4DFD-A444-71DF5DC29977}"/>
              </c:ext>
            </c:extLst>
          </c:dPt>
          <c:dPt>
            <c:idx val="88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B1-DD4B-4DFD-A444-71DF5DC29977}"/>
              </c:ext>
            </c:extLst>
          </c:dPt>
          <c:dPt>
            <c:idx val="89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B3-DD4B-4DFD-A444-71DF5DC29977}"/>
              </c:ext>
            </c:extLst>
          </c:dPt>
          <c:dPt>
            <c:idx val="90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B5-DD4B-4DFD-A444-71DF5DC29977}"/>
              </c:ext>
            </c:extLst>
          </c:dPt>
          <c:dPt>
            <c:idx val="91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B7-DD4B-4DFD-A444-71DF5DC29977}"/>
              </c:ext>
            </c:extLst>
          </c:dPt>
          <c:dPt>
            <c:idx val="92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B9-DD4B-4DFD-A444-71DF5DC29977}"/>
              </c:ext>
            </c:extLst>
          </c:dPt>
          <c:dPt>
            <c:idx val="93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BB-DD4B-4DFD-A444-71DF5DC29977}"/>
              </c:ext>
            </c:extLst>
          </c:dPt>
          <c:dPt>
            <c:idx val="94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BD-DD4B-4DFD-A444-71DF5DC29977}"/>
              </c:ext>
            </c:extLst>
          </c:dPt>
          <c:dPt>
            <c:idx val="95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BF-DD4B-4DFD-A444-71DF5DC29977}"/>
              </c:ext>
            </c:extLst>
          </c:dPt>
          <c:dPt>
            <c:idx val="9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C1-DD4B-4DFD-A444-71DF5DC29977}"/>
              </c:ext>
            </c:extLst>
          </c:dPt>
          <c:dPt>
            <c:idx val="9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C3-DD4B-4DFD-A444-71DF5DC29977}"/>
              </c:ext>
            </c:extLst>
          </c:dPt>
          <c:dPt>
            <c:idx val="9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C5-DD4B-4DFD-A444-71DF5DC29977}"/>
              </c:ext>
            </c:extLst>
          </c:dPt>
          <c:dPt>
            <c:idx val="9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C7-DD4B-4DFD-A444-71DF5DC29977}"/>
              </c:ext>
            </c:extLst>
          </c:dPt>
          <c:dPt>
            <c:idx val="10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C9-DD4B-4DFD-A444-71DF5DC29977}"/>
              </c:ext>
            </c:extLst>
          </c:dPt>
          <c:dLbls>
            <c:delete val="1"/>
          </c:dLbls>
          <c:cat>
            <c:strRef>
              <c:f>Dataset_Combined!$B$106:$B$207</c:f>
              <c:strCache>
                <c:ptCount val="101"/>
                <c:pt idx="0">
                  <c:v>$1 Lottery Ticket</c:v>
                </c:pt>
                <c:pt idx="1">
                  <c:v>$10 Lottery Ticket</c:v>
                </c:pt>
                <c:pt idx="2">
                  <c:v>$2 Lottery Ticket</c:v>
                </c:pt>
                <c:pt idx="3">
                  <c:v>$20 Lottery Ticket</c:v>
                </c:pt>
                <c:pt idx="4">
                  <c:v>$5 Lottery Ticket</c:v>
                </c:pt>
                <c:pt idx="5">
                  <c:v>Allergy Pills</c:v>
                </c:pt>
                <c:pt idx="6">
                  <c:v>Apple</c:v>
                </c:pt>
                <c:pt idx="7">
                  <c:v>Apple Cookie</c:v>
                </c:pt>
                <c:pt idx="8">
                  <c:v>Apple Muffin</c:v>
                </c:pt>
                <c:pt idx="9">
                  <c:v>Baconburger</c:v>
                </c:pt>
                <c:pt idx="10">
                  <c:v>Bagged Ice</c:v>
                </c:pt>
                <c:pt idx="11">
                  <c:v>Banana</c:v>
                </c:pt>
                <c:pt idx="12">
                  <c:v>BBQ Chips Bag</c:v>
                </c:pt>
                <c:pt idx="13">
                  <c:v>Bottled Propane</c:v>
                </c:pt>
                <c:pt idx="14">
                  <c:v>Bottled Water</c:v>
                </c:pt>
                <c:pt idx="15">
                  <c:v>Bread Loaf</c:v>
                </c:pt>
                <c:pt idx="16">
                  <c:v>Butterfinger Candy Bar</c:v>
                </c:pt>
                <c:pt idx="17">
                  <c:v>Cappacino</c:v>
                </c:pt>
                <c:pt idx="18">
                  <c:v>Cheese Bread</c:v>
                </c:pt>
                <c:pt idx="19">
                  <c:v>Cheese Pizza Slice</c:v>
                </c:pt>
                <c:pt idx="20">
                  <c:v>Cheese Popcorn Bag</c:v>
                </c:pt>
                <c:pt idx="21">
                  <c:v>Cheeseburger</c:v>
                </c:pt>
                <c:pt idx="22">
                  <c:v>Cherry Gatorade</c:v>
                </c:pt>
                <c:pt idx="23">
                  <c:v>Cherry Soda</c:v>
                </c:pt>
                <c:pt idx="24">
                  <c:v>Chew</c:v>
                </c:pt>
                <c:pt idx="25">
                  <c:v>Chicken Soup</c:v>
                </c:pt>
                <c:pt idx="26">
                  <c:v>Chili</c:v>
                </c:pt>
                <c:pt idx="27">
                  <c:v>Chocolate Chip Cookie</c:v>
                </c:pt>
                <c:pt idx="28">
                  <c:v>Chocolate Chip Muffin</c:v>
                </c:pt>
                <c:pt idx="29">
                  <c:v>Chocolate Cookie</c:v>
                </c:pt>
                <c:pt idx="30">
                  <c:v>Chocolate Ice Cream Pail</c:v>
                </c:pt>
                <c:pt idx="31">
                  <c:v>Chocolate Milk</c:v>
                </c:pt>
                <c:pt idx="32">
                  <c:v>Chocolate Muffin</c:v>
                </c:pt>
                <c:pt idx="33">
                  <c:v>Cigar</c:v>
                </c:pt>
                <c:pt idx="34">
                  <c:v>Cigarettes</c:v>
                </c:pt>
                <c:pt idx="35">
                  <c:v>Coffee</c:v>
                </c:pt>
                <c:pt idx="36">
                  <c:v>Coke 20oz Bottle</c:v>
                </c:pt>
                <c:pt idx="37">
                  <c:v>Cold Tea</c:v>
                </c:pt>
                <c:pt idx="38">
                  <c:v>Cookies and Cream Ice Cream Pail</c:v>
                </c:pt>
                <c:pt idx="39">
                  <c:v>Crossaint</c:v>
                </c:pt>
                <c:pt idx="40">
                  <c:v>Diet Coke 20oz Bottle</c:v>
                </c:pt>
                <c:pt idx="41">
                  <c:v>Diet Energy Drink</c:v>
                </c:pt>
                <c:pt idx="42">
                  <c:v>Diet Pepsi 20oz Bottle</c:v>
                </c:pt>
                <c:pt idx="43">
                  <c:v>Diet Sprite 20oz Bottle</c:v>
                </c:pt>
                <c:pt idx="44">
                  <c:v>Egg and Bacon Sandwich</c:v>
                </c:pt>
                <c:pt idx="45">
                  <c:v>Egg and Cheese Sandwich</c:v>
                </c:pt>
                <c:pt idx="46">
                  <c:v>Egg and Ham Sandwich</c:v>
                </c:pt>
                <c:pt idx="47">
                  <c:v>Egg and Sausage Sandwich</c:v>
                </c:pt>
                <c:pt idx="48">
                  <c:v>Egg Roll</c:v>
                </c:pt>
                <c:pt idx="49">
                  <c:v>Grape Gatorade</c:v>
                </c:pt>
                <c:pt idx="50">
                  <c:v>Grape Soda</c:v>
                </c:pt>
                <c:pt idx="51">
                  <c:v>Hamburger</c:v>
                </c:pt>
                <c:pt idx="52">
                  <c:v>Hamburger Buns</c:v>
                </c:pt>
                <c:pt idx="53">
                  <c:v>Hashbrowns</c:v>
                </c:pt>
                <c:pt idx="54">
                  <c:v>Headache Pills</c:v>
                </c:pt>
                <c:pt idx="55">
                  <c:v>Hot Dog</c:v>
                </c:pt>
                <c:pt idx="56">
                  <c:v>Hot Dog Buns</c:v>
                </c:pt>
                <c:pt idx="57">
                  <c:v>Hot Tea</c:v>
                </c:pt>
                <c:pt idx="58">
                  <c:v>Kit Kat Candy Bar</c:v>
                </c:pt>
                <c:pt idx="59">
                  <c:v>Kiwi Gatorade</c:v>
                </c:pt>
                <c:pt idx="60">
                  <c:v>Kiwi Soda</c:v>
                </c:pt>
                <c:pt idx="61">
                  <c:v>Lemon</c:v>
                </c:pt>
                <c:pt idx="62">
                  <c:v>Lemon Cookie</c:v>
                </c:pt>
                <c:pt idx="63">
                  <c:v>Lemon Gatorade</c:v>
                </c:pt>
                <c:pt idx="64">
                  <c:v>Lemon Muffin</c:v>
                </c:pt>
                <c:pt idx="65">
                  <c:v>Lemon Soda</c:v>
                </c:pt>
                <c:pt idx="66">
                  <c:v>Lime Gatorade</c:v>
                </c:pt>
                <c:pt idx="67">
                  <c:v>Lime Soda</c:v>
                </c:pt>
                <c:pt idx="68">
                  <c:v>Meat Sticks</c:v>
                </c:pt>
                <c:pt idx="69">
                  <c:v>Milky Way Candy Bar</c:v>
                </c:pt>
                <c:pt idx="70">
                  <c:v>Mint Ice Cream Pail</c:v>
                </c:pt>
                <c:pt idx="71">
                  <c:v>Mocha</c:v>
                </c:pt>
                <c:pt idx="72">
                  <c:v>Nail Clipper</c:v>
                </c:pt>
                <c:pt idx="73">
                  <c:v>Newspaper</c:v>
                </c:pt>
                <c:pt idx="74">
                  <c:v>Onion</c:v>
                </c:pt>
                <c:pt idx="75">
                  <c:v>Onionburger</c:v>
                </c:pt>
                <c:pt idx="76">
                  <c:v>Orange</c:v>
                </c:pt>
                <c:pt idx="77">
                  <c:v>Orange Gatorade</c:v>
                </c:pt>
                <c:pt idx="78">
                  <c:v>Orange Juice</c:v>
                </c:pt>
                <c:pt idx="79">
                  <c:v>Orange Soda</c:v>
                </c:pt>
                <c:pt idx="80">
                  <c:v>Pepperoni Pizza Slice</c:v>
                </c:pt>
                <c:pt idx="81">
                  <c:v>Pepsi 20oz Bottle</c:v>
                </c:pt>
                <c:pt idx="82">
                  <c:v>Plain Popcorn Bag</c:v>
                </c:pt>
                <c:pt idx="83">
                  <c:v>Potato</c:v>
                </c:pt>
                <c:pt idx="84">
                  <c:v>Regular Chips Bag</c:v>
                </c:pt>
                <c:pt idx="85">
                  <c:v>Regular Energy Drink</c:v>
                </c:pt>
                <c:pt idx="86">
                  <c:v>Sausage Pizza Slice</c:v>
                </c:pt>
                <c:pt idx="87">
                  <c:v>Sherbet Ice Cream Pail</c:v>
                </c:pt>
                <c:pt idx="88">
                  <c:v>Snickers Candy Bar</c:v>
                </c:pt>
                <c:pt idx="89">
                  <c:v>Sprite 20oz Bottle</c:v>
                </c:pt>
                <c:pt idx="90">
                  <c:v>Strawberry Gatorade</c:v>
                </c:pt>
                <c:pt idx="91">
                  <c:v>Strawberry Milk</c:v>
                </c:pt>
                <c:pt idx="92">
                  <c:v>Strawberry Soda</c:v>
                </c:pt>
                <c:pt idx="93">
                  <c:v>String Cheese</c:v>
                </c:pt>
                <c:pt idx="94">
                  <c:v>Summer Sausage</c:v>
                </c:pt>
                <c:pt idx="95">
                  <c:v>Tomato Soup</c:v>
                </c:pt>
                <c:pt idx="96">
                  <c:v>Vanilla Ice Cream Pail</c:v>
                </c:pt>
                <c:pt idx="97">
                  <c:v>Vegetable Soup</c:v>
                </c:pt>
                <c:pt idx="98">
                  <c:v>Whatchamacallit Candy Bar</c:v>
                </c:pt>
                <c:pt idx="99">
                  <c:v>White Milk</c:v>
                </c:pt>
                <c:pt idx="100">
                  <c:v>(blank)</c:v>
                </c:pt>
              </c:strCache>
            </c:strRef>
          </c:cat>
          <c:val>
            <c:numRef>
              <c:f>Dataset_Combined!$C$106:$C$207</c:f>
              <c:numCache>
                <c:formatCode>General</c:formatCode>
                <c:ptCount val="101"/>
                <c:pt idx="0">
                  <c:v>48238</c:v>
                </c:pt>
                <c:pt idx="1">
                  <c:v>1578</c:v>
                </c:pt>
                <c:pt idx="2">
                  <c:v>26807</c:v>
                </c:pt>
                <c:pt idx="3">
                  <c:v>1072</c:v>
                </c:pt>
                <c:pt idx="4">
                  <c:v>1782</c:v>
                </c:pt>
                <c:pt idx="5">
                  <c:v>1094</c:v>
                </c:pt>
                <c:pt idx="6">
                  <c:v>18149</c:v>
                </c:pt>
                <c:pt idx="7">
                  <c:v>30678</c:v>
                </c:pt>
                <c:pt idx="8">
                  <c:v>14521</c:v>
                </c:pt>
                <c:pt idx="9">
                  <c:v>16968</c:v>
                </c:pt>
                <c:pt idx="10">
                  <c:v>4561</c:v>
                </c:pt>
                <c:pt idx="11">
                  <c:v>19726</c:v>
                </c:pt>
                <c:pt idx="12">
                  <c:v>31065</c:v>
                </c:pt>
                <c:pt idx="13">
                  <c:v>3007</c:v>
                </c:pt>
                <c:pt idx="14">
                  <c:v>17320</c:v>
                </c:pt>
                <c:pt idx="15">
                  <c:v>23326</c:v>
                </c:pt>
                <c:pt idx="16">
                  <c:v>20093</c:v>
                </c:pt>
                <c:pt idx="17">
                  <c:v>31417</c:v>
                </c:pt>
                <c:pt idx="18">
                  <c:v>14717</c:v>
                </c:pt>
                <c:pt idx="19">
                  <c:v>17039</c:v>
                </c:pt>
                <c:pt idx="20">
                  <c:v>21545</c:v>
                </c:pt>
                <c:pt idx="21">
                  <c:v>27005</c:v>
                </c:pt>
                <c:pt idx="22">
                  <c:v>5064</c:v>
                </c:pt>
                <c:pt idx="23">
                  <c:v>5381</c:v>
                </c:pt>
                <c:pt idx="24">
                  <c:v>751</c:v>
                </c:pt>
                <c:pt idx="25">
                  <c:v>31887</c:v>
                </c:pt>
                <c:pt idx="26">
                  <c:v>11618</c:v>
                </c:pt>
                <c:pt idx="27">
                  <c:v>29653</c:v>
                </c:pt>
                <c:pt idx="28">
                  <c:v>19577</c:v>
                </c:pt>
                <c:pt idx="29">
                  <c:v>28663</c:v>
                </c:pt>
                <c:pt idx="30">
                  <c:v>25115</c:v>
                </c:pt>
                <c:pt idx="31">
                  <c:v>1631</c:v>
                </c:pt>
                <c:pt idx="32">
                  <c:v>24962</c:v>
                </c:pt>
                <c:pt idx="33">
                  <c:v>2105</c:v>
                </c:pt>
                <c:pt idx="34">
                  <c:v>11253</c:v>
                </c:pt>
                <c:pt idx="35">
                  <c:v>21263</c:v>
                </c:pt>
                <c:pt idx="36">
                  <c:v>15684</c:v>
                </c:pt>
                <c:pt idx="37">
                  <c:v>11388</c:v>
                </c:pt>
                <c:pt idx="38">
                  <c:v>13159</c:v>
                </c:pt>
                <c:pt idx="39">
                  <c:v>10519</c:v>
                </c:pt>
                <c:pt idx="40">
                  <c:v>21384</c:v>
                </c:pt>
                <c:pt idx="41">
                  <c:v>3880</c:v>
                </c:pt>
                <c:pt idx="42">
                  <c:v>12834</c:v>
                </c:pt>
                <c:pt idx="43">
                  <c:v>4282</c:v>
                </c:pt>
                <c:pt idx="44">
                  <c:v>31723</c:v>
                </c:pt>
                <c:pt idx="45">
                  <c:v>30643</c:v>
                </c:pt>
                <c:pt idx="46">
                  <c:v>25887</c:v>
                </c:pt>
                <c:pt idx="47">
                  <c:v>28922</c:v>
                </c:pt>
                <c:pt idx="48">
                  <c:v>24080</c:v>
                </c:pt>
                <c:pt idx="49">
                  <c:v>5381</c:v>
                </c:pt>
                <c:pt idx="50">
                  <c:v>4117</c:v>
                </c:pt>
                <c:pt idx="51">
                  <c:v>29471</c:v>
                </c:pt>
                <c:pt idx="52">
                  <c:v>16673</c:v>
                </c:pt>
                <c:pt idx="53">
                  <c:v>13745</c:v>
                </c:pt>
                <c:pt idx="54">
                  <c:v>1413</c:v>
                </c:pt>
                <c:pt idx="55">
                  <c:v>21964</c:v>
                </c:pt>
                <c:pt idx="56">
                  <c:v>22250</c:v>
                </c:pt>
                <c:pt idx="57">
                  <c:v>5861</c:v>
                </c:pt>
                <c:pt idx="58">
                  <c:v>23402</c:v>
                </c:pt>
                <c:pt idx="59">
                  <c:v>3799</c:v>
                </c:pt>
                <c:pt idx="60">
                  <c:v>4749</c:v>
                </c:pt>
                <c:pt idx="61">
                  <c:v>29322</c:v>
                </c:pt>
                <c:pt idx="62">
                  <c:v>14313</c:v>
                </c:pt>
                <c:pt idx="63">
                  <c:v>4117</c:v>
                </c:pt>
                <c:pt idx="64">
                  <c:v>11256</c:v>
                </c:pt>
                <c:pt idx="65">
                  <c:v>6016</c:v>
                </c:pt>
                <c:pt idx="66">
                  <c:v>4431</c:v>
                </c:pt>
                <c:pt idx="67">
                  <c:v>4117</c:v>
                </c:pt>
                <c:pt idx="68">
                  <c:v>20211</c:v>
                </c:pt>
                <c:pt idx="69">
                  <c:v>17059</c:v>
                </c:pt>
                <c:pt idx="70">
                  <c:v>18310</c:v>
                </c:pt>
                <c:pt idx="71">
                  <c:v>18545</c:v>
                </c:pt>
                <c:pt idx="72">
                  <c:v>591</c:v>
                </c:pt>
                <c:pt idx="73">
                  <c:v>14728</c:v>
                </c:pt>
                <c:pt idx="74">
                  <c:v>20723</c:v>
                </c:pt>
                <c:pt idx="75">
                  <c:v>25706</c:v>
                </c:pt>
                <c:pt idx="76">
                  <c:v>26508</c:v>
                </c:pt>
                <c:pt idx="77">
                  <c:v>5064</c:v>
                </c:pt>
                <c:pt idx="78">
                  <c:v>2607</c:v>
                </c:pt>
                <c:pt idx="79">
                  <c:v>4431</c:v>
                </c:pt>
                <c:pt idx="80">
                  <c:v>18343</c:v>
                </c:pt>
                <c:pt idx="81">
                  <c:v>9981</c:v>
                </c:pt>
                <c:pt idx="82">
                  <c:v>20641</c:v>
                </c:pt>
                <c:pt idx="83">
                  <c:v>28192</c:v>
                </c:pt>
                <c:pt idx="84">
                  <c:v>29427</c:v>
                </c:pt>
                <c:pt idx="85">
                  <c:v>16134</c:v>
                </c:pt>
                <c:pt idx="86">
                  <c:v>13128</c:v>
                </c:pt>
                <c:pt idx="87">
                  <c:v>9996</c:v>
                </c:pt>
                <c:pt idx="88">
                  <c:v>19260</c:v>
                </c:pt>
                <c:pt idx="89">
                  <c:v>7132</c:v>
                </c:pt>
                <c:pt idx="90">
                  <c:v>3799</c:v>
                </c:pt>
                <c:pt idx="91">
                  <c:v>656</c:v>
                </c:pt>
                <c:pt idx="92">
                  <c:v>3166</c:v>
                </c:pt>
                <c:pt idx="93">
                  <c:v>23020</c:v>
                </c:pt>
                <c:pt idx="94">
                  <c:v>11968</c:v>
                </c:pt>
                <c:pt idx="95">
                  <c:v>28161</c:v>
                </c:pt>
                <c:pt idx="96">
                  <c:v>14146</c:v>
                </c:pt>
                <c:pt idx="97">
                  <c:v>11737</c:v>
                </c:pt>
                <c:pt idx="98">
                  <c:v>26825</c:v>
                </c:pt>
                <c:pt idx="99">
                  <c:v>4883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CA-DD4B-4DFD-A444-71DF5DC29977}"/>
            </c:ext>
          </c:extLst>
        </c:ser>
        <c:ser>
          <c:idx val="1"/>
          <c:order val="1"/>
          <c:tx>
            <c:strRef>
              <c:f>Dataset_Combined!$D$105</c:f>
              <c:strCache>
                <c:ptCount val="1"/>
                <c:pt idx="0">
                  <c:v>Sum of Total 2012 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CC-DD4B-4DFD-A444-71DF5DC2997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CE-DD4B-4DFD-A444-71DF5DC2997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D0-DD4B-4DFD-A444-71DF5DC2997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D2-DD4B-4DFD-A444-71DF5DC29977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D4-DD4B-4DFD-A444-71DF5DC29977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8000"/>
                      <a:lumMod val="114000"/>
                    </a:schemeClr>
                  </a:gs>
                  <a:gs pos="100000">
                    <a:schemeClr val="accent6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D6-DD4B-4DFD-A444-71DF5DC29977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D8-DD4B-4DFD-A444-71DF5DC29977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DA-DD4B-4DFD-A444-71DF5DC29977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DC-DD4B-4DFD-A444-71DF5DC29977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DE-DD4B-4DFD-A444-71DF5DC29977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E0-DD4B-4DFD-A444-71DF5DC29977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E2-DD4B-4DFD-A444-71DF5DC29977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E4-DD4B-4DFD-A444-71DF5DC29977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E6-DD4B-4DFD-A444-71DF5DC29977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E8-DD4B-4DFD-A444-71DF5DC29977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EA-DD4B-4DFD-A444-71DF5DC29977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EC-DD4B-4DFD-A444-71DF5DC29977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EE-DD4B-4DFD-A444-71DF5DC29977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F0-DD4B-4DFD-A444-71DF5DC29977}"/>
              </c:ext>
            </c:extLst>
          </c:dPt>
          <c:dPt>
            <c:idx val="1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F2-DD4B-4DFD-A444-71DF5DC29977}"/>
              </c:ext>
            </c:extLst>
          </c:dPt>
          <c:dPt>
            <c:idx val="2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F4-DD4B-4DFD-A444-71DF5DC29977}"/>
              </c:ext>
            </c:extLst>
          </c:dPt>
          <c:dPt>
            <c:idx val="2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F6-DD4B-4DFD-A444-71DF5DC29977}"/>
              </c:ext>
            </c:extLst>
          </c:dPt>
          <c:dPt>
            <c:idx val="2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F8-DD4B-4DFD-A444-71DF5DC29977}"/>
              </c:ext>
            </c:extLst>
          </c:dPt>
          <c:dPt>
            <c:idx val="2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FA-DD4B-4DFD-A444-71DF5DC29977}"/>
              </c:ext>
            </c:extLst>
          </c:dPt>
          <c:dPt>
            <c:idx val="2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FC-DD4B-4DFD-A444-71DF5DC29977}"/>
              </c:ext>
            </c:extLst>
          </c:dPt>
          <c:dPt>
            <c:idx val="2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FE-DD4B-4DFD-A444-71DF5DC29977}"/>
              </c:ext>
            </c:extLst>
          </c:dPt>
          <c:dPt>
            <c:idx val="2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00-DD4B-4DFD-A444-71DF5DC29977}"/>
              </c:ext>
            </c:extLst>
          </c:dPt>
          <c:dPt>
            <c:idx val="2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02-DD4B-4DFD-A444-71DF5DC29977}"/>
              </c:ext>
            </c:extLst>
          </c:dPt>
          <c:dPt>
            <c:idx val="2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04-DD4B-4DFD-A444-71DF5DC29977}"/>
              </c:ext>
            </c:extLst>
          </c:dPt>
          <c:dPt>
            <c:idx val="2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06-DD4B-4DFD-A444-71DF5DC29977}"/>
              </c:ext>
            </c:extLst>
          </c:dPt>
          <c:dPt>
            <c:idx val="3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08-DD4B-4DFD-A444-71DF5DC29977}"/>
              </c:ext>
            </c:extLst>
          </c:dPt>
          <c:dPt>
            <c:idx val="3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0A-DD4B-4DFD-A444-71DF5DC29977}"/>
              </c:ext>
            </c:extLst>
          </c:dPt>
          <c:dPt>
            <c:idx val="32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0C-DD4B-4DFD-A444-71DF5DC29977}"/>
              </c:ext>
            </c:extLst>
          </c:dPt>
          <c:dPt>
            <c:idx val="3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0E-DD4B-4DFD-A444-71DF5DC29977}"/>
              </c:ext>
            </c:extLst>
          </c:dPt>
          <c:dPt>
            <c:idx val="34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10-DD4B-4DFD-A444-71DF5DC29977}"/>
              </c:ext>
            </c:extLst>
          </c:dPt>
          <c:dPt>
            <c:idx val="3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12-DD4B-4DFD-A444-71DF5DC29977}"/>
              </c:ext>
            </c:extLst>
          </c:dPt>
          <c:dPt>
            <c:idx val="3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14-DD4B-4DFD-A444-71DF5DC29977}"/>
              </c:ext>
            </c:extLst>
          </c:dPt>
          <c:dPt>
            <c:idx val="3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16-DD4B-4DFD-A444-71DF5DC29977}"/>
              </c:ext>
            </c:extLst>
          </c:dPt>
          <c:dPt>
            <c:idx val="3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18-DD4B-4DFD-A444-71DF5DC29977}"/>
              </c:ext>
            </c:extLst>
          </c:dPt>
          <c:dPt>
            <c:idx val="3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1A-DD4B-4DFD-A444-71DF5DC29977}"/>
              </c:ext>
            </c:extLst>
          </c:dPt>
          <c:dPt>
            <c:idx val="4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1C-DD4B-4DFD-A444-71DF5DC29977}"/>
              </c:ext>
            </c:extLst>
          </c:dPt>
          <c:dPt>
            <c:idx val="4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1E-DD4B-4DFD-A444-71DF5DC29977}"/>
              </c:ext>
            </c:extLst>
          </c:dPt>
          <c:dPt>
            <c:idx val="42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20-DD4B-4DFD-A444-71DF5DC29977}"/>
              </c:ext>
            </c:extLst>
          </c:dPt>
          <c:dPt>
            <c:idx val="4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22-DD4B-4DFD-A444-71DF5DC29977}"/>
              </c:ext>
            </c:extLst>
          </c:dPt>
          <c:dPt>
            <c:idx val="44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24-DD4B-4DFD-A444-71DF5DC29977}"/>
              </c:ext>
            </c:extLst>
          </c:dPt>
          <c:dPt>
            <c:idx val="4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26-DD4B-4DFD-A444-71DF5DC29977}"/>
              </c:ext>
            </c:extLst>
          </c:dPt>
          <c:dPt>
            <c:idx val="46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28-DD4B-4DFD-A444-71DF5DC29977}"/>
              </c:ext>
            </c:extLst>
          </c:dPt>
          <c:dPt>
            <c:idx val="4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2A-DD4B-4DFD-A444-71DF5DC29977}"/>
              </c:ext>
            </c:extLst>
          </c:dPt>
          <c:dPt>
            <c:idx val="48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50000"/>
                      <a:lumOff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2C-DD4B-4DFD-A444-71DF5DC29977}"/>
              </c:ext>
            </c:extLst>
          </c:dPt>
          <c:dPt>
            <c:idx val="4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50000"/>
                      <a:lumOff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2E-DD4B-4DFD-A444-71DF5DC29977}"/>
              </c:ext>
            </c:extLst>
          </c:dPt>
          <c:dPt>
            <c:idx val="50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50000"/>
                      <a:lumOff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30-DD4B-4DFD-A444-71DF5DC29977}"/>
              </c:ext>
            </c:extLst>
          </c:dPt>
          <c:dPt>
            <c:idx val="5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50000"/>
                      <a:lumOff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32-DD4B-4DFD-A444-71DF5DC29977}"/>
              </c:ext>
            </c:extLst>
          </c:dPt>
          <c:dPt>
            <c:idx val="52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50000"/>
                      <a:lumOff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34-DD4B-4DFD-A444-71DF5DC29977}"/>
              </c:ext>
            </c:extLst>
          </c:dPt>
          <c:dPt>
            <c:idx val="5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50000"/>
                      <a:lumOff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36-DD4B-4DFD-A444-71DF5DC29977}"/>
              </c:ext>
            </c:extLst>
          </c:dPt>
          <c:dPt>
            <c:idx val="54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38-DD4B-4DFD-A444-71DF5DC29977}"/>
              </c:ext>
            </c:extLst>
          </c:dPt>
          <c:dPt>
            <c:idx val="55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3A-DD4B-4DFD-A444-71DF5DC29977}"/>
              </c:ext>
            </c:extLst>
          </c:dPt>
          <c:dPt>
            <c:idx val="56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3C-DD4B-4DFD-A444-71DF5DC29977}"/>
              </c:ext>
            </c:extLst>
          </c:dPt>
          <c:dPt>
            <c:idx val="57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3E-DD4B-4DFD-A444-71DF5DC29977}"/>
              </c:ext>
            </c:extLst>
          </c:dPt>
          <c:dPt>
            <c:idx val="58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40-DD4B-4DFD-A444-71DF5DC29977}"/>
              </c:ext>
            </c:extLst>
          </c:dPt>
          <c:dPt>
            <c:idx val="59"/>
            <c:bubble3D val="0"/>
            <c:spPr>
              <a:gradFill rotWithShape="1">
                <a:gsLst>
                  <a:gs pos="0">
                    <a:schemeClr val="accent6">
                      <a:tint val="98000"/>
                      <a:lumMod val="114000"/>
                    </a:schemeClr>
                  </a:gs>
                  <a:gs pos="100000">
                    <a:schemeClr val="accent6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42-DD4B-4DFD-A444-71DF5DC29977}"/>
              </c:ext>
            </c:extLst>
          </c:dPt>
          <c:dPt>
            <c:idx val="60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44-DD4B-4DFD-A444-71DF5DC29977}"/>
              </c:ext>
            </c:extLst>
          </c:dPt>
          <c:dPt>
            <c:idx val="61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46-DD4B-4DFD-A444-71DF5DC29977}"/>
              </c:ext>
            </c:extLst>
          </c:dPt>
          <c:dPt>
            <c:idx val="62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48-DD4B-4DFD-A444-71DF5DC29977}"/>
              </c:ext>
            </c:extLst>
          </c:dPt>
          <c:dPt>
            <c:idx val="63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4A-DD4B-4DFD-A444-71DF5DC29977}"/>
              </c:ext>
            </c:extLst>
          </c:dPt>
          <c:dPt>
            <c:idx val="64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4C-DD4B-4DFD-A444-71DF5DC29977}"/>
              </c:ext>
            </c:extLst>
          </c:dPt>
          <c:dPt>
            <c:idx val="6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4E-DD4B-4DFD-A444-71DF5DC29977}"/>
              </c:ext>
            </c:extLst>
          </c:dPt>
          <c:dPt>
            <c:idx val="66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50-DD4B-4DFD-A444-71DF5DC29977}"/>
              </c:ext>
            </c:extLst>
          </c:dPt>
          <c:dPt>
            <c:idx val="6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52-DD4B-4DFD-A444-71DF5DC29977}"/>
              </c:ext>
            </c:extLst>
          </c:dPt>
          <c:dPt>
            <c:idx val="68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54-DD4B-4DFD-A444-71DF5DC29977}"/>
              </c:ext>
            </c:extLst>
          </c:dPt>
          <c:dPt>
            <c:idx val="6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56-DD4B-4DFD-A444-71DF5DC29977}"/>
              </c:ext>
            </c:extLst>
          </c:dPt>
          <c:dPt>
            <c:idx val="70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58-DD4B-4DFD-A444-71DF5DC29977}"/>
              </c:ext>
            </c:extLst>
          </c:dPt>
          <c:dPt>
            <c:idx val="7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5A-DD4B-4DFD-A444-71DF5DC29977}"/>
              </c:ext>
            </c:extLst>
          </c:dPt>
          <c:dPt>
            <c:idx val="7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5C-DD4B-4DFD-A444-71DF5DC29977}"/>
              </c:ext>
            </c:extLst>
          </c:dPt>
          <c:dPt>
            <c:idx val="7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5E-DD4B-4DFD-A444-71DF5DC29977}"/>
              </c:ext>
            </c:extLst>
          </c:dPt>
          <c:dPt>
            <c:idx val="7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60-DD4B-4DFD-A444-71DF5DC29977}"/>
              </c:ext>
            </c:extLst>
          </c:dPt>
          <c:dPt>
            <c:idx val="7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62-DD4B-4DFD-A444-71DF5DC29977}"/>
              </c:ext>
            </c:extLst>
          </c:dPt>
          <c:dPt>
            <c:idx val="7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64-DD4B-4DFD-A444-71DF5DC29977}"/>
              </c:ext>
            </c:extLst>
          </c:dPt>
          <c:dPt>
            <c:idx val="7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66-DD4B-4DFD-A444-71DF5DC29977}"/>
              </c:ext>
            </c:extLst>
          </c:dPt>
          <c:dPt>
            <c:idx val="78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68-DD4B-4DFD-A444-71DF5DC29977}"/>
              </c:ext>
            </c:extLst>
          </c:dPt>
          <c:dPt>
            <c:idx val="79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6A-DD4B-4DFD-A444-71DF5DC29977}"/>
              </c:ext>
            </c:extLst>
          </c:dPt>
          <c:dPt>
            <c:idx val="80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6C-DD4B-4DFD-A444-71DF5DC29977}"/>
              </c:ext>
            </c:extLst>
          </c:dPt>
          <c:dPt>
            <c:idx val="8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6E-DD4B-4DFD-A444-71DF5DC29977}"/>
              </c:ext>
            </c:extLst>
          </c:dPt>
          <c:dPt>
            <c:idx val="82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70-DD4B-4DFD-A444-71DF5DC29977}"/>
              </c:ext>
            </c:extLst>
          </c:dPt>
          <c:dPt>
            <c:idx val="8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72-DD4B-4DFD-A444-71DF5DC29977}"/>
              </c:ext>
            </c:extLst>
          </c:dPt>
          <c:dPt>
            <c:idx val="84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74-DD4B-4DFD-A444-71DF5DC29977}"/>
              </c:ext>
            </c:extLst>
          </c:dPt>
          <c:dPt>
            <c:idx val="85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76-DD4B-4DFD-A444-71DF5DC29977}"/>
              </c:ext>
            </c:extLst>
          </c:dPt>
          <c:dPt>
            <c:idx val="86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78-DD4B-4DFD-A444-71DF5DC29977}"/>
              </c:ext>
            </c:extLst>
          </c:dPt>
          <c:dPt>
            <c:idx val="87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7A-DD4B-4DFD-A444-71DF5DC29977}"/>
              </c:ext>
            </c:extLst>
          </c:dPt>
          <c:dPt>
            <c:idx val="88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7C-DD4B-4DFD-A444-71DF5DC29977}"/>
              </c:ext>
            </c:extLst>
          </c:dPt>
          <c:dPt>
            <c:idx val="89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7E-DD4B-4DFD-A444-71DF5DC29977}"/>
              </c:ext>
            </c:extLst>
          </c:dPt>
          <c:dPt>
            <c:idx val="90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80-DD4B-4DFD-A444-71DF5DC29977}"/>
              </c:ext>
            </c:extLst>
          </c:dPt>
          <c:dPt>
            <c:idx val="91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82-DD4B-4DFD-A444-71DF5DC29977}"/>
              </c:ext>
            </c:extLst>
          </c:dPt>
          <c:dPt>
            <c:idx val="92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84-DD4B-4DFD-A444-71DF5DC29977}"/>
              </c:ext>
            </c:extLst>
          </c:dPt>
          <c:dPt>
            <c:idx val="93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86-DD4B-4DFD-A444-71DF5DC29977}"/>
              </c:ext>
            </c:extLst>
          </c:dPt>
          <c:dPt>
            <c:idx val="94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88-DD4B-4DFD-A444-71DF5DC29977}"/>
              </c:ext>
            </c:extLst>
          </c:dPt>
          <c:dPt>
            <c:idx val="95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8A-DD4B-4DFD-A444-71DF5DC29977}"/>
              </c:ext>
            </c:extLst>
          </c:dPt>
          <c:dPt>
            <c:idx val="9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8C-DD4B-4DFD-A444-71DF5DC29977}"/>
              </c:ext>
            </c:extLst>
          </c:dPt>
          <c:dPt>
            <c:idx val="9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8E-DD4B-4DFD-A444-71DF5DC29977}"/>
              </c:ext>
            </c:extLst>
          </c:dPt>
          <c:dPt>
            <c:idx val="9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90-DD4B-4DFD-A444-71DF5DC29977}"/>
              </c:ext>
            </c:extLst>
          </c:dPt>
          <c:dPt>
            <c:idx val="9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92-DD4B-4DFD-A444-71DF5DC29977}"/>
              </c:ext>
            </c:extLst>
          </c:dPt>
          <c:dPt>
            <c:idx val="10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94-DD4B-4DFD-A444-71DF5DC2997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Dataset_Combined!$B$106:$B$207</c:f>
              <c:strCache>
                <c:ptCount val="101"/>
                <c:pt idx="0">
                  <c:v>$1 Lottery Ticket</c:v>
                </c:pt>
                <c:pt idx="1">
                  <c:v>$10 Lottery Ticket</c:v>
                </c:pt>
                <c:pt idx="2">
                  <c:v>$2 Lottery Ticket</c:v>
                </c:pt>
                <c:pt idx="3">
                  <c:v>$20 Lottery Ticket</c:v>
                </c:pt>
                <c:pt idx="4">
                  <c:v>$5 Lottery Ticket</c:v>
                </c:pt>
                <c:pt idx="5">
                  <c:v>Allergy Pills</c:v>
                </c:pt>
                <c:pt idx="6">
                  <c:v>Apple</c:v>
                </c:pt>
                <c:pt idx="7">
                  <c:v>Apple Cookie</c:v>
                </c:pt>
                <c:pt idx="8">
                  <c:v>Apple Muffin</c:v>
                </c:pt>
                <c:pt idx="9">
                  <c:v>Baconburger</c:v>
                </c:pt>
                <c:pt idx="10">
                  <c:v>Bagged Ice</c:v>
                </c:pt>
                <c:pt idx="11">
                  <c:v>Banana</c:v>
                </c:pt>
                <c:pt idx="12">
                  <c:v>BBQ Chips Bag</c:v>
                </c:pt>
                <c:pt idx="13">
                  <c:v>Bottled Propane</c:v>
                </c:pt>
                <c:pt idx="14">
                  <c:v>Bottled Water</c:v>
                </c:pt>
                <c:pt idx="15">
                  <c:v>Bread Loaf</c:v>
                </c:pt>
                <c:pt idx="16">
                  <c:v>Butterfinger Candy Bar</c:v>
                </c:pt>
                <c:pt idx="17">
                  <c:v>Cappacino</c:v>
                </c:pt>
                <c:pt idx="18">
                  <c:v>Cheese Bread</c:v>
                </c:pt>
                <c:pt idx="19">
                  <c:v>Cheese Pizza Slice</c:v>
                </c:pt>
                <c:pt idx="20">
                  <c:v>Cheese Popcorn Bag</c:v>
                </c:pt>
                <c:pt idx="21">
                  <c:v>Cheeseburger</c:v>
                </c:pt>
                <c:pt idx="22">
                  <c:v>Cherry Gatorade</c:v>
                </c:pt>
                <c:pt idx="23">
                  <c:v>Cherry Soda</c:v>
                </c:pt>
                <c:pt idx="24">
                  <c:v>Chew</c:v>
                </c:pt>
                <c:pt idx="25">
                  <c:v>Chicken Soup</c:v>
                </c:pt>
                <c:pt idx="26">
                  <c:v>Chili</c:v>
                </c:pt>
                <c:pt idx="27">
                  <c:v>Chocolate Chip Cookie</c:v>
                </c:pt>
                <c:pt idx="28">
                  <c:v>Chocolate Chip Muffin</c:v>
                </c:pt>
                <c:pt idx="29">
                  <c:v>Chocolate Cookie</c:v>
                </c:pt>
                <c:pt idx="30">
                  <c:v>Chocolate Ice Cream Pail</c:v>
                </c:pt>
                <c:pt idx="31">
                  <c:v>Chocolate Milk</c:v>
                </c:pt>
                <c:pt idx="32">
                  <c:v>Chocolate Muffin</c:v>
                </c:pt>
                <c:pt idx="33">
                  <c:v>Cigar</c:v>
                </c:pt>
                <c:pt idx="34">
                  <c:v>Cigarettes</c:v>
                </c:pt>
                <c:pt idx="35">
                  <c:v>Coffee</c:v>
                </c:pt>
                <c:pt idx="36">
                  <c:v>Coke 20oz Bottle</c:v>
                </c:pt>
                <c:pt idx="37">
                  <c:v>Cold Tea</c:v>
                </c:pt>
                <c:pt idx="38">
                  <c:v>Cookies and Cream Ice Cream Pail</c:v>
                </c:pt>
                <c:pt idx="39">
                  <c:v>Crossaint</c:v>
                </c:pt>
                <c:pt idx="40">
                  <c:v>Diet Coke 20oz Bottle</c:v>
                </c:pt>
                <c:pt idx="41">
                  <c:v>Diet Energy Drink</c:v>
                </c:pt>
                <c:pt idx="42">
                  <c:v>Diet Pepsi 20oz Bottle</c:v>
                </c:pt>
                <c:pt idx="43">
                  <c:v>Diet Sprite 20oz Bottle</c:v>
                </c:pt>
                <c:pt idx="44">
                  <c:v>Egg and Bacon Sandwich</c:v>
                </c:pt>
                <c:pt idx="45">
                  <c:v>Egg and Cheese Sandwich</c:v>
                </c:pt>
                <c:pt idx="46">
                  <c:v>Egg and Ham Sandwich</c:v>
                </c:pt>
                <c:pt idx="47">
                  <c:v>Egg and Sausage Sandwich</c:v>
                </c:pt>
                <c:pt idx="48">
                  <c:v>Egg Roll</c:v>
                </c:pt>
                <c:pt idx="49">
                  <c:v>Grape Gatorade</c:v>
                </c:pt>
                <c:pt idx="50">
                  <c:v>Grape Soda</c:v>
                </c:pt>
                <c:pt idx="51">
                  <c:v>Hamburger</c:v>
                </c:pt>
                <c:pt idx="52">
                  <c:v>Hamburger Buns</c:v>
                </c:pt>
                <c:pt idx="53">
                  <c:v>Hashbrowns</c:v>
                </c:pt>
                <c:pt idx="54">
                  <c:v>Headache Pills</c:v>
                </c:pt>
                <c:pt idx="55">
                  <c:v>Hot Dog</c:v>
                </c:pt>
                <c:pt idx="56">
                  <c:v>Hot Dog Buns</c:v>
                </c:pt>
                <c:pt idx="57">
                  <c:v>Hot Tea</c:v>
                </c:pt>
                <c:pt idx="58">
                  <c:v>Kit Kat Candy Bar</c:v>
                </c:pt>
                <c:pt idx="59">
                  <c:v>Kiwi Gatorade</c:v>
                </c:pt>
                <c:pt idx="60">
                  <c:v>Kiwi Soda</c:v>
                </c:pt>
                <c:pt idx="61">
                  <c:v>Lemon</c:v>
                </c:pt>
                <c:pt idx="62">
                  <c:v>Lemon Cookie</c:v>
                </c:pt>
                <c:pt idx="63">
                  <c:v>Lemon Gatorade</c:v>
                </c:pt>
                <c:pt idx="64">
                  <c:v>Lemon Muffin</c:v>
                </c:pt>
                <c:pt idx="65">
                  <c:v>Lemon Soda</c:v>
                </c:pt>
                <c:pt idx="66">
                  <c:v>Lime Gatorade</c:v>
                </c:pt>
                <c:pt idx="67">
                  <c:v>Lime Soda</c:v>
                </c:pt>
                <c:pt idx="68">
                  <c:v>Meat Sticks</c:v>
                </c:pt>
                <c:pt idx="69">
                  <c:v>Milky Way Candy Bar</c:v>
                </c:pt>
                <c:pt idx="70">
                  <c:v>Mint Ice Cream Pail</c:v>
                </c:pt>
                <c:pt idx="71">
                  <c:v>Mocha</c:v>
                </c:pt>
                <c:pt idx="72">
                  <c:v>Nail Clipper</c:v>
                </c:pt>
                <c:pt idx="73">
                  <c:v>Newspaper</c:v>
                </c:pt>
                <c:pt idx="74">
                  <c:v>Onion</c:v>
                </c:pt>
                <c:pt idx="75">
                  <c:v>Onionburger</c:v>
                </c:pt>
                <c:pt idx="76">
                  <c:v>Orange</c:v>
                </c:pt>
                <c:pt idx="77">
                  <c:v>Orange Gatorade</c:v>
                </c:pt>
                <c:pt idx="78">
                  <c:v>Orange Juice</c:v>
                </c:pt>
                <c:pt idx="79">
                  <c:v>Orange Soda</c:v>
                </c:pt>
                <c:pt idx="80">
                  <c:v>Pepperoni Pizza Slice</c:v>
                </c:pt>
                <c:pt idx="81">
                  <c:v>Pepsi 20oz Bottle</c:v>
                </c:pt>
                <c:pt idx="82">
                  <c:v>Plain Popcorn Bag</c:v>
                </c:pt>
                <c:pt idx="83">
                  <c:v>Potato</c:v>
                </c:pt>
                <c:pt idx="84">
                  <c:v>Regular Chips Bag</c:v>
                </c:pt>
                <c:pt idx="85">
                  <c:v>Regular Energy Drink</c:v>
                </c:pt>
                <c:pt idx="86">
                  <c:v>Sausage Pizza Slice</c:v>
                </c:pt>
                <c:pt idx="87">
                  <c:v>Sherbet Ice Cream Pail</c:v>
                </c:pt>
                <c:pt idx="88">
                  <c:v>Snickers Candy Bar</c:v>
                </c:pt>
                <c:pt idx="89">
                  <c:v>Sprite 20oz Bottle</c:v>
                </c:pt>
                <c:pt idx="90">
                  <c:v>Strawberry Gatorade</c:v>
                </c:pt>
                <c:pt idx="91">
                  <c:v>Strawberry Milk</c:v>
                </c:pt>
                <c:pt idx="92">
                  <c:v>Strawberry Soda</c:v>
                </c:pt>
                <c:pt idx="93">
                  <c:v>String Cheese</c:v>
                </c:pt>
                <c:pt idx="94">
                  <c:v>Summer Sausage</c:v>
                </c:pt>
                <c:pt idx="95">
                  <c:v>Tomato Soup</c:v>
                </c:pt>
                <c:pt idx="96">
                  <c:v>Vanilla Ice Cream Pail</c:v>
                </c:pt>
                <c:pt idx="97">
                  <c:v>Vegetable Soup</c:v>
                </c:pt>
                <c:pt idx="98">
                  <c:v>Whatchamacallit Candy Bar</c:v>
                </c:pt>
                <c:pt idx="99">
                  <c:v>White Milk</c:v>
                </c:pt>
                <c:pt idx="100">
                  <c:v>(blank)</c:v>
                </c:pt>
              </c:strCache>
            </c:strRef>
          </c:cat>
          <c:val>
            <c:numRef>
              <c:f>Dataset_Combined!$D$106:$D$207</c:f>
              <c:numCache>
                <c:formatCode>General</c:formatCode>
                <c:ptCount val="101"/>
                <c:pt idx="0">
                  <c:v>48720</c:v>
                </c:pt>
                <c:pt idx="1">
                  <c:v>1591</c:v>
                </c:pt>
                <c:pt idx="2">
                  <c:v>27074</c:v>
                </c:pt>
                <c:pt idx="3">
                  <c:v>1082</c:v>
                </c:pt>
                <c:pt idx="4">
                  <c:v>1802</c:v>
                </c:pt>
                <c:pt idx="5">
                  <c:v>1104</c:v>
                </c:pt>
                <c:pt idx="6">
                  <c:v>18329</c:v>
                </c:pt>
                <c:pt idx="7">
                  <c:v>30987</c:v>
                </c:pt>
                <c:pt idx="8">
                  <c:v>14666</c:v>
                </c:pt>
                <c:pt idx="9">
                  <c:v>17135</c:v>
                </c:pt>
                <c:pt idx="10">
                  <c:v>4608</c:v>
                </c:pt>
                <c:pt idx="11">
                  <c:v>19922</c:v>
                </c:pt>
                <c:pt idx="12">
                  <c:v>31376</c:v>
                </c:pt>
                <c:pt idx="13">
                  <c:v>3038</c:v>
                </c:pt>
                <c:pt idx="14">
                  <c:v>17494</c:v>
                </c:pt>
                <c:pt idx="15">
                  <c:v>23560</c:v>
                </c:pt>
                <c:pt idx="16">
                  <c:v>20295</c:v>
                </c:pt>
                <c:pt idx="17">
                  <c:v>31730</c:v>
                </c:pt>
                <c:pt idx="18">
                  <c:v>14865</c:v>
                </c:pt>
                <c:pt idx="19">
                  <c:v>17208</c:v>
                </c:pt>
                <c:pt idx="20">
                  <c:v>21761</c:v>
                </c:pt>
                <c:pt idx="21">
                  <c:v>27274</c:v>
                </c:pt>
                <c:pt idx="22">
                  <c:v>5115</c:v>
                </c:pt>
                <c:pt idx="23">
                  <c:v>5433</c:v>
                </c:pt>
                <c:pt idx="24">
                  <c:v>759</c:v>
                </c:pt>
                <c:pt idx="25">
                  <c:v>32206</c:v>
                </c:pt>
                <c:pt idx="26">
                  <c:v>11736</c:v>
                </c:pt>
                <c:pt idx="27">
                  <c:v>29949</c:v>
                </c:pt>
                <c:pt idx="28">
                  <c:v>19773</c:v>
                </c:pt>
                <c:pt idx="29">
                  <c:v>28952</c:v>
                </c:pt>
                <c:pt idx="30">
                  <c:v>25367</c:v>
                </c:pt>
                <c:pt idx="31">
                  <c:v>1648</c:v>
                </c:pt>
                <c:pt idx="32">
                  <c:v>25212</c:v>
                </c:pt>
                <c:pt idx="33">
                  <c:v>2125</c:v>
                </c:pt>
                <c:pt idx="34">
                  <c:v>11365</c:v>
                </c:pt>
                <c:pt idx="35">
                  <c:v>21474</c:v>
                </c:pt>
                <c:pt idx="36">
                  <c:v>15841</c:v>
                </c:pt>
                <c:pt idx="37">
                  <c:v>11502</c:v>
                </c:pt>
                <c:pt idx="38">
                  <c:v>13290</c:v>
                </c:pt>
                <c:pt idx="39">
                  <c:v>10624</c:v>
                </c:pt>
                <c:pt idx="40">
                  <c:v>21598</c:v>
                </c:pt>
                <c:pt idx="41">
                  <c:v>3922</c:v>
                </c:pt>
                <c:pt idx="42">
                  <c:v>12963</c:v>
                </c:pt>
                <c:pt idx="43">
                  <c:v>4325</c:v>
                </c:pt>
                <c:pt idx="44">
                  <c:v>32042</c:v>
                </c:pt>
                <c:pt idx="45">
                  <c:v>30952</c:v>
                </c:pt>
                <c:pt idx="46">
                  <c:v>26149</c:v>
                </c:pt>
                <c:pt idx="47">
                  <c:v>29211</c:v>
                </c:pt>
                <c:pt idx="48">
                  <c:v>24322</c:v>
                </c:pt>
                <c:pt idx="49">
                  <c:v>5433</c:v>
                </c:pt>
                <c:pt idx="50">
                  <c:v>4159</c:v>
                </c:pt>
                <c:pt idx="51">
                  <c:v>29764</c:v>
                </c:pt>
                <c:pt idx="52">
                  <c:v>16840</c:v>
                </c:pt>
                <c:pt idx="53">
                  <c:v>13885</c:v>
                </c:pt>
                <c:pt idx="54">
                  <c:v>1428</c:v>
                </c:pt>
                <c:pt idx="55">
                  <c:v>22183</c:v>
                </c:pt>
                <c:pt idx="56">
                  <c:v>22471</c:v>
                </c:pt>
                <c:pt idx="57">
                  <c:v>5922</c:v>
                </c:pt>
                <c:pt idx="58">
                  <c:v>23635</c:v>
                </c:pt>
                <c:pt idx="59">
                  <c:v>3837</c:v>
                </c:pt>
                <c:pt idx="60">
                  <c:v>4794</c:v>
                </c:pt>
                <c:pt idx="61">
                  <c:v>29613</c:v>
                </c:pt>
                <c:pt idx="62">
                  <c:v>14455</c:v>
                </c:pt>
                <c:pt idx="63">
                  <c:v>4159</c:v>
                </c:pt>
                <c:pt idx="64">
                  <c:v>11369</c:v>
                </c:pt>
                <c:pt idx="65">
                  <c:v>6078</c:v>
                </c:pt>
                <c:pt idx="66">
                  <c:v>4475</c:v>
                </c:pt>
                <c:pt idx="67">
                  <c:v>4159</c:v>
                </c:pt>
                <c:pt idx="68">
                  <c:v>20413</c:v>
                </c:pt>
                <c:pt idx="69">
                  <c:v>17228</c:v>
                </c:pt>
                <c:pt idx="70">
                  <c:v>18491</c:v>
                </c:pt>
                <c:pt idx="71">
                  <c:v>18730</c:v>
                </c:pt>
                <c:pt idx="72">
                  <c:v>598</c:v>
                </c:pt>
                <c:pt idx="73">
                  <c:v>14874</c:v>
                </c:pt>
                <c:pt idx="74">
                  <c:v>20930</c:v>
                </c:pt>
                <c:pt idx="75">
                  <c:v>25962</c:v>
                </c:pt>
                <c:pt idx="76">
                  <c:v>26772</c:v>
                </c:pt>
                <c:pt idx="77">
                  <c:v>5115</c:v>
                </c:pt>
                <c:pt idx="78">
                  <c:v>2632</c:v>
                </c:pt>
                <c:pt idx="79">
                  <c:v>4475</c:v>
                </c:pt>
                <c:pt idx="80">
                  <c:v>18528</c:v>
                </c:pt>
                <c:pt idx="81">
                  <c:v>10080</c:v>
                </c:pt>
                <c:pt idx="82">
                  <c:v>20846</c:v>
                </c:pt>
                <c:pt idx="83">
                  <c:v>28476</c:v>
                </c:pt>
                <c:pt idx="84">
                  <c:v>29723</c:v>
                </c:pt>
                <c:pt idx="85">
                  <c:v>16297</c:v>
                </c:pt>
                <c:pt idx="86">
                  <c:v>13258</c:v>
                </c:pt>
                <c:pt idx="87">
                  <c:v>10096</c:v>
                </c:pt>
                <c:pt idx="88">
                  <c:v>19452</c:v>
                </c:pt>
                <c:pt idx="89">
                  <c:v>7205</c:v>
                </c:pt>
                <c:pt idx="90">
                  <c:v>3837</c:v>
                </c:pt>
                <c:pt idx="91">
                  <c:v>662</c:v>
                </c:pt>
                <c:pt idx="92">
                  <c:v>3198</c:v>
                </c:pt>
                <c:pt idx="93">
                  <c:v>23252</c:v>
                </c:pt>
                <c:pt idx="94">
                  <c:v>12087</c:v>
                </c:pt>
                <c:pt idx="95">
                  <c:v>28441</c:v>
                </c:pt>
                <c:pt idx="96">
                  <c:v>14288</c:v>
                </c:pt>
                <c:pt idx="97">
                  <c:v>11856</c:v>
                </c:pt>
                <c:pt idx="98">
                  <c:v>27093</c:v>
                </c:pt>
                <c:pt idx="99">
                  <c:v>4931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195-DD4B-4DFD-A444-71DF5DC29977}"/>
            </c:ext>
          </c:extLst>
        </c:ser>
        <c:ser>
          <c:idx val="2"/>
          <c:order val="2"/>
          <c:tx>
            <c:strRef>
              <c:f>Dataset_Combined!$E$105</c:f>
              <c:strCache>
                <c:ptCount val="1"/>
                <c:pt idx="0">
                  <c:v>Sum of Total 2013 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97-DD4B-4DFD-A444-71DF5DC2997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99-DD4B-4DFD-A444-71DF5DC2997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9B-DD4B-4DFD-A444-71DF5DC2997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9D-DD4B-4DFD-A444-71DF5DC29977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9F-DD4B-4DFD-A444-71DF5DC29977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8000"/>
                      <a:lumMod val="114000"/>
                    </a:schemeClr>
                  </a:gs>
                  <a:gs pos="100000">
                    <a:schemeClr val="accent6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A1-DD4B-4DFD-A444-71DF5DC29977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A3-DD4B-4DFD-A444-71DF5DC29977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A5-DD4B-4DFD-A444-71DF5DC29977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A7-DD4B-4DFD-A444-71DF5DC29977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A9-DD4B-4DFD-A444-71DF5DC29977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AB-DD4B-4DFD-A444-71DF5DC29977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AD-DD4B-4DFD-A444-71DF5DC29977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AF-DD4B-4DFD-A444-71DF5DC29977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B1-DD4B-4DFD-A444-71DF5DC29977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B3-DD4B-4DFD-A444-71DF5DC29977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B5-DD4B-4DFD-A444-71DF5DC29977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B7-DD4B-4DFD-A444-71DF5DC29977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B9-DD4B-4DFD-A444-71DF5DC29977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BB-DD4B-4DFD-A444-71DF5DC29977}"/>
              </c:ext>
            </c:extLst>
          </c:dPt>
          <c:dPt>
            <c:idx val="1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BD-DD4B-4DFD-A444-71DF5DC29977}"/>
              </c:ext>
            </c:extLst>
          </c:dPt>
          <c:dPt>
            <c:idx val="2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BF-DD4B-4DFD-A444-71DF5DC29977}"/>
              </c:ext>
            </c:extLst>
          </c:dPt>
          <c:dPt>
            <c:idx val="2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C1-DD4B-4DFD-A444-71DF5DC29977}"/>
              </c:ext>
            </c:extLst>
          </c:dPt>
          <c:dPt>
            <c:idx val="2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C3-DD4B-4DFD-A444-71DF5DC29977}"/>
              </c:ext>
            </c:extLst>
          </c:dPt>
          <c:dPt>
            <c:idx val="2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C5-DD4B-4DFD-A444-71DF5DC29977}"/>
              </c:ext>
            </c:extLst>
          </c:dPt>
          <c:dPt>
            <c:idx val="2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C7-DD4B-4DFD-A444-71DF5DC29977}"/>
              </c:ext>
            </c:extLst>
          </c:dPt>
          <c:dPt>
            <c:idx val="2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C9-DD4B-4DFD-A444-71DF5DC29977}"/>
              </c:ext>
            </c:extLst>
          </c:dPt>
          <c:dPt>
            <c:idx val="2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CB-DD4B-4DFD-A444-71DF5DC29977}"/>
              </c:ext>
            </c:extLst>
          </c:dPt>
          <c:dPt>
            <c:idx val="2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CD-DD4B-4DFD-A444-71DF5DC29977}"/>
              </c:ext>
            </c:extLst>
          </c:dPt>
          <c:dPt>
            <c:idx val="2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CF-DD4B-4DFD-A444-71DF5DC29977}"/>
              </c:ext>
            </c:extLst>
          </c:dPt>
          <c:dPt>
            <c:idx val="2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D1-DD4B-4DFD-A444-71DF5DC29977}"/>
              </c:ext>
            </c:extLst>
          </c:dPt>
          <c:dPt>
            <c:idx val="3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D3-DD4B-4DFD-A444-71DF5DC29977}"/>
              </c:ext>
            </c:extLst>
          </c:dPt>
          <c:dPt>
            <c:idx val="3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D5-DD4B-4DFD-A444-71DF5DC29977}"/>
              </c:ext>
            </c:extLst>
          </c:dPt>
          <c:dPt>
            <c:idx val="32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D7-DD4B-4DFD-A444-71DF5DC29977}"/>
              </c:ext>
            </c:extLst>
          </c:dPt>
          <c:dPt>
            <c:idx val="3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D9-DD4B-4DFD-A444-71DF5DC29977}"/>
              </c:ext>
            </c:extLst>
          </c:dPt>
          <c:dPt>
            <c:idx val="34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DB-DD4B-4DFD-A444-71DF5DC29977}"/>
              </c:ext>
            </c:extLst>
          </c:dPt>
          <c:dPt>
            <c:idx val="3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DD-DD4B-4DFD-A444-71DF5DC29977}"/>
              </c:ext>
            </c:extLst>
          </c:dPt>
          <c:dPt>
            <c:idx val="3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DF-DD4B-4DFD-A444-71DF5DC29977}"/>
              </c:ext>
            </c:extLst>
          </c:dPt>
          <c:dPt>
            <c:idx val="3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E1-DD4B-4DFD-A444-71DF5DC29977}"/>
              </c:ext>
            </c:extLst>
          </c:dPt>
          <c:dPt>
            <c:idx val="3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E3-DD4B-4DFD-A444-71DF5DC29977}"/>
              </c:ext>
            </c:extLst>
          </c:dPt>
          <c:dPt>
            <c:idx val="3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E5-DD4B-4DFD-A444-71DF5DC29977}"/>
              </c:ext>
            </c:extLst>
          </c:dPt>
          <c:dPt>
            <c:idx val="4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E7-DD4B-4DFD-A444-71DF5DC29977}"/>
              </c:ext>
            </c:extLst>
          </c:dPt>
          <c:dPt>
            <c:idx val="4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E9-DD4B-4DFD-A444-71DF5DC29977}"/>
              </c:ext>
            </c:extLst>
          </c:dPt>
          <c:dPt>
            <c:idx val="42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EB-DD4B-4DFD-A444-71DF5DC29977}"/>
              </c:ext>
            </c:extLst>
          </c:dPt>
          <c:dPt>
            <c:idx val="4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ED-DD4B-4DFD-A444-71DF5DC29977}"/>
              </c:ext>
            </c:extLst>
          </c:dPt>
          <c:dPt>
            <c:idx val="44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EF-DD4B-4DFD-A444-71DF5DC29977}"/>
              </c:ext>
            </c:extLst>
          </c:dPt>
          <c:dPt>
            <c:idx val="4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F1-DD4B-4DFD-A444-71DF5DC29977}"/>
              </c:ext>
            </c:extLst>
          </c:dPt>
          <c:dPt>
            <c:idx val="46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F3-DD4B-4DFD-A444-71DF5DC29977}"/>
              </c:ext>
            </c:extLst>
          </c:dPt>
          <c:dPt>
            <c:idx val="4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F5-DD4B-4DFD-A444-71DF5DC29977}"/>
              </c:ext>
            </c:extLst>
          </c:dPt>
          <c:dPt>
            <c:idx val="48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50000"/>
                      <a:lumOff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F7-DD4B-4DFD-A444-71DF5DC29977}"/>
              </c:ext>
            </c:extLst>
          </c:dPt>
          <c:dPt>
            <c:idx val="4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50000"/>
                      <a:lumOff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F9-DD4B-4DFD-A444-71DF5DC29977}"/>
              </c:ext>
            </c:extLst>
          </c:dPt>
          <c:dPt>
            <c:idx val="50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50000"/>
                      <a:lumOff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FB-DD4B-4DFD-A444-71DF5DC29977}"/>
              </c:ext>
            </c:extLst>
          </c:dPt>
          <c:dPt>
            <c:idx val="5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50000"/>
                      <a:lumOff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FD-DD4B-4DFD-A444-71DF5DC29977}"/>
              </c:ext>
            </c:extLst>
          </c:dPt>
          <c:dPt>
            <c:idx val="52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50000"/>
                      <a:lumOff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1FF-DD4B-4DFD-A444-71DF5DC29977}"/>
              </c:ext>
            </c:extLst>
          </c:dPt>
          <c:dPt>
            <c:idx val="5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50000"/>
                      <a:lumOff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201-DD4B-4DFD-A444-71DF5DC29977}"/>
              </c:ext>
            </c:extLst>
          </c:dPt>
          <c:dPt>
            <c:idx val="54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203-DD4B-4DFD-A444-71DF5DC29977}"/>
              </c:ext>
            </c:extLst>
          </c:dPt>
          <c:dPt>
            <c:idx val="55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205-DD4B-4DFD-A444-71DF5DC29977}"/>
              </c:ext>
            </c:extLst>
          </c:dPt>
          <c:dPt>
            <c:idx val="56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207-DD4B-4DFD-A444-71DF5DC29977}"/>
              </c:ext>
            </c:extLst>
          </c:dPt>
          <c:dPt>
            <c:idx val="57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209-DD4B-4DFD-A444-71DF5DC29977}"/>
              </c:ext>
            </c:extLst>
          </c:dPt>
          <c:dPt>
            <c:idx val="58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20B-DD4B-4DFD-A444-71DF5DC29977}"/>
              </c:ext>
            </c:extLst>
          </c:dPt>
          <c:dPt>
            <c:idx val="59"/>
            <c:bubble3D val="0"/>
            <c:spPr>
              <a:gradFill rotWithShape="1">
                <a:gsLst>
                  <a:gs pos="0">
                    <a:schemeClr val="accent6">
                      <a:tint val="98000"/>
                      <a:lumMod val="114000"/>
                    </a:schemeClr>
                  </a:gs>
                  <a:gs pos="100000">
                    <a:schemeClr val="accent6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20D-DD4B-4DFD-A444-71DF5DC29977}"/>
              </c:ext>
            </c:extLst>
          </c:dPt>
          <c:dPt>
            <c:idx val="60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20F-DD4B-4DFD-A444-71DF5DC29977}"/>
              </c:ext>
            </c:extLst>
          </c:dPt>
          <c:dPt>
            <c:idx val="61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211-DD4B-4DFD-A444-71DF5DC29977}"/>
              </c:ext>
            </c:extLst>
          </c:dPt>
          <c:dPt>
            <c:idx val="62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213-DD4B-4DFD-A444-71DF5DC29977}"/>
              </c:ext>
            </c:extLst>
          </c:dPt>
          <c:dPt>
            <c:idx val="63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215-DD4B-4DFD-A444-71DF5DC29977}"/>
              </c:ext>
            </c:extLst>
          </c:dPt>
          <c:dPt>
            <c:idx val="64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217-DD4B-4DFD-A444-71DF5DC29977}"/>
              </c:ext>
            </c:extLst>
          </c:dPt>
          <c:dPt>
            <c:idx val="6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219-DD4B-4DFD-A444-71DF5DC29977}"/>
              </c:ext>
            </c:extLst>
          </c:dPt>
          <c:dPt>
            <c:idx val="66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21B-DD4B-4DFD-A444-71DF5DC29977}"/>
              </c:ext>
            </c:extLst>
          </c:dPt>
          <c:dPt>
            <c:idx val="6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21D-DD4B-4DFD-A444-71DF5DC29977}"/>
              </c:ext>
            </c:extLst>
          </c:dPt>
          <c:dPt>
            <c:idx val="68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21F-DD4B-4DFD-A444-71DF5DC29977}"/>
              </c:ext>
            </c:extLst>
          </c:dPt>
          <c:dPt>
            <c:idx val="6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221-DD4B-4DFD-A444-71DF5DC29977}"/>
              </c:ext>
            </c:extLst>
          </c:dPt>
          <c:dPt>
            <c:idx val="70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223-DD4B-4DFD-A444-71DF5DC29977}"/>
              </c:ext>
            </c:extLst>
          </c:dPt>
          <c:dPt>
            <c:idx val="7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80000"/>
                      <a:lumOff val="2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225-DD4B-4DFD-A444-71DF5DC29977}"/>
              </c:ext>
            </c:extLst>
          </c:dPt>
          <c:dPt>
            <c:idx val="7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227-DD4B-4DFD-A444-71DF5DC29977}"/>
              </c:ext>
            </c:extLst>
          </c:dPt>
          <c:dPt>
            <c:idx val="7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229-DD4B-4DFD-A444-71DF5DC29977}"/>
              </c:ext>
            </c:extLst>
          </c:dPt>
          <c:dPt>
            <c:idx val="7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22B-DD4B-4DFD-A444-71DF5DC29977}"/>
              </c:ext>
            </c:extLst>
          </c:dPt>
          <c:dPt>
            <c:idx val="7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22D-DD4B-4DFD-A444-71DF5DC29977}"/>
              </c:ext>
            </c:extLst>
          </c:dPt>
          <c:dPt>
            <c:idx val="7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22F-DD4B-4DFD-A444-71DF5DC29977}"/>
              </c:ext>
            </c:extLst>
          </c:dPt>
          <c:dPt>
            <c:idx val="7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8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231-DD4B-4DFD-A444-71DF5DC29977}"/>
              </c:ext>
            </c:extLst>
          </c:dPt>
          <c:dPt>
            <c:idx val="78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233-DD4B-4DFD-A444-71DF5DC29977}"/>
              </c:ext>
            </c:extLst>
          </c:dPt>
          <c:dPt>
            <c:idx val="79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235-DD4B-4DFD-A444-71DF5DC29977}"/>
              </c:ext>
            </c:extLst>
          </c:dPt>
          <c:dPt>
            <c:idx val="80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237-DD4B-4DFD-A444-71DF5DC29977}"/>
              </c:ext>
            </c:extLst>
          </c:dPt>
          <c:dPt>
            <c:idx val="8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239-DD4B-4DFD-A444-71DF5DC29977}"/>
              </c:ext>
            </c:extLst>
          </c:dPt>
          <c:dPt>
            <c:idx val="82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23B-DD4B-4DFD-A444-71DF5DC29977}"/>
              </c:ext>
            </c:extLst>
          </c:dPt>
          <c:dPt>
            <c:idx val="8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60000"/>
                      <a:lumOff val="4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23D-DD4B-4DFD-A444-71DF5DC29977}"/>
              </c:ext>
            </c:extLst>
          </c:dPt>
          <c:dPt>
            <c:idx val="84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23F-DD4B-4DFD-A444-71DF5DC29977}"/>
              </c:ext>
            </c:extLst>
          </c:dPt>
          <c:dPt>
            <c:idx val="85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241-DD4B-4DFD-A444-71DF5DC29977}"/>
              </c:ext>
            </c:extLst>
          </c:dPt>
          <c:dPt>
            <c:idx val="86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243-DD4B-4DFD-A444-71DF5DC29977}"/>
              </c:ext>
            </c:extLst>
          </c:dPt>
          <c:dPt>
            <c:idx val="87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245-DD4B-4DFD-A444-71DF5DC29977}"/>
              </c:ext>
            </c:extLst>
          </c:dPt>
          <c:dPt>
            <c:idx val="88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247-DD4B-4DFD-A444-71DF5DC29977}"/>
              </c:ext>
            </c:extLst>
          </c:dPt>
          <c:dPt>
            <c:idx val="89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5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249-DD4B-4DFD-A444-71DF5DC29977}"/>
              </c:ext>
            </c:extLst>
          </c:dPt>
          <c:dPt>
            <c:idx val="90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24B-DD4B-4DFD-A444-71DF5DC29977}"/>
              </c:ext>
            </c:extLst>
          </c:dPt>
          <c:dPt>
            <c:idx val="91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24D-DD4B-4DFD-A444-71DF5DC29977}"/>
              </c:ext>
            </c:extLst>
          </c:dPt>
          <c:dPt>
            <c:idx val="92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24F-DD4B-4DFD-A444-71DF5DC29977}"/>
              </c:ext>
            </c:extLst>
          </c:dPt>
          <c:dPt>
            <c:idx val="93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251-DD4B-4DFD-A444-71DF5DC29977}"/>
              </c:ext>
            </c:extLst>
          </c:dPt>
          <c:dPt>
            <c:idx val="94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253-DD4B-4DFD-A444-71DF5DC29977}"/>
              </c:ext>
            </c:extLst>
          </c:dPt>
          <c:dPt>
            <c:idx val="95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70000"/>
                      <a:lumOff val="3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255-DD4B-4DFD-A444-71DF5DC29977}"/>
              </c:ext>
            </c:extLst>
          </c:dPt>
          <c:dPt>
            <c:idx val="9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257-DD4B-4DFD-A444-71DF5DC29977}"/>
              </c:ext>
            </c:extLst>
          </c:dPt>
          <c:dPt>
            <c:idx val="9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259-DD4B-4DFD-A444-71DF5DC29977}"/>
              </c:ext>
            </c:extLst>
          </c:dPt>
          <c:dPt>
            <c:idx val="9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3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25B-DD4B-4DFD-A444-71DF5DC29977}"/>
              </c:ext>
            </c:extLst>
          </c:dPt>
          <c:dPt>
            <c:idx val="9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25D-DD4B-4DFD-A444-71DF5DC29977}"/>
              </c:ext>
            </c:extLst>
          </c:dPt>
          <c:dPt>
            <c:idx val="10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tint val="98000"/>
                      <a:lumMod val="114000"/>
                    </a:schemeClr>
                  </a:gs>
                  <a:gs pos="100000">
                    <a:schemeClr val="accent5">
                      <a:lumMod val="7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25F-DD4B-4DFD-A444-71DF5DC2997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Dataset_Combined!$B$106:$B$207</c:f>
              <c:strCache>
                <c:ptCount val="101"/>
                <c:pt idx="0">
                  <c:v>$1 Lottery Ticket</c:v>
                </c:pt>
                <c:pt idx="1">
                  <c:v>$10 Lottery Ticket</c:v>
                </c:pt>
                <c:pt idx="2">
                  <c:v>$2 Lottery Ticket</c:v>
                </c:pt>
                <c:pt idx="3">
                  <c:v>$20 Lottery Ticket</c:v>
                </c:pt>
                <c:pt idx="4">
                  <c:v>$5 Lottery Ticket</c:v>
                </c:pt>
                <c:pt idx="5">
                  <c:v>Allergy Pills</c:v>
                </c:pt>
                <c:pt idx="6">
                  <c:v>Apple</c:v>
                </c:pt>
                <c:pt idx="7">
                  <c:v>Apple Cookie</c:v>
                </c:pt>
                <c:pt idx="8">
                  <c:v>Apple Muffin</c:v>
                </c:pt>
                <c:pt idx="9">
                  <c:v>Baconburger</c:v>
                </c:pt>
                <c:pt idx="10">
                  <c:v>Bagged Ice</c:v>
                </c:pt>
                <c:pt idx="11">
                  <c:v>Banana</c:v>
                </c:pt>
                <c:pt idx="12">
                  <c:v>BBQ Chips Bag</c:v>
                </c:pt>
                <c:pt idx="13">
                  <c:v>Bottled Propane</c:v>
                </c:pt>
                <c:pt idx="14">
                  <c:v>Bottled Water</c:v>
                </c:pt>
                <c:pt idx="15">
                  <c:v>Bread Loaf</c:v>
                </c:pt>
                <c:pt idx="16">
                  <c:v>Butterfinger Candy Bar</c:v>
                </c:pt>
                <c:pt idx="17">
                  <c:v>Cappacino</c:v>
                </c:pt>
                <c:pt idx="18">
                  <c:v>Cheese Bread</c:v>
                </c:pt>
                <c:pt idx="19">
                  <c:v>Cheese Pizza Slice</c:v>
                </c:pt>
                <c:pt idx="20">
                  <c:v>Cheese Popcorn Bag</c:v>
                </c:pt>
                <c:pt idx="21">
                  <c:v>Cheeseburger</c:v>
                </c:pt>
                <c:pt idx="22">
                  <c:v>Cherry Gatorade</c:v>
                </c:pt>
                <c:pt idx="23">
                  <c:v>Cherry Soda</c:v>
                </c:pt>
                <c:pt idx="24">
                  <c:v>Chew</c:v>
                </c:pt>
                <c:pt idx="25">
                  <c:v>Chicken Soup</c:v>
                </c:pt>
                <c:pt idx="26">
                  <c:v>Chili</c:v>
                </c:pt>
                <c:pt idx="27">
                  <c:v>Chocolate Chip Cookie</c:v>
                </c:pt>
                <c:pt idx="28">
                  <c:v>Chocolate Chip Muffin</c:v>
                </c:pt>
                <c:pt idx="29">
                  <c:v>Chocolate Cookie</c:v>
                </c:pt>
                <c:pt idx="30">
                  <c:v>Chocolate Ice Cream Pail</c:v>
                </c:pt>
                <c:pt idx="31">
                  <c:v>Chocolate Milk</c:v>
                </c:pt>
                <c:pt idx="32">
                  <c:v>Chocolate Muffin</c:v>
                </c:pt>
                <c:pt idx="33">
                  <c:v>Cigar</c:v>
                </c:pt>
                <c:pt idx="34">
                  <c:v>Cigarettes</c:v>
                </c:pt>
                <c:pt idx="35">
                  <c:v>Coffee</c:v>
                </c:pt>
                <c:pt idx="36">
                  <c:v>Coke 20oz Bottle</c:v>
                </c:pt>
                <c:pt idx="37">
                  <c:v>Cold Tea</c:v>
                </c:pt>
                <c:pt idx="38">
                  <c:v>Cookies and Cream Ice Cream Pail</c:v>
                </c:pt>
                <c:pt idx="39">
                  <c:v>Crossaint</c:v>
                </c:pt>
                <c:pt idx="40">
                  <c:v>Diet Coke 20oz Bottle</c:v>
                </c:pt>
                <c:pt idx="41">
                  <c:v>Diet Energy Drink</c:v>
                </c:pt>
                <c:pt idx="42">
                  <c:v>Diet Pepsi 20oz Bottle</c:v>
                </c:pt>
                <c:pt idx="43">
                  <c:v>Diet Sprite 20oz Bottle</c:v>
                </c:pt>
                <c:pt idx="44">
                  <c:v>Egg and Bacon Sandwich</c:v>
                </c:pt>
                <c:pt idx="45">
                  <c:v>Egg and Cheese Sandwich</c:v>
                </c:pt>
                <c:pt idx="46">
                  <c:v>Egg and Ham Sandwich</c:v>
                </c:pt>
                <c:pt idx="47">
                  <c:v>Egg and Sausage Sandwich</c:v>
                </c:pt>
                <c:pt idx="48">
                  <c:v>Egg Roll</c:v>
                </c:pt>
                <c:pt idx="49">
                  <c:v>Grape Gatorade</c:v>
                </c:pt>
                <c:pt idx="50">
                  <c:v>Grape Soda</c:v>
                </c:pt>
                <c:pt idx="51">
                  <c:v>Hamburger</c:v>
                </c:pt>
                <c:pt idx="52">
                  <c:v>Hamburger Buns</c:v>
                </c:pt>
                <c:pt idx="53">
                  <c:v>Hashbrowns</c:v>
                </c:pt>
                <c:pt idx="54">
                  <c:v>Headache Pills</c:v>
                </c:pt>
                <c:pt idx="55">
                  <c:v>Hot Dog</c:v>
                </c:pt>
                <c:pt idx="56">
                  <c:v>Hot Dog Buns</c:v>
                </c:pt>
                <c:pt idx="57">
                  <c:v>Hot Tea</c:v>
                </c:pt>
                <c:pt idx="58">
                  <c:v>Kit Kat Candy Bar</c:v>
                </c:pt>
                <c:pt idx="59">
                  <c:v>Kiwi Gatorade</c:v>
                </c:pt>
                <c:pt idx="60">
                  <c:v>Kiwi Soda</c:v>
                </c:pt>
                <c:pt idx="61">
                  <c:v>Lemon</c:v>
                </c:pt>
                <c:pt idx="62">
                  <c:v>Lemon Cookie</c:v>
                </c:pt>
                <c:pt idx="63">
                  <c:v>Lemon Gatorade</c:v>
                </c:pt>
                <c:pt idx="64">
                  <c:v>Lemon Muffin</c:v>
                </c:pt>
                <c:pt idx="65">
                  <c:v>Lemon Soda</c:v>
                </c:pt>
                <c:pt idx="66">
                  <c:v>Lime Gatorade</c:v>
                </c:pt>
                <c:pt idx="67">
                  <c:v>Lime Soda</c:v>
                </c:pt>
                <c:pt idx="68">
                  <c:v>Meat Sticks</c:v>
                </c:pt>
                <c:pt idx="69">
                  <c:v>Milky Way Candy Bar</c:v>
                </c:pt>
                <c:pt idx="70">
                  <c:v>Mint Ice Cream Pail</c:v>
                </c:pt>
                <c:pt idx="71">
                  <c:v>Mocha</c:v>
                </c:pt>
                <c:pt idx="72">
                  <c:v>Nail Clipper</c:v>
                </c:pt>
                <c:pt idx="73">
                  <c:v>Newspaper</c:v>
                </c:pt>
                <c:pt idx="74">
                  <c:v>Onion</c:v>
                </c:pt>
                <c:pt idx="75">
                  <c:v>Onionburger</c:v>
                </c:pt>
                <c:pt idx="76">
                  <c:v>Orange</c:v>
                </c:pt>
                <c:pt idx="77">
                  <c:v>Orange Gatorade</c:v>
                </c:pt>
                <c:pt idx="78">
                  <c:v>Orange Juice</c:v>
                </c:pt>
                <c:pt idx="79">
                  <c:v>Orange Soda</c:v>
                </c:pt>
                <c:pt idx="80">
                  <c:v>Pepperoni Pizza Slice</c:v>
                </c:pt>
                <c:pt idx="81">
                  <c:v>Pepsi 20oz Bottle</c:v>
                </c:pt>
                <c:pt idx="82">
                  <c:v>Plain Popcorn Bag</c:v>
                </c:pt>
                <c:pt idx="83">
                  <c:v>Potato</c:v>
                </c:pt>
                <c:pt idx="84">
                  <c:v>Regular Chips Bag</c:v>
                </c:pt>
                <c:pt idx="85">
                  <c:v>Regular Energy Drink</c:v>
                </c:pt>
                <c:pt idx="86">
                  <c:v>Sausage Pizza Slice</c:v>
                </c:pt>
                <c:pt idx="87">
                  <c:v>Sherbet Ice Cream Pail</c:v>
                </c:pt>
                <c:pt idx="88">
                  <c:v>Snickers Candy Bar</c:v>
                </c:pt>
                <c:pt idx="89">
                  <c:v>Sprite 20oz Bottle</c:v>
                </c:pt>
                <c:pt idx="90">
                  <c:v>Strawberry Gatorade</c:v>
                </c:pt>
                <c:pt idx="91">
                  <c:v>Strawberry Milk</c:v>
                </c:pt>
                <c:pt idx="92">
                  <c:v>Strawberry Soda</c:v>
                </c:pt>
                <c:pt idx="93">
                  <c:v>String Cheese</c:v>
                </c:pt>
                <c:pt idx="94">
                  <c:v>Summer Sausage</c:v>
                </c:pt>
                <c:pt idx="95">
                  <c:v>Tomato Soup</c:v>
                </c:pt>
                <c:pt idx="96">
                  <c:v>Vanilla Ice Cream Pail</c:v>
                </c:pt>
                <c:pt idx="97">
                  <c:v>Vegetable Soup</c:v>
                </c:pt>
                <c:pt idx="98">
                  <c:v>Whatchamacallit Candy Bar</c:v>
                </c:pt>
                <c:pt idx="99">
                  <c:v>White Milk</c:v>
                </c:pt>
                <c:pt idx="100">
                  <c:v>(blank)</c:v>
                </c:pt>
              </c:strCache>
            </c:strRef>
          </c:cat>
          <c:val>
            <c:numRef>
              <c:f>Dataset_Combined!$E$106:$E$207</c:f>
              <c:numCache>
                <c:formatCode>General</c:formatCode>
                <c:ptCount val="101"/>
                <c:pt idx="0">
                  <c:v>49663</c:v>
                </c:pt>
                <c:pt idx="1">
                  <c:v>1625</c:v>
                </c:pt>
                <c:pt idx="2">
                  <c:v>27582</c:v>
                </c:pt>
                <c:pt idx="3">
                  <c:v>1100</c:v>
                </c:pt>
                <c:pt idx="4">
                  <c:v>1838</c:v>
                </c:pt>
                <c:pt idx="5">
                  <c:v>1118</c:v>
                </c:pt>
                <c:pt idx="6">
                  <c:v>18674</c:v>
                </c:pt>
                <c:pt idx="7">
                  <c:v>31707</c:v>
                </c:pt>
                <c:pt idx="8">
                  <c:v>14865</c:v>
                </c:pt>
                <c:pt idx="9">
                  <c:v>17492</c:v>
                </c:pt>
                <c:pt idx="10">
                  <c:v>4669</c:v>
                </c:pt>
                <c:pt idx="11">
                  <c:v>20288</c:v>
                </c:pt>
                <c:pt idx="12">
                  <c:v>32026</c:v>
                </c:pt>
                <c:pt idx="13">
                  <c:v>3101</c:v>
                </c:pt>
                <c:pt idx="14">
                  <c:v>17826</c:v>
                </c:pt>
                <c:pt idx="15">
                  <c:v>23916</c:v>
                </c:pt>
                <c:pt idx="16">
                  <c:v>20646</c:v>
                </c:pt>
                <c:pt idx="17">
                  <c:v>32391</c:v>
                </c:pt>
                <c:pt idx="18">
                  <c:v>15085</c:v>
                </c:pt>
                <c:pt idx="19">
                  <c:v>17521</c:v>
                </c:pt>
                <c:pt idx="20">
                  <c:v>22229</c:v>
                </c:pt>
                <c:pt idx="21">
                  <c:v>27836</c:v>
                </c:pt>
                <c:pt idx="22">
                  <c:v>5195</c:v>
                </c:pt>
                <c:pt idx="23">
                  <c:v>5519</c:v>
                </c:pt>
                <c:pt idx="24">
                  <c:v>776</c:v>
                </c:pt>
                <c:pt idx="25">
                  <c:v>32874</c:v>
                </c:pt>
                <c:pt idx="26">
                  <c:v>12027</c:v>
                </c:pt>
                <c:pt idx="27">
                  <c:v>30429</c:v>
                </c:pt>
                <c:pt idx="28">
                  <c:v>20045</c:v>
                </c:pt>
                <c:pt idx="29">
                  <c:v>29350</c:v>
                </c:pt>
                <c:pt idx="30">
                  <c:v>25716</c:v>
                </c:pt>
                <c:pt idx="31">
                  <c:v>1687</c:v>
                </c:pt>
                <c:pt idx="32">
                  <c:v>25651</c:v>
                </c:pt>
                <c:pt idx="33">
                  <c:v>2159</c:v>
                </c:pt>
                <c:pt idx="34">
                  <c:v>11579</c:v>
                </c:pt>
                <c:pt idx="35">
                  <c:v>21931</c:v>
                </c:pt>
                <c:pt idx="36">
                  <c:v>16090</c:v>
                </c:pt>
                <c:pt idx="37">
                  <c:v>11816</c:v>
                </c:pt>
                <c:pt idx="38">
                  <c:v>13498</c:v>
                </c:pt>
                <c:pt idx="39">
                  <c:v>10852</c:v>
                </c:pt>
                <c:pt idx="40">
                  <c:v>21943</c:v>
                </c:pt>
                <c:pt idx="41">
                  <c:v>4001</c:v>
                </c:pt>
                <c:pt idx="42">
                  <c:v>13165</c:v>
                </c:pt>
                <c:pt idx="43">
                  <c:v>4389</c:v>
                </c:pt>
                <c:pt idx="44">
                  <c:v>32617</c:v>
                </c:pt>
                <c:pt idx="45">
                  <c:v>31482</c:v>
                </c:pt>
                <c:pt idx="46">
                  <c:v>26720</c:v>
                </c:pt>
                <c:pt idx="47">
                  <c:v>29737</c:v>
                </c:pt>
                <c:pt idx="48">
                  <c:v>25089</c:v>
                </c:pt>
                <c:pt idx="49">
                  <c:v>5514</c:v>
                </c:pt>
                <c:pt idx="50">
                  <c:v>4231</c:v>
                </c:pt>
                <c:pt idx="51">
                  <c:v>30301</c:v>
                </c:pt>
                <c:pt idx="52">
                  <c:v>17327</c:v>
                </c:pt>
                <c:pt idx="53">
                  <c:v>14156</c:v>
                </c:pt>
                <c:pt idx="54">
                  <c:v>1449</c:v>
                </c:pt>
                <c:pt idx="55">
                  <c:v>22906</c:v>
                </c:pt>
                <c:pt idx="56">
                  <c:v>22877</c:v>
                </c:pt>
                <c:pt idx="57">
                  <c:v>6075</c:v>
                </c:pt>
                <c:pt idx="58">
                  <c:v>24179</c:v>
                </c:pt>
                <c:pt idx="59">
                  <c:v>3895</c:v>
                </c:pt>
                <c:pt idx="60">
                  <c:v>4869</c:v>
                </c:pt>
                <c:pt idx="61">
                  <c:v>30068</c:v>
                </c:pt>
                <c:pt idx="62">
                  <c:v>14707</c:v>
                </c:pt>
                <c:pt idx="63">
                  <c:v>4223</c:v>
                </c:pt>
                <c:pt idx="64">
                  <c:v>11529</c:v>
                </c:pt>
                <c:pt idx="65">
                  <c:v>6181</c:v>
                </c:pt>
                <c:pt idx="66">
                  <c:v>4546</c:v>
                </c:pt>
                <c:pt idx="67">
                  <c:v>4231</c:v>
                </c:pt>
                <c:pt idx="68">
                  <c:v>20710</c:v>
                </c:pt>
                <c:pt idx="69">
                  <c:v>17526</c:v>
                </c:pt>
                <c:pt idx="70">
                  <c:v>18739</c:v>
                </c:pt>
                <c:pt idx="71">
                  <c:v>19143</c:v>
                </c:pt>
                <c:pt idx="72">
                  <c:v>613</c:v>
                </c:pt>
                <c:pt idx="73">
                  <c:v>15183</c:v>
                </c:pt>
                <c:pt idx="74">
                  <c:v>21349</c:v>
                </c:pt>
                <c:pt idx="75">
                  <c:v>26527</c:v>
                </c:pt>
                <c:pt idx="76">
                  <c:v>27395</c:v>
                </c:pt>
                <c:pt idx="77">
                  <c:v>5200</c:v>
                </c:pt>
                <c:pt idx="78">
                  <c:v>2690</c:v>
                </c:pt>
                <c:pt idx="79">
                  <c:v>4542</c:v>
                </c:pt>
                <c:pt idx="80">
                  <c:v>18850</c:v>
                </c:pt>
                <c:pt idx="81">
                  <c:v>10241</c:v>
                </c:pt>
                <c:pt idx="82">
                  <c:v>21450</c:v>
                </c:pt>
                <c:pt idx="83">
                  <c:v>28959</c:v>
                </c:pt>
                <c:pt idx="84">
                  <c:v>30342</c:v>
                </c:pt>
                <c:pt idx="85">
                  <c:v>16583</c:v>
                </c:pt>
                <c:pt idx="86">
                  <c:v>13509</c:v>
                </c:pt>
                <c:pt idx="87">
                  <c:v>10233</c:v>
                </c:pt>
                <c:pt idx="88">
                  <c:v>19905</c:v>
                </c:pt>
                <c:pt idx="89">
                  <c:v>7323</c:v>
                </c:pt>
                <c:pt idx="90">
                  <c:v>3899</c:v>
                </c:pt>
                <c:pt idx="91">
                  <c:v>676</c:v>
                </c:pt>
                <c:pt idx="92">
                  <c:v>3248</c:v>
                </c:pt>
                <c:pt idx="93">
                  <c:v>23642</c:v>
                </c:pt>
                <c:pt idx="94">
                  <c:v>12297</c:v>
                </c:pt>
                <c:pt idx="95">
                  <c:v>29129</c:v>
                </c:pt>
                <c:pt idx="96">
                  <c:v>14475</c:v>
                </c:pt>
                <c:pt idx="97">
                  <c:v>12161</c:v>
                </c:pt>
                <c:pt idx="98">
                  <c:v>27692</c:v>
                </c:pt>
                <c:pt idx="99">
                  <c:v>5052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260-DD4B-4DFD-A444-71DF5DC29977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Dashboard Data.xlsx]2011!PivotTable4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sales 2011</a:t>
            </a:r>
          </a:p>
        </c:rich>
      </c:tx>
      <c:layout>
        <c:manualLayout>
          <c:xMode val="edge"/>
          <c:yMode val="edge"/>
          <c:x val="0.35916666666666669"/>
          <c:y val="0.114720034995625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4"/>
            </a:solidFill>
            <a:round/>
          </a:ln>
          <a:effectLst/>
        </c:spPr>
        <c:marker>
          <c:symbol val="circle"/>
          <c:size val="5"/>
          <c:spPr>
            <a:noFill/>
            <a:ln w="9525">
              <a:solidFill>
                <a:schemeClr val="accent4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4"/>
            </a:solidFill>
            <a:round/>
          </a:ln>
          <a:effectLst/>
        </c:spPr>
        <c:marker>
          <c:symbol val="circle"/>
          <c:size val="5"/>
          <c:spPr>
            <a:noFill/>
            <a:ln w="9525">
              <a:solidFill>
                <a:schemeClr val="accent4"/>
              </a:solidFill>
            </a:ln>
            <a:effectLst/>
          </c:spPr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4"/>
            </a:solidFill>
            <a:round/>
          </a:ln>
          <a:effectLst/>
        </c:spPr>
        <c:marker>
          <c:symbol val="circle"/>
          <c:size val="5"/>
          <c:spPr>
            <a:noFill/>
            <a:ln w="9525">
              <a:solidFill>
                <a:schemeClr val="accent4"/>
              </a:solidFill>
            </a:ln>
            <a:effectLst/>
          </c:spPr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4"/>
            </a:solidFill>
            <a:round/>
          </a:ln>
          <a:effectLst/>
        </c:spPr>
        <c:marker>
          <c:symbol val="circle"/>
          <c:size val="5"/>
          <c:spPr>
            <a:noFill/>
            <a:ln w="9525">
              <a:solidFill>
                <a:schemeClr val="accent4"/>
              </a:solidFill>
            </a:ln>
            <a:effectLst/>
          </c:spPr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4"/>
            </a:solidFill>
            <a:round/>
          </a:ln>
          <a:effectLst/>
        </c:spPr>
        <c:marker>
          <c:symbol val="circle"/>
          <c:size val="5"/>
          <c:spPr>
            <a:noFill/>
            <a:ln w="9525">
              <a:solidFill>
                <a:schemeClr val="accent4"/>
              </a:solidFill>
            </a:ln>
            <a:effectLst/>
          </c:spPr>
        </c:marker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'2011'!$C$108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'2011'!$B$109:$B$210</c:f>
              <c:strCache>
                <c:ptCount val="10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(blank)</c:v>
                </c:pt>
              </c:strCache>
            </c:strRef>
          </c:cat>
          <c:val>
            <c:numRef>
              <c:f>'2011'!$C$109:$C$210</c:f>
              <c:numCache>
                <c:formatCode>General</c:formatCode>
                <c:ptCount val="101"/>
                <c:pt idx="0">
                  <c:v>15684</c:v>
                </c:pt>
                <c:pt idx="1">
                  <c:v>21384</c:v>
                </c:pt>
                <c:pt idx="2">
                  <c:v>9981</c:v>
                </c:pt>
                <c:pt idx="3">
                  <c:v>12834</c:v>
                </c:pt>
                <c:pt idx="4">
                  <c:v>7132</c:v>
                </c:pt>
                <c:pt idx="5">
                  <c:v>4282</c:v>
                </c:pt>
                <c:pt idx="6">
                  <c:v>21964</c:v>
                </c:pt>
                <c:pt idx="7">
                  <c:v>24080</c:v>
                </c:pt>
                <c:pt idx="8">
                  <c:v>14717</c:v>
                </c:pt>
                <c:pt idx="9">
                  <c:v>10519</c:v>
                </c:pt>
                <c:pt idx="10">
                  <c:v>25887</c:v>
                </c:pt>
                <c:pt idx="11">
                  <c:v>28922</c:v>
                </c:pt>
                <c:pt idx="12">
                  <c:v>30643</c:v>
                </c:pt>
                <c:pt idx="13">
                  <c:v>31723</c:v>
                </c:pt>
                <c:pt idx="14">
                  <c:v>18149</c:v>
                </c:pt>
                <c:pt idx="15">
                  <c:v>19726</c:v>
                </c:pt>
                <c:pt idx="16">
                  <c:v>26508</c:v>
                </c:pt>
                <c:pt idx="17">
                  <c:v>29322</c:v>
                </c:pt>
                <c:pt idx="18">
                  <c:v>28192</c:v>
                </c:pt>
                <c:pt idx="19">
                  <c:v>20723</c:v>
                </c:pt>
                <c:pt idx="20">
                  <c:v>27005</c:v>
                </c:pt>
                <c:pt idx="21">
                  <c:v>29471</c:v>
                </c:pt>
                <c:pt idx="22">
                  <c:v>16968</c:v>
                </c:pt>
                <c:pt idx="23">
                  <c:v>25706</c:v>
                </c:pt>
                <c:pt idx="24">
                  <c:v>18343</c:v>
                </c:pt>
                <c:pt idx="25">
                  <c:v>13128</c:v>
                </c:pt>
                <c:pt idx="26">
                  <c:v>17039</c:v>
                </c:pt>
                <c:pt idx="27">
                  <c:v>21263</c:v>
                </c:pt>
                <c:pt idx="28">
                  <c:v>31417</c:v>
                </c:pt>
                <c:pt idx="29">
                  <c:v>18545</c:v>
                </c:pt>
                <c:pt idx="30">
                  <c:v>5861</c:v>
                </c:pt>
                <c:pt idx="31">
                  <c:v>11388</c:v>
                </c:pt>
                <c:pt idx="32">
                  <c:v>4883</c:v>
                </c:pt>
                <c:pt idx="33">
                  <c:v>1631</c:v>
                </c:pt>
                <c:pt idx="34">
                  <c:v>2607</c:v>
                </c:pt>
                <c:pt idx="35">
                  <c:v>656</c:v>
                </c:pt>
                <c:pt idx="36">
                  <c:v>11253</c:v>
                </c:pt>
                <c:pt idx="37">
                  <c:v>2105</c:v>
                </c:pt>
                <c:pt idx="38">
                  <c:v>751</c:v>
                </c:pt>
                <c:pt idx="39">
                  <c:v>11618</c:v>
                </c:pt>
                <c:pt idx="40">
                  <c:v>31887</c:v>
                </c:pt>
                <c:pt idx="41">
                  <c:v>28161</c:v>
                </c:pt>
                <c:pt idx="42">
                  <c:v>11737</c:v>
                </c:pt>
                <c:pt idx="43">
                  <c:v>24962</c:v>
                </c:pt>
                <c:pt idx="44">
                  <c:v>11256</c:v>
                </c:pt>
                <c:pt idx="45">
                  <c:v>14521</c:v>
                </c:pt>
                <c:pt idx="46">
                  <c:v>19577</c:v>
                </c:pt>
                <c:pt idx="47">
                  <c:v>28663</c:v>
                </c:pt>
                <c:pt idx="48">
                  <c:v>14313</c:v>
                </c:pt>
                <c:pt idx="49">
                  <c:v>30678</c:v>
                </c:pt>
                <c:pt idx="50">
                  <c:v>29653</c:v>
                </c:pt>
                <c:pt idx="51">
                  <c:v>48238</c:v>
                </c:pt>
                <c:pt idx="52">
                  <c:v>26807</c:v>
                </c:pt>
                <c:pt idx="53">
                  <c:v>1782</c:v>
                </c:pt>
                <c:pt idx="54">
                  <c:v>1578</c:v>
                </c:pt>
                <c:pt idx="55">
                  <c:v>1072</c:v>
                </c:pt>
                <c:pt idx="56">
                  <c:v>14728</c:v>
                </c:pt>
                <c:pt idx="57">
                  <c:v>17320</c:v>
                </c:pt>
                <c:pt idx="58">
                  <c:v>1413</c:v>
                </c:pt>
                <c:pt idx="59">
                  <c:v>591</c:v>
                </c:pt>
                <c:pt idx="60">
                  <c:v>1094</c:v>
                </c:pt>
                <c:pt idx="61">
                  <c:v>4561</c:v>
                </c:pt>
                <c:pt idx="62">
                  <c:v>3007</c:v>
                </c:pt>
                <c:pt idx="63">
                  <c:v>3880</c:v>
                </c:pt>
                <c:pt idx="64">
                  <c:v>16134</c:v>
                </c:pt>
                <c:pt idx="65">
                  <c:v>13745</c:v>
                </c:pt>
                <c:pt idx="66">
                  <c:v>20211</c:v>
                </c:pt>
                <c:pt idx="67">
                  <c:v>11968</c:v>
                </c:pt>
                <c:pt idx="68">
                  <c:v>23020</c:v>
                </c:pt>
                <c:pt idx="69">
                  <c:v>5064</c:v>
                </c:pt>
                <c:pt idx="70">
                  <c:v>4117</c:v>
                </c:pt>
                <c:pt idx="71">
                  <c:v>4431</c:v>
                </c:pt>
                <c:pt idx="72">
                  <c:v>3799</c:v>
                </c:pt>
                <c:pt idx="73">
                  <c:v>3799</c:v>
                </c:pt>
                <c:pt idx="74">
                  <c:v>5064</c:v>
                </c:pt>
                <c:pt idx="75">
                  <c:v>5381</c:v>
                </c:pt>
                <c:pt idx="76">
                  <c:v>4431</c:v>
                </c:pt>
                <c:pt idx="77">
                  <c:v>6016</c:v>
                </c:pt>
                <c:pt idx="78">
                  <c:v>4117</c:v>
                </c:pt>
                <c:pt idx="79">
                  <c:v>3166</c:v>
                </c:pt>
                <c:pt idx="80">
                  <c:v>4749</c:v>
                </c:pt>
                <c:pt idx="81">
                  <c:v>5381</c:v>
                </c:pt>
                <c:pt idx="82">
                  <c:v>4117</c:v>
                </c:pt>
                <c:pt idx="83">
                  <c:v>25115</c:v>
                </c:pt>
                <c:pt idx="84">
                  <c:v>14146</c:v>
                </c:pt>
                <c:pt idx="85">
                  <c:v>9996</c:v>
                </c:pt>
                <c:pt idx="86">
                  <c:v>18310</c:v>
                </c:pt>
                <c:pt idx="87">
                  <c:v>13159</c:v>
                </c:pt>
                <c:pt idx="88">
                  <c:v>19260</c:v>
                </c:pt>
                <c:pt idx="89">
                  <c:v>20093</c:v>
                </c:pt>
                <c:pt idx="90">
                  <c:v>17059</c:v>
                </c:pt>
                <c:pt idx="91">
                  <c:v>26825</c:v>
                </c:pt>
                <c:pt idx="92">
                  <c:v>23402</c:v>
                </c:pt>
                <c:pt idx="93">
                  <c:v>20641</c:v>
                </c:pt>
                <c:pt idx="94">
                  <c:v>21545</c:v>
                </c:pt>
                <c:pt idx="95">
                  <c:v>29427</c:v>
                </c:pt>
                <c:pt idx="96">
                  <c:v>31065</c:v>
                </c:pt>
                <c:pt idx="97">
                  <c:v>22250</c:v>
                </c:pt>
                <c:pt idx="98">
                  <c:v>16673</c:v>
                </c:pt>
                <c:pt idx="99">
                  <c:v>23326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E7-4509-84B5-993103296B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8514704"/>
        <c:axId val="528511424"/>
      </c:lineChart>
      <c:catAx>
        <c:axId val="52851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511424"/>
        <c:crosses val="autoZero"/>
        <c:auto val="1"/>
        <c:lblAlgn val="ctr"/>
        <c:lblOffset val="100"/>
        <c:noMultiLvlLbl val="0"/>
      </c:catAx>
      <c:valAx>
        <c:axId val="528511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514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Dashboard Data.xlsx]2012!PivotTable3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 Sales</a:t>
            </a:r>
            <a:r>
              <a:rPr lang="en-US" baseline="0"/>
              <a:t> 2012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FFFF00"/>
          </a:solidFill>
          <a:ln>
            <a:solidFill>
              <a:srgbClr val="FFFF0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1"/>
        <c:spPr>
          <a:solidFill>
            <a:srgbClr val="FFFF00"/>
          </a:solidFill>
          <a:ln>
            <a:solidFill>
              <a:srgbClr val="FFFF0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2"/>
        <c:spPr>
          <a:solidFill>
            <a:srgbClr val="FFFF00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3"/>
        <c:spPr>
          <a:solidFill>
            <a:srgbClr val="FFFF00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4"/>
        <c:spPr>
          <a:solidFill>
            <a:srgbClr val="FFFF00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</c:pivotFmts>
    <c:plotArea>
      <c:layout/>
      <c:areaChart>
        <c:grouping val="standard"/>
        <c:varyColors val="0"/>
        <c:ser>
          <c:idx val="0"/>
          <c:order val="0"/>
          <c:tx>
            <c:strRef>
              <c:f>'2012'!$D$106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cat>
            <c:strRef>
              <c:f>'2012'!$C$107:$C$207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'2012'!$D$107:$D$207</c:f>
              <c:numCache>
                <c:formatCode>General</c:formatCode>
                <c:ptCount val="100"/>
                <c:pt idx="0">
                  <c:v>15841</c:v>
                </c:pt>
                <c:pt idx="1">
                  <c:v>21598</c:v>
                </c:pt>
                <c:pt idx="2">
                  <c:v>10080</c:v>
                </c:pt>
                <c:pt idx="3">
                  <c:v>12963</c:v>
                </c:pt>
                <c:pt idx="4">
                  <c:v>7205</c:v>
                </c:pt>
                <c:pt idx="5">
                  <c:v>4325</c:v>
                </c:pt>
                <c:pt idx="6">
                  <c:v>22183</c:v>
                </c:pt>
                <c:pt idx="7">
                  <c:v>24322</c:v>
                </c:pt>
                <c:pt idx="8">
                  <c:v>14865</c:v>
                </c:pt>
                <c:pt idx="9">
                  <c:v>10624</c:v>
                </c:pt>
                <c:pt idx="10">
                  <c:v>26149</c:v>
                </c:pt>
                <c:pt idx="11">
                  <c:v>29211</c:v>
                </c:pt>
                <c:pt idx="12">
                  <c:v>30952</c:v>
                </c:pt>
                <c:pt idx="13">
                  <c:v>32042</c:v>
                </c:pt>
                <c:pt idx="14">
                  <c:v>18329</c:v>
                </c:pt>
                <c:pt idx="15">
                  <c:v>19922</c:v>
                </c:pt>
                <c:pt idx="16">
                  <c:v>26772</c:v>
                </c:pt>
                <c:pt idx="17">
                  <c:v>29613</c:v>
                </c:pt>
                <c:pt idx="18">
                  <c:v>28476</c:v>
                </c:pt>
                <c:pt idx="19">
                  <c:v>20930</c:v>
                </c:pt>
                <c:pt idx="20">
                  <c:v>27274</c:v>
                </c:pt>
                <c:pt idx="21">
                  <c:v>29764</c:v>
                </c:pt>
                <c:pt idx="22">
                  <c:v>17135</c:v>
                </c:pt>
                <c:pt idx="23">
                  <c:v>25962</c:v>
                </c:pt>
                <c:pt idx="24">
                  <c:v>18528</c:v>
                </c:pt>
                <c:pt idx="25">
                  <c:v>13258</c:v>
                </c:pt>
                <c:pt idx="26">
                  <c:v>17208</c:v>
                </c:pt>
                <c:pt idx="27">
                  <c:v>21474</c:v>
                </c:pt>
                <c:pt idx="28">
                  <c:v>31730</c:v>
                </c:pt>
                <c:pt idx="29">
                  <c:v>18730</c:v>
                </c:pt>
                <c:pt idx="30">
                  <c:v>5922</c:v>
                </c:pt>
                <c:pt idx="31">
                  <c:v>11502</c:v>
                </c:pt>
                <c:pt idx="32">
                  <c:v>4931</c:v>
                </c:pt>
                <c:pt idx="33">
                  <c:v>1648</c:v>
                </c:pt>
                <c:pt idx="34">
                  <c:v>2632</c:v>
                </c:pt>
                <c:pt idx="35">
                  <c:v>662</c:v>
                </c:pt>
                <c:pt idx="36">
                  <c:v>11365</c:v>
                </c:pt>
                <c:pt idx="37">
                  <c:v>2125</c:v>
                </c:pt>
                <c:pt idx="38">
                  <c:v>759</c:v>
                </c:pt>
                <c:pt idx="39">
                  <c:v>11736</c:v>
                </c:pt>
                <c:pt idx="40">
                  <c:v>32206</c:v>
                </c:pt>
                <c:pt idx="41">
                  <c:v>28441</c:v>
                </c:pt>
                <c:pt idx="42">
                  <c:v>11856</c:v>
                </c:pt>
                <c:pt idx="43">
                  <c:v>25212</c:v>
                </c:pt>
                <c:pt idx="44">
                  <c:v>11369</c:v>
                </c:pt>
                <c:pt idx="45">
                  <c:v>14666</c:v>
                </c:pt>
                <c:pt idx="46">
                  <c:v>19773</c:v>
                </c:pt>
                <c:pt idx="47">
                  <c:v>28952</c:v>
                </c:pt>
                <c:pt idx="48">
                  <c:v>14455</c:v>
                </c:pt>
                <c:pt idx="49">
                  <c:v>30987</c:v>
                </c:pt>
                <c:pt idx="50">
                  <c:v>29949</c:v>
                </c:pt>
                <c:pt idx="51">
                  <c:v>48720</c:v>
                </c:pt>
                <c:pt idx="52">
                  <c:v>27074</c:v>
                </c:pt>
                <c:pt idx="53">
                  <c:v>1802</c:v>
                </c:pt>
                <c:pt idx="54">
                  <c:v>1591</c:v>
                </c:pt>
                <c:pt idx="55">
                  <c:v>1082</c:v>
                </c:pt>
                <c:pt idx="56">
                  <c:v>14874</c:v>
                </c:pt>
                <c:pt idx="57">
                  <c:v>17494</c:v>
                </c:pt>
                <c:pt idx="58">
                  <c:v>1428</c:v>
                </c:pt>
                <c:pt idx="59">
                  <c:v>598</c:v>
                </c:pt>
                <c:pt idx="60">
                  <c:v>1104</c:v>
                </c:pt>
                <c:pt idx="61">
                  <c:v>4608</c:v>
                </c:pt>
                <c:pt idx="62">
                  <c:v>3038</c:v>
                </c:pt>
                <c:pt idx="63">
                  <c:v>3922</c:v>
                </c:pt>
                <c:pt idx="64">
                  <c:v>16297</c:v>
                </c:pt>
                <c:pt idx="65">
                  <c:v>13885</c:v>
                </c:pt>
                <c:pt idx="66">
                  <c:v>20413</c:v>
                </c:pt>
                <c:pt idx="67">
                  <c:v>12087</c:v>
                </c:pt>
                <c:pt idx="68">
                  <c:v>23252</c:v>
                </c:pt>
                <c:pt idx="69">
                  <c:v>5115</c:v>
                </c:pt>
                <c:pt idx="70">
                  <c:v>4159</c:v>
                </c:pt>
                <c:pt idx="71">
                  <c:v>4475</c:v>
                </c:pt>
                <c:pt idx="72">
                  <c:v>3837</c:v>
                </c:pt>
                <c:pt idx="73">
                  <c:v>3837</c:v>
                </c:pt>
                <c:pt idx="74">
                  <c:v>5115</c:v>
                </c:pt>
                <c:pt idx="75">
                  <c:v>5433</c:v>
                </c:pt>
                <c:pt idx="76">
                  <c:v>4475</c:v>
                </c:pt>
                <c:pt idx="77">
                  <c:v>6078</c:v>
                </c:pt>
                <c:pt idx="78">
                  <c:v>4159</c:v>
                </c:pt>
                <c:pt idx="79">
                  <c:v>3198</c:v>
                </c:pt>
                <c:pt idx="80">
                  <c:v>4794</c:v>
                </c:pt>
                <c:pt idx="81">
                  <c:v>5433</c:v>
                </c:pt>
                <c:pt idx="82">
                  <c:v>4159</c:v>
                </c:pt>
                <c:pt idx="83">
                  <c:v>25367</c:v>
                </c:pt>
                <c:pt idx="84">
                  <c:v>14288</c:v>
                </c:pt>
                <c:pt idx="85">
                  <c:v>10096</c:v>
                </c:pt>
                <c:pt idx="86">
                  <c:v>18491</c:v>
                </c:pt>
                <c:pt idx="87">
                  <c:v>13290</c:v>
                </c:pt>
                <c:pt idx="88">
                  <c:v>19452</c:v>
                </c:pt>
                <c:pt idx="89">
                  <c:v>20295</c:v>
                </c:pt>
                <c:pt idx="90">
                  <c:v>17228</c:v>
                </c:pt>
                <c:pt idx="91">
                  <c:v>27093</c:v>
                </c:pt>
                <c:pt idx="92">
                  <c:v>23635</c:v>
                </c:pt>
                <c:pt idx="93">
                  <c:v>20846</c:v>
                </c:pt>
                <c:pt idx="94">
                  <c:v>21761</c:v>
                </c:pt>
                <c:pt idx="95">
                  <c:v>29723</c:v>
                </c:pt>
                <c:pt idx="96">
                  <c:v>31376</c:v>
                </c:pt>
                <c:pt idx="97">
                  <c:v>22471</c:v>
                </c:pt>
                <c:pt idx="98">
                  <c:v>16840</c:v>
                </c:pt>
                <c:pt idx="99">
                  <c:v>23560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79-4273-995D-7E44B28ECD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8690792"/>
        <c:axId val="498691120"/>
      </c:areaChart>
      <c:catAx>
        <c:axId val="498690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691120"/>
        <c:crosses val="autoZero"/>
        <c:auto val="1"/>
        <c:lblAlgn val="ctr"/>
        <c:lblOffset val="100"/>
        <c:noMultiLvlLbl val="0"/>
      </c:catAx>
      <c:valAx>
        <c:axId val="498691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6907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Dashboard Data.xlsx]2013!PivotTable1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Sales</a:t>
            </a:r>
            <a:r>
              <a:rPr lang="en-US" baseline="0" dirty="0"/>
              <a:t> 2013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solidFill>
              <a:schemeClr val="accent6">
                <a:lumMod val="75000"/>
              </a:schemeClr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solidFill>
              <a:schemeClr val="accent6">
                <a:lumMod val="75000"/>
              </a:schemeClr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solidFill>
              <a:schemeClr val="accent6">
                <a:lumMod val="75000"/>
              </a:schemeClr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solidFill>
              <a:schemeClr val="accent6">
                <a:lumMod val="75000"/>
              </a:schemeClr>
            </a:solidFill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solidFill>
              <a:schemeClr val="accent6">
                <a:lumMod val="75000"/>
              </a:schemeClr>
            </a:solidFill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'2013'!$C$106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c:spPr>
          <c:invertIfNegative val="0"/>
          <c:cat>
            <c:strRef>
              <c:f>'2013'!$B$107:$B$207</c:f>
              <c:strCach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strCache>
            </c:strRef>
          </c:cat>
          <c:val>
            <c:numRef>
              <c:f>'2013'!$C$107:$C$207</c:f>
              <c:numCache>
                <c:formatCode>General</c:formatCode>
                <c:ptCount val="100"/>
                <c:pt idx="0">
                  <c:v>16090</c:v>
                </c:pt>
                <c:pt idx="1">
                  <c:v>21943</c:v>
                </c:pt>
                <c:pt idx="2">
                  <c:v>10241</c:v>
                </c:pt>
                <c:pt idx="3">
                  <c:v>13165</c:v>
                </c:pt>
                <c:pt idx="4">
                  <c:v>7323</c:v>
                </c:pt>
                <c:pt idx="5">
                  <c:v>4389</c:v>
                </c:pt>
                <c:pt idx="6">
                  <c:v>22906</c:v>
                </c:pt>
                <c:pt idx="7">
                  <c:v>25089</c:v>
                </c:pt>
                <c:pt idx="8">
                  <c:v>15085</c:v>
                </c:pt>
                <c:pt idx="9">
                  <c:v>10852</c:v>
                </c:pt>
                <c:pt idx="10">
                  <c:v>26720</c:v>
                </c:pt>
                <c:pt idx="11">
                  <c:v>29737</c:v>
                </c:pt>
                <c:pt idx="12">
                  <c:v>31482</c:v>
                </c:pt>
                <c:pt idx="13">
                  <c:v>32617</c:v>
                </c:pt>
                <c:pt idx="14">
                  <c:v>18674</c:v>
                </c:pt>
                <c:pt idx="15">
                  <c:v>20288</c:v>
                </c:pt>
                <c:pt idx="16">
                  <c:v>27395</c:v>
                </c:pt>
                <c:pt idx="17">
                  <c:v>30068</c:v>
                </c:pt>
                <c:pt idx="18">
                  <c:v>28959</c:v>
                </c:pt>
                <c:pt idx="19">
                  <c:v>21349</c:v>
                </c:pt>
                <c:pt idx="20">
                  <c:v>27836</c:v>
                </c:pt>
                <c:pt idx="21">
                  <c:v>30301</c:v>
                </c:pt>
                <c:pt idx="22">
                  <c:v>17492</c:v>
                </c:pt>
                <c:pt idx="23">
                  <c:v>26527</c:v>
                </c:pt>
                <c:pt idx="24">
                  <c:v>18850</c:v>
                </c:pt>
                <c:pt idx="25">
                  <c:v>13509</c:v>
                </c:pt>
                <c:pt idx="26">
                  <c:v>17521</c:v>
                </c:pt>
                <c:pt idx="27">
                  <c:v>21931</c:v>
                </c:pt>
                <c:pt idx="28">
                  <c:v>32391</c:v>
                </c:pt>
                <c:pt idx="29">
                  <c:v>19143</c:v>
                </c:pt>
                <c:pt idx="30">
                  <c:v>6075</c:v>
                </c:pt>
                <c:pt idx="31">
                  <c:v>11816</c:v>
                </c:pt>
                <c:pt idx="32">
                  <c:v>5052</c:v>
                </c:pt>
                <c:pt idx="33">
                  <c:v>1687</c:v>
                </c:pt>
                <c:pt idx="34">
                  <c:v>2690</c:v>
                </c:pt>
                <c:pt idx="35">
                  <c:v>676</c:v>
                </c:pt>
                <c:pt idx="36">
                  <c:v>11579</c:v>
                </c:pt>
                <c:pt idx="37">
                  <c:v>2159</c:v>
                </c:pt>
                <c:pt idx="38">
                  <c:v>776</c:v>
                </c:pt>
                <c:pt idx="39">
                  <c:v>12027</c:v>
                </c:pt>
                <c:pt idx="40">
                  <c:v>32874</c:v>
                </c:pt>
                <c:pt idx="41">
                  <c:v>29129</c:v>
                </c:pt>
                <c:pt idx="42">
                  <c:v>12161</c:v>
                </c:pt>
                <c:pt idx="43">
                  <c:v>25651</c:v>
                </c:pt>
                <c:pt idx="44">
                  <c:v>11529</c:v>
                </c:pt>
                <c:pt idx="45">
                  <c:v>14865</c:v>
                </c:pt>
                <c:pt idx="46">
                  <c:v>20045</c:v>
                </c:pt>
                <c:pt idx="47">
                  <c:v>29350</c:v>
                </c:pt>
                <c:pt idx="48">
                  <c:v>14707</c:v>
                </c:pt>
                <c:pt idx="49">
                  <c:v>31707</c:v>
                </c:pt>
                <c:pt idx="50">
                  <c:v>30429</c:v>
                </c:pt>
                <c:pt idx="51">
                  <c:v>49663</c:v>
                </c:pt>
                <c:pt idx="52">
                  <c:v>27582</c:v>
                </c:pt>
                <c:pt idx="53">
                  <c:v>1838</c:v>
                </c:pt>
                <c:pt idx="54">
                  <c:v>1625</c:v>
                </c:pt>
                <c:pt idx="55">
                  <c:v>1100</c:v>
                </c:pt>
                <c:pt idx="56">
                  <c:v>15183</c:v>
                </c:pt>
                <c:pt idx="57">
                  <c:v>17826</c:v>
                </c:pt>
                <c:pt idx="58">
                  <c:v>1449</c:v>
                </c:pt>
                <c:pt idx="59">
                  <c:v>613</c:v>
                </c:pt>
                <c:pt idx="60">
                  <c:v>1118</c:v>
                </c:pt>
                <c:pt idx="61">
                  <c:v>4669</c:v>
                </c:pt>
                <c:pt idx="62">
                  <c:v>3101</c:v>
                </c:pt>
                <c:pt idx="63">
                  <c:v>4001</c:v>
                </c:pt>
                <c:pt idx="64">
                  <c:v>16583</c:v>
                </c:pt>
                <c:pt idx="65">
                  <c:v>14156</c:v>
                </c:pt>
                <c:pt idx="66">
                  <c:v>20710</c:v>
                </c:pt>
                <c:pt idx="67">
                  <c:v>12297</c:v>
                </c:pt>
                <c:pt idx="68">
                  <c:v>23642</c:v>
                </c:pt>
                <c:pt idx="69">
                  <c:v>5200</c:v>
                </c:pt>
                <c:pt idx="70">
                  <c:v>4223</c:v>
                </c:pt>
                <c:pt idx="71">
                  <c:v>4546</c:v>
                </c:pt>
                <c:pt idx="72">
                  <c:v>3899</c:v>
                </c:pt>
                <c:pt idx="73">
                  <c:v>3895</c:v>
                </c:pt>
                <c:pt idx="74">
                  <c:v>5195</c:v>
                </c:pt>
                <c:pt idx="75">
                  <c:v>5514</c:v>
                </c:pt>
                <c:pt idx="76">
                  <c:v>4542</c:v>
                </c:pt>
                <c:pt idx="77">
                  <c:v>6181</c:v>
                </c:pt>
                <c:pt idx="78">
                  <c:v>4231</c:v>
                </c:pt>
                <c:pt idx="79">
                  <c:v>3248</c:v>
                </c:pt>
                <c:pt idx="80">
                  <c:v>4869</c:v>
                </c:pt>
                <c:pt idx="81">
                  <c:v>5519</c:v>
                </c:pt>
                <c:pt idx="82">
                  <c:v>4231</c:v>
                </c:pt>
                <c:pt idx="83">
                  <c:v>25716</c:v>
                </c:pt>
                <c:pt idx="84">
                  <c:v>14475</c:v>
                </c:pt>
                <c:pt idx="85">
                  <c:v>10233</c:v>
                </c:pt>
                <c:pt idx="86">
                  <c:v>18739</c:v>
                </c:pt>
                <c:pt idx="87">
                  <c:v>13498</c:v>
                </c:pt>
                <c:pt idx="88">
                  <c:v>19905</c:v>
                </c:pt>
                <c:pt idx="89">
                  <c:v>20646</c:v>
                </c:pt>
                <c:pt idx="90">
                  <c:v>17526</c:v>
                </c:pt>
                <c:pt idx="91">
                  <c:v>27692</c:v>
                </c:pt>
                <c:pt idx="92">
                  <c:v>24179</c:v>
                </c:pt>
                <c:pt idx="93">
                  <c:v>21450</c:v>
                </c:pt>
                <c:pt idx="94">
                  <c:v>22229</c:v>
                </c:pt>
                <c:pt idx="95">
                  <c:v>30342</c:v>
                </c:pt>
                <c:pt idx="96">
                  <c:v>32026</c:v>
                </c:pt>
                <c:pt idx="97">
                  <c:v>22877</c:v>
                </c:pt>
                <c:pt idx="98">
                  <c:v>17327</c:v>
                </c:pt>
                <c:pt idx="99">
                  <c:v>23916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E4-479E-9B1C-5B6935826F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8557896"/>
        <c:axId val="528558224"/>
      </c:barChart>
      <c:catAx>
        <c:axId val="528557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558224"/>
        <c:crosses val="autoZero"/>
        <c:auto val="1"/>
        <c:lblAlgn val="ctr"/>
        <c:lblOffset val="100"/>
        <c:noMultiLvlLbl val="0"/>
      </c:catAx>
      <c:valAx>
        <c:axId val="52855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557896"/>
        <c:crosses val="autoZero"/>
        <c:crossBetween val="between"/>
      </c:valAx>
      <c:spPr>
        <a:noFill/>
        <a:ln>
          <a:solidFill>
            <a:schemeClr val="accent6">
              <a:lumMod val="75000"/>
            </a:schemeClr>
          </a:solidFill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8596-EE25-4832-B9C8-344132EB9E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29361-0BF5-462B-AD59-2913D600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1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8596-EE25-4832-B9C8-344132EB9E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29361-0BF5-462B-AD59-2913D600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4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8596-EE25-4832-B9C8-344132EB9E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29361-0BF5-462B-AD59-2913D600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2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8596-EE25-4832-B9C8-344132EB9E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29361-0BF5-462B-AD59-2913D600F45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4998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8596-EE25-4832-B9C8-344132EB9E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29361-0BF5-462B-AD59-2913D600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15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8596-EE25-4832-B9C8-344132EB9E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29361-0BF5-462B-AD59-2913D600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00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8596-EE25-4832-B9C8-344132EB9E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29361-0BF5-462B-AD59-2913D600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62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8596-EE25-4832-B9C8-344132EB9E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29361-0BF5-462B-AD59-2913D600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55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8596-EE25-4832-B9C8-344132EB9E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29361-0BF5-462B-AD59-2913D600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4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8596-EE25-4832-B9C8-344132EB9E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29361-0BF5-462B-AD59-2913D600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0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8596-EE25-4832-B9C8-344132EB9E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29361-0BF5-462B-AD59-2913D600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5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8596-EE25-4832-B9C8-344132EB9E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29361-0BF5-462B-AD59-2913D600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9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8596-EE25-4832-B9C8-344132EB9E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29361-0BF5-462B-AD59-2913D600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8596-EE25-4832-B9C8-344132EB9E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29361-0BF5-462B-AD59-2913D600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3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8596-EE25-4832-B9C8-344132EB9E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29361-0BF5-462B-AD59-2913D600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9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8596-EE25-4832-B9C8-344132EB9E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29361-0BF5-462B-AD59-2913D600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2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8596-EE25-4832-B9C8-344132EB9E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29361-0BF5-462B-AD59-2913D600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7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60B8596-EE25-4832-B9C8-344132EB9ED4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29361-0BF5-462B-AD59-2913D600F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87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3196-D6E5-4E1D-8A0A-0D2F9FD2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146" y="301889"/>
            <a:ext cx="9404723" cy="1400530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lang="en-US" sz="5400" b="1" dirty="0">
                <a:latin typeface="Bradley Hand ITC" panose="03070402050302030203" pitchFamily="66" charset="0"/>
              </a:rPr>
              <a:t>SALES DATA</a:t>
            </a:r>
            <a:br>
              <a:rPr lang="en-US" sz="5400" b="1" dirty="0">
                <a:latin typeface="Bradley Hand ITC" panose="03070402050302030203" pitchFamily="66" charset="0"/>
              </a:rPr>
            </a:b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*Dashboards for the month of 2011-2013</a:t>
            </a:r>
            <a:br>
              <a:rPr lang="en-IN" sz="1600" dirty="0">
                <a:solidFill>
                  <a:prstClr val="black"/>
                </a:solidFill>
                <a:latin typeface="Calibri" panose="020F0502020204030204"/>
              </a:rPr>
            </a:br>
            <a:endParaRPr lang="en-US" sz="5400" b="1" dirty="0">
              <a:latin typeface="Bradley Hand ITC" panose="03070402050302030203" pitchFamily="66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1952E4-6F75-47A2-8A97-6C37E3147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5625"/>
            <a:ext cx="10322351" cy="4914540"/>
          </a:xfrm>
        </p:spPr>
      </p:pic>
    </p:spTree>
    <p:extLst>
      <p:ext uri="{BB962C8B-B14F-4D97-AF65-F5344CB8AC3E}">
        <p14:creationId xmlns:p14="http://schemas.microsoft.com/office/powerpoint/2010/main" val="295145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C033-A8F7-45B5-9F32-CC7D5A359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Eras Bold ITC" panose="020B0907030504020204" pitchFamily="34" charset="0"/>
              </a:rPr>
              <a:t>Total Sales</a:t>
            </a:r>
            <a:r>
              <a:rPr lang="en-US" i="1" baseline="0" dirty="0">
                <a:latin typeface="Eras Bold ITC" panose="020B0907030504020204" pitchFamily="34" charset="0"/>
              </a:rPr>
              <a:t> 2011-2013 USING Line Chart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16DF0D-B1EC-49BD-B99D-7AF4D3B8A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3732343"/>
              </p:ext>
            </p:extLst>
          </p:nvPr>
        </p:nvGraphicFramePr>
        <p:xfrm>
          <a:off x="847627" y="1835052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044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C369-C3DA-450B-ABFA-0C56B4BA0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 ITC" panose="03070402050302030203" pitchFamily="66" charset="0"/>
              </a:rPr>
              <a:t>Total Sales</a:t>
            </a:r>
            <a:r>
              <a:rPr lang="en-US" baseline="0" dirty="0">
                <a:latin typeface="Bradley Hand ITC" panose="03070402050302030203" pitchFamily="66" charset="0"/>
              </a:rPr>
              <a:t> 2011-2013 using column bar chart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B28BC4-5342-4BE3-9C70-883A611AAB9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3802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BCA95-5177-44AB-BB37-800E5BA5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69" y="471572"/>
            <a:ext cx="9404723" cy="1400530"/>
          </a:xfrm>
        </p:spPr>
        <p:txBody>
          <a:bodyPr/>
          <a:lstStyle/>
          <a:p>
            <a:r>
              <a:rPr lang="en-US" dirty="0">
                <a:latin typeface="Brush Script MT" panose="03060802040406070304" pitchFamily="66" charset="0"/>
              </a:rPr>
              <a:t>Total Sales</a:t>
            </a:r>
            <a:r>
              <a:rPr lang="en-US" baseline="0" dirty="0">
                <a:latin typeface="Brush Script MT" panose="03060802040406070304" pitchFamily="66" charset="0"/>
              </a:rPr>
              <a:t> 2011-2013 using Pie Chart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210EA9-D971-4EF9-911F-0C51DE6D30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303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7D61-53B6-4C41-9B35-D414D3FD7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60" y="452718"/>
            <a:ext cx="9404723" cy="1400530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Total Sales</a:t>
            </a:r>
            <a:r>
              <a:rPr lang="en-US" baseline="0" dirty="0">
                <a:latin typeface="Algerian" panose="04020705040A02060702" pitchFamily="82" charset="0"/>
              </a:rPr>
              <a:t> 2011using line chart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28EF2F-1879-4255-88E9-535A3D11F2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52037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4C50-03A9-4CED-9C74-E2F2CA307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526" y="528132"/>
            <a:ext cx="9404723" cy="1400530"/>
          </a:xfrm>
        </p:spPr>
        <p:txBody>
          <a:bodyPr/>
          <a:lstStyle/>
          <a:p>
            <a:r>
              <a:rPr lang="en-US" dirty="0">
                <a:latin typeface="Bauhaus 93" panose="04030905020B02020C02" pitchFamily="82" charset="0"/>
              </a:rPr>
              <a:t>Total Sales</a:t>
            </a:r>
            <a:r>
              <a:rPr lang="en-US" baseline="0" dirty="0">
                <a:latin typeface="Bauhaus 93" panose="04030905020B02020C02" pitchFamily="82" charset="0"/>
              </a:rPr>
              <a:t> 2012 using Area Chart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F8C2754-DB31-4DBA-B7DD-0983227236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243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F98E-0312-4AE3-9CC5-CF894DEE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>
                <a:latin typeface="Blackadder ITC" panose="04020505051007020D02" pitchFamily="82" charset="0"/>
              </a:rPr>
              <a:t>Total Sales</a:t>
            </a:r>
            <a:r>
              <a:rPr lang="en-US" baseline="0" dirty="0">
                <a:latin typeface="Blackadder ITC" panose="04020505051007020D02" pitchFamily="82" charset="0"/>
              </a:rPr>
              <a:t> 2013 using Bar Chart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D5E32-903A-45B6-8C35-1E8C5588493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5114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</TotalTime>
  <Words>70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Algerian</vt:lpstr>
      <vt:lpstr>Arial</vt:lpstr>
      <vt:lpstr>Bauhaus 93</vt:lpstr>
      <vt:lpstr>Blackadder ITC</vt:lpstr>
      <vt:lpstr>Bradley Hand ITC</vt:lpstr>
      <vt:lpstr>Brush Script MT</vt:lpstr>
      <vt:lpstr>Calibri</vt:lpstr>
      <vt:lpstr>Century Gothic</vt:lpstr>
      <vt:lpstr>Eras Bold ITC</vt:lpstr>
      <vt:lpstr>Wingdings 3</vt:lpstr>
      <vt:lpstr>Ion</vt:lpstr>
      <vt:lpstr>SALES DATA *Dashboards for the month of 2011-2013 </vt:lpstr>
      <vt:lpstr>Total Sales 2011-2013 USING Line Chart </vt:lpstr>
      <vt:lpstr>Total Sales 2011-2013 using column bar chart </vt:lpstr>
      <vt:lpstr>Total Sales 2011-2013 using Pie Chart </vt:lpstr>
      <vt:lpstr>Total Sales 2011using line chart </vt:lpstr>
      <vt:lpstr>Total Sales 2012 using Area Chart </vt:lpstr>
      <vt:lpstr>Total Sales 2013 using Bar Chart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DATA</dc:title>
  <dc:creator>Hany, Ummay</dc:creator>
  <cp:lastModifiedBy>Hany, Ummay</cp:lastModifiedBy>
  <cp:revision>5</cp:revision>
  <dcterms:created xsi:type="dcterms:W3CDTF">2021-11-21T15:34:53Z</dcterms:created>
  <dcterms:modified xsi:type="dcterms:W3CDTF">2021-11-21T16:19:47Z</dcterms:modified>
</cp:coreProperties>
</file>