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144185-7A15-4421-9EF9-C08F367D8D0C}">
  <a:tblStyle styleId="{D3144185-7A15-4421-9EF9-C08F367D8D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8dc3ecae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8dc3ecae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8dc3ecae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8dc3ecae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8dc3ecae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8dc3ecae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8dc3ecae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8dc3ecae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8dc3ecae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8dc3ecae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8dc3ecae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8dc3ecae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8dc3ecae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8dc3ecae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8dc3ecae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8dc3ecae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8dc3ecae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8dc3ecae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i.org/10.1016/j.bioactmat.2021.04.02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Electrochemical Biosensors for Breast Cancer Detection Using Graphene-based Materials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57450" y="2931175"/>
            <a:ext cx="34707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12"/>
              <a:t>Group : 7</a:t>
            </a:r>
            <a:br>
              <a:rPr lang="en" sz="1312"/>
            </a:br>
            <a:br>
              <a:rPr lang="en" sz="1312"/>
            </a:br>
            <a:r>
              <a:rPr lang="en" sz="1312"/>
              <a:t>Group Members:</a:t>
            </a:r>
            <a:br>
              <a:rPr lang="en" sz="1312"/>
            </a:br>
            <a:endParaRPr sz="1312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239825" y="3531800"/>
            <a:ext cx="34707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265"/>
              <a:t>Mahdi Hasan Bhuiyan (</a:t>
            </a:r>
            <a:r>
              <a:rPr lang="en" sz="1265"/>
              <a:t>20101541)</a:t>
            </a:r>
            <a:endParaRPr sz="12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sz="1265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265"/>
              <a:t>Tahsin Zaman Jilan (</a:t>
            </a:r>
            <a:r>
              <a:rPr lang="en" sz="1265"/>
              <a:t>20101581)</a:t>
            </a:r>
            <a:endParaRPr sz="126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12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3400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Wang, J., Sui, L., Huang, J., Miao, L., Nie, Y., Wang, K., Yang, Z., Huang, Q., Gong, X., Nan, Y., &amp; Ai, K. (2021). MoS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-based nanocomposites for cancer diagnosis and therapy.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Bioactive materials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(11), 4209–4242. </a:t>
            </a:r>
            <a:r>
              <a:rPr lang="en" sz="1200" u="sng">
                <a:latin typeface="Roboto"/>
                <a:ea typeface="Roboto"/>
                <a:cs typeface="Roboto"/>
                <a:sym typeface="Roboto"/>
                <a:hlinkClick r:id="rId3"/>
              </a:rPr>
              <a:t>https://doi.org/10.1016/j.bioactmat.2021.04.021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Zhu, L., Zhao, J., Guo, Z., Liu, Y., Chen, H., Chen, Z., &amp; He, N. (2021). Applications of Aptamer-Bound Nanomaterials in Cancer Therapy.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Biosensors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(9), 344. https://doi.org/10.3390/bios11090344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Pourmadadi, M., Yazdian, F., Ghorbanian, S., Shamsabadipour, A., Khandel, E., Rashedi, H., Rahdar, A., &amp; Díez-Pascual, A. M. (2022). Construction of Aptamer-Based Nanobiosensor for Breast Cancer Biomarkers Detection Utilizing g-C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/Magnetic Nano-Structure.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Biosensors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(11), 921. https://doi.org/10.3390/bios12110921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78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59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An analysis of the importance of cancer, specifically emphasising breast cancer.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Increasing global incidence, especially in less developed countries.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Importance of early cancer detection for successful treatment.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Biosensors in Breast Cancer Diagnosis</a:t>
            </a:r>
            <a:endParaRPr sz="228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59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Introduction to biosensors and their role in early cancer diagnosis.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Explanation of electronic biosensors and their components.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Emphasis on the effectiveness of electrochemical biosensors.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Graphene as a Nanomaterial for Biosensors</a:t>
            </a:r>
            <a:endParaRPr sz="34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Introduction to graphene and its properties.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Explanation of graphene-based materials, including reduced graphene oxide (rGO), graphene oxide (GO), and graphene quantum dots (GQDs).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Highlighting graphene's unique features for electrochemical sensing.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Graphene-based Biosensors for Breast Cancer</a:t>
            </a:r>
            <a:endParaRPr sz="33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Discussion on the use of graphene in biosensors for breast cancer detection.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Overview of graphene's role in enhancing sensitivity and biocompatibility.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Examples of specific graphene-based biosensors for breast cancer biomarkers.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Example 1: Biosensor for BRCA1 Biomarker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Developed by Abdul Rasheed et al.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High stability and sensitivity.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LOD of 1 fM and LR ranging from 1 fM to 1 nM.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9">
                <a:latin typeface="Roboto"/>
                <a:ea typeface="Roboto"/>
                <a:cs typeface="Roboto"/>
                <a:sym typeface="Roboto"/>
              </a:rPr>
              <a:t>Analytical Performance Metrics</a:t>
            </a:r>
            <a:endParaRPr sz="1979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6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Overview of key metrics used to assess biosensor performance: LR, sensitivity, response time, LOD, selectivity, stability, and repeatability.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7" name="Google Shape;167;p18"/>
          <p:cNvGraphicFramePr/>
          <p:nvPr/>
        </p:nvGraphicFramePr>
        <p:xfrm>
          <a:off x="1297500" y="24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{D3144185-7A15-4421-9EF9-C08F367D8D0C}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Analytical Performance Metrics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Biosensor Type              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LOD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Biosensor for BRCA1 Biomarker   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Graphene-based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LOD of 1 fM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Biosensor for CA 15-3 and miRNA-21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GO/poly(3-aminobenzylamine)/molybdenum selenide/AuNPs nanocomposite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 15-3 and miRNA-21 with specific LODs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Challenges and Successes</a:t>
            </a:r>
            <a:endParaRPr sz="34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Summary of challenges faced in developing graphene-based biosensors.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Discussion of successes, emphasizing improved sensitivity and bioreceptor immobilization.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7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Recap of the significance of graphene-based biosensors in breast cancer detection.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Brief summary of the achievements and potential benefits.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Future Trends</a:t>
            </a:r>
            <a:endParaRPr sz="3300"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1" marL="91440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ongoing research and future trends in graphene-based biosensors.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Importance of nanotechnology and evolving technologies in advancing biosensor capabilities.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