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45C1A5-F8C6-4269-ABAB-4DA7D1D81C8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2173D99-8BCD-4CF2-AB76-33EE3420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6C46-FAEE-42C0-87E7-09A68EC22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5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E58A-1743-4A18-AAC7-2FFB8A95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What is </a:t>
            </a:r>
            <a:r>
              <a:rPr lang="en-US" dirty="0">
                <a:solidFill>
                  <a:schemeClr val="tx1"/>
                </a:solidFill>
              </a:rPr>
              <a:t>REST 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8A2C-89C2-4C6B-9B1A-E5ABB5E8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REST stands for </a:t>
            </a:r>
            <a:r>
              <a:rPr lang="en-US" sz="3200" b="1" dirty="0"/>
              <a:t>Representational State Transfer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Response Format: Commonly JSON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Headers and 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Stateless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7152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</TotalTime>
  <Words>26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Rest api</vt:lpstr>
      <vt:lpstr>What is 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Ahmed</dc:creator>
  <cp:lastModifiedBy>Raju Ahmed</cp:lastModifiedBy>
  <cp:revision>2</cp:revision>
  <dcterms:created xsi:type="dcterms:W3CDTF">2021-02-25T20:11:31Z</dcterms:created>
  <dcterms:modified xsi:type="dcterms:W3CDTF">2021-02-25T20:17:54Z</dcterms:modified>
</cp:coreProperties>
</file>