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DFAF7CB-5927-41E1-B920-89698FA79005}" type="datetimeFigureOut">
              <a:rPr lang="en-US" smtClean="0"/>
              <a:t>26/07/2024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801-9238-47EC-9A24-538CE011F4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68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F7CB-5927-41E1-B920-89698FA79005}" type="datetimeFigureOut">
              <a:rPr lang="en-US" smtClean="0"/>
              <a:t>26/07/2024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801-9238-47EC-9A24-538CE011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F7CB-5927-41E1-B920-89698FA79005}" type="datetimeFigureOut">
              <a:rPr lang="en-US" smtClean="0"/>
              <a:t>26/07/2024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801-9238-47EC-9A24-538CE011F4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7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F7CB-5927-41E1-B920-89698FA79005}" type="datetimeFigureOut">
              <a:rPr lang="en-US" smtClean="0"/>
              <a:t>26/07/2024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801-9238-47EC-9A24-538CE011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7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F7CB-5927-41E1-B920-89698FA79005}" type="datetimeFigureOut">
              <a:rPr lang="en-US" smtClean="0"/>
              <a:t>26/07/2024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801-9238-47EC-9A24-538CE011F4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537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F7CB-5927-41E1-B920-89698FA79005}" type="datetimeFigureOut">
              <a:rPr lang="en-US" smtClean="0"/>
              <a:t>26/07/2024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801-9238-47EC-9A24-538CE011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F7CB-5927-41E1-B920-89698FA79005}" type="datetimeFigureOut">
              <a:rPr lang="en-US" smtClean="0"/>
              <a:t>26/07/2024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801-9238-47EC-9A24-538CE011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F7CB-5927-41E1-B920-89698FA79005}" type="datetimeFigureOut">
              <a:rPr lang="en-US" smtClean="0"/>
              <a:t>26/07/2024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801-9238-47EC-9A24-538CE011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F7CB-5927-41E1-B920-89698FA79005}" type="datetimeFigureOut">
              <a:rPr lang="en-US" smtClean="0"/>
              <a:t>26/07/2024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801-9238-47EC-9A24-538CE011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7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F7CB-5927-41E1-B920-89698FA79005}" type="datetimeFigureOut">
              <a:rPr lang="en-US" smtClean="0"/>
              <a:t>26/07/2024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801-9238-47EC-9A24-538CE011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F7CB-5927-41E1-B920-89698FA79005}" type="datetimeFigureOut">
              <a:rPr lang="en-US" smtClean="0"/>
              <a:t>26/07/2024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801-9238-47EC-9A24-538CE011F4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FAF7CB-5927-41E1-B920-89698FA79005}" type="datetimeFigureOut">
              <a:rPr lang="en-US" smtClean="0"/>
              <a:t>26/07/2024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B3E801-9238-47EC-9A24-538CE011F4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1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38D7-9FD7-31AE-5C47-22F6925E3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Prisma |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045E6-80F7-8A42-8F7A-347B71BBC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 and SQLite</a:t>
            </a:r>
          </a:p>
        </p:txBody>
      </p:sp>
    </p:spTree>
    <p:extLst>
      <p:ext uri="{BB962C8B-B14F-4D97-AF65-F5344CB8AC3E}">
        <p14:creationId xmlns:p14="http://schemas.microsoft.com/office/powerpoint/2010/main" val="219268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DB16-D1C7-873F-FE8B-50DA5468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latin typeface="Montserrat" pitchFamily="2" charset="0"/>
              </a:rPr>
              <a:t>What is </a:t>
            </a:r>
            <a:r>
              <a:rPr lang="en-US" sz="4400" b="1" cap="none" dirty="0" err="1">
                <a:latin typeface="Montserrat" pitchFamily="2" charset="0"/>
              </a:rPr>
              <a:t>prisma</a:t>
            </a:r>
            <a:r>
              <a:rPr lang="en-US" sz="4400" b="1" cap="none" dirty="0">
                <a:latin typeface="Montserrat" pitchFamily="2" charset="0"/>
              </a:rPr>
              <a:t> &amp; 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B195-246D-C8E2-E524-A335545C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itchFamily="2" charset="0"/>
              </a:rPr>
              <a:t>1. A modern database toolkit/ORM for web developers that simplifies database interactions</a:t>
            </a:r>
          </a:p>
          <a:p>
            <a:r>
              <a:rPr lang="en-US" dirty="0">
                <a:latin typeface="Montserrat" pitchFamily="2" charset="0"/>
              </a:rPr>
              <a:t>2. provides type safety &amp; catches data-</a:t>
            </a:r>
            <a:r>
              <a:rPr lang="en-US" dirty="0" err="1">
                <a:latin typeface="Montserrat" pitchFamily="2" charset="0"/>
              </a:rPr>
              <a:t>relaed</a:t>
            </a:r>
            <a:r>
              <a:rPr lang="en-US" dirty="0">
                <a:latin typeface="Montserrat" pitchFamily="2" charset="0"/>
              </a:rPr>
              <a:t> errors</a:t>
            </a:r>
          </a:p>
          <a:p>
            <a:r>
              <a:rPr lang="en-US" dirty="0">
                <a:latin typeface="Montserrat" pitchFamily="2" charset="0"/>
              </a:rPr>
              <a:t>3. Support for </a:t>
            </a:r>
            <a:r>
              <a:rPr lang="en-US" dirty="0" err="1">
                <a:latin typeface="Montserrat" pitchFamily="2" charset="0"/>
              </a:rPr>
              <a:t>varius</a:t>
            </a:r>
            <a:r>
              <a:rPr lang="en-US" dirty="0">
                <a:latin typeface="Montserrat" pitchFamily="2" charset="0"/>
              </a:rPr>
              <a:t> databases (</a:t>
            </a:r>
            <a:r>
              <a:rPr lang="en-US" dirty="0" err="1">
                <a:latin typeface="Montserrat" pitchFamily="2" charset="0"/>
              </a:rPr>
              <a:t>postgress</a:t>
            </a:r>
            <a:r>
              <a:rPr lang="en-US" dirty="0">
                <a:latin typeface="Montserrat" pitchFamily="2" charset="0"/>
              </a:rPr>
              <a:t>, MySQL, </a:t>
            </a:r>
            <a:r>
              <a:rPr lang="en-US" dirty="0" err="1">
                <a:latin typeface="Montserrat" pitchFamily="2" charset="0"/>
              </a:rPr>
              <a:t>etc</a:t>
            </a:r>
            <a:r>
              <a:rPr lang="en-US" dirty="0">
                <a:latin typeface="Montserrat" pitchFamily="2" charset="0"/>
              </a:rPr>
              <a:t>)</a:t>
            </a:r>
          </a:p>
          <a:p>
            <a:r>
              <a:rPr lang="en-US" dirty="0">
                <a:latin typeface="Montserrat" pitchFamily="2" charset="0"/>
              </a:rPr>
              <a:t>4. Automatically generates code based on your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2355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DB16-D1C7-873F-FE8B-50DA5468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latin typeface="Montserrat" pitchFamily="2" charset="0"/>
              </a:rPr>
              <a:t>3 parts of Prisma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B195-246D-C8E2-E524-A335545C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prisma</a:t>
            </a:r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 client: auto-generated and type-safe query builder</a:t>
            </a:r>
          </a:p>
          <a:p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prisma</a:t>
            </a:r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 migrate: declarative data modeling &amp; migration system</a:t>
            </a:r>
          </a:p>
          <a:p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prisma</a:t>
            </a:r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studion</a:t>
            </a:r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: GUI to view and edit your data</a:t>
            </a:r>
          </a:p>
        </p:txBody>
      </p:sp>
    </p:spTree>
    <p:extLst>
      <p:ext uri="{BB962C8B-B14F-4D97-AF65-F5344CB8AC3E}">
        <p14:creationId xmlns:p14="http://schemas.microsoft.com/office/powerpoint/2010/main" val="300091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DB16-D1C7-873F-FE8B-50DA5468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latin typeface="Montserrat" pitchFamily="2" charset="0"/>
              </a:rPr>
              <a:t>What is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B195-246D-C8E2-E524-A335545C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 data modeling: is the process of defining the data requirements and structures of a system.</a:t>
            </a:r>
          </a:p>
          <a:p>
            <a:endParaRPr lang="en-US" dirty="0">
              <a:latin typeface="Montserrat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 Usually involves describing the database schema, including tables, fields, data types and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31987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DB16-D1C7-873F-FE8B-50DA5468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latin typeface="Montserrat" pitchFamily="2" charset="0"/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B195-246D-C8E2-E524-A335545C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npm</a:t>
            </a:r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init</a:t>
            </a:r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 -y</a:t>
            </a:r>
          </a:p>
          <a:p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npm</a:t>
            </a:r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 install typescript 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ts</a:t>
            </a:r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-node @types/node –D</a:t>
            </a:r>
          </a:p>
          <a:p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npx</a:t>
            </a:r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tsc</a:t>
            </a:r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 –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init</a:t>
            </a:r>
            <a:endParaRPr lang="en-US" dirty="0">
              <a:latin typeface="Montserrat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npm</a:t>
            </a:r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Montserrat" pitchFamily="2" charset="0"/>
                <a:sym typeface="Wingdings" panose="05000000000000000000" pitchFamily="2" charset="2"/>
              </a:rPr>
              <a:t>prisma</a:t>
            </a:r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 –D</a:t>
            </a:r>
          </a:p>
          <a:p>
            <a:r>
              <a:rPr lang="en-US" dirty="0">
                <a:latin typeface="Montserrat" pitchFamily="2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Montserrat" pitchFamily="2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Montserrat" pitchFamily="2" charset="0"/>
                <a:sym typeface="Wingdings" panose="05000000000000000000" pitchFamily="2" charset="2"/>
              </a:rPr>
              <a:t>npx</a:t>
            </a:r>
            <a:r>
              <a:rPr lang="fr-FR" dirty="0">
                <a:latin typeface="Montserrat" pitchFamily="2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Montserrat" pitchFamily="2" charset="0"/>
                <a:sym typeface="Wingdings" panose="05000000000000000000" pitchFamily="2" charset="2"/>
              </a:rPr>
              <a:t>prisma</a:t>
            </a:r>
            <a:r>
              <a:rPr lang="fr-FR" dirty="0">
                <a:latin typeface="Montserrat" pitchFamily="2" charset="0"/>
                <a:sym typeface="Wingdings" panose="05000000000000000000" pitchFamily="2" charset="2"/>
              </a:rPr>
              <a:t> init --</a:t>
            </a:r>
            <a:r>
              <a:rPr lang="fr-FR" dirty="0" err="1">
                <a:latin typeface="Montserrat" pitchFamily="2" charset="0"/>
                <a:sym typeface="Wingdings" panose="05000000000000000000" pitchFamily="2" charset="2"/>
              </a:rPr>
              <a:t>datasource</a:t>
            </a:r>
            <a:r>
              <a:rPr lang="fr-FR" dirty="0">
                <a:latin typeface="Montserrat" pitchFamily="2" charset="0"/>
                <a:sym typeface="Wingdings" panose="05000000000000000000" pitchFamily="2" charset="2"/>
              </a:rPr>
              <a:t>-provider </a:t>
            </a:r>
            <a:r>
              <a:rPr lang="fr-FR" dirty="0" err="1">
                <a:latin typeface="Montserrat" pitchFamily="2" charset="0"/>
                <a:sym typeface="Wingdings" panose="05000000000000000000" pitchFamily="2" charset="2"/>
              </a:rPr>
              <a:t>sqlite</a:t>
            </a:r>
            <a:endParaRPr lang="fr-FR" dirty="0">
              <a:latin typeface="Montserrat" pitchFamily="2" charset="0"/>
              <a:sym typeface="Wingdings" panose="05000000000000000000" pitchFamily="2" charset="2"/>
            </a:endParaRPr>
          </a:p>
          <a:p>
            <a:r>
              <a:rPr lang="fr-FR" dirty="0">
                <a:latin typeface="Montserrat" pitchFamily="2" charset="0"/>
                <a:sym typeface="Wingdings" panose="05000000000000000000" pitchFamily="2" charset="2"/>
              </a:rPr>
              <a:t></a:t>
            </a:r>
            <a:r>
              <a:rPr lang="fr-FR" dirty="0" err="1">
                <a:latin typeface="Montserrat" pitchFamily="2" charset="0"/>
                <a:sym typeface="Wingdings" panose="05000000000000000000" pitchFamily="2" charset="2"/>
              </a:rPr>
              <a:t>npx</a:t>
            </a:r>
            <a:r>
              <a:rPr lang="fr-FR" dirty="0">
                <a:latin typeface="Montserrat" pitchFamily="2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Montserrat" pitchFamily="2" charset="0"/>
                <a:sym typeface="Wingdings" panose="05000000000000000000" pitchFamily="2" charset="2"/>
              </a:rPr>
              <a:t>prisma</a:t>
            </a:r>
            <a:r>
              <a:rPr lang="fr-FR" dirty="0">
                <a:latin typeface="Montserrat" pitchFamily="2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Montserrat" pitchFamily="2" charset="0"/>
                <a:sym typeface="Wingdings" panose="05000000000000000000" pitchFamily="2" charset="2"/>
              </a:rPr>
              <a:t>migrate</a:t>
            </a:r>
            <a:r>
              <a:rPr lang="fr-FR" dirty="0">
                <a:latin typeface="Montserrat" pitchFamily="2" charset="0"/>
                <a:sym typeface="Wingdings" panose="05000000000000000000" pitchFamily="2" charset="2"/>
              </a:rPr>
              <a:t> dev –</a:t>
            </a:r>
            <a:r>
              <a:rPr lang="fr-FR" dirty="0" err="1">
                <a:latin typeface="Montserrat" pitchFamily="2" charset="0"/>
                <a:sym typeface="Wingdings" panose="05000000000000000000" pitchFamily="2" charset="2"/>
              </a:rPr>
              <a:t>name</a:t>
            </a:r>
            <a:r>
              <a:rPr lang="fr-FR" dirty="0">
                <a:latin typeface="Montserrat" pitchFamily="2" charset="0"/>
                <a:sym typeface="Wingdings" panose="05000000000000000000" pitchFamily="2" charset="2"/>
              </a:rPr>
              <a:t> init</a:t>
            </a:r>
            <a:endParaRPr lang="en-US" dirty="0">
              <a:latin typeface="Montserrat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22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161</TotalTime>
  <Words>179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Tw Cen MT</vt:lpstr>
      <vt:lpstr>Tw Cen MT Condensed</vt:lpstr>
      <vt:lpstr>Wingdings 3</vt:lpstr>
      <vt:lpstr>Integral</vt:lpstr>
      <vt:lpstr>Prisma | NodeJS</vt:lpstr>
      <vt:lpstr>What is prisma &amp; why use it?</vt:lpstr>
      <vt:lpstr>3 parts of Prisma</vt:lpstr>
      <vt:lpstr>What is data modeling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Tahsin Abrar</dc:creator>
  <cp:lastModifiedBy>Tahsin Abrar</cp:lastModifiedBy>
  <cp:revision>3</cp:revision>
  <dcterms:created xsi:type="dcterms:W3CDTF">2024-07-26T04:02:11Z</dcterms:created>
  <dcterms:modified xsi:type="dcterms:W3CDTF">2024-07-26T06:43:51Z</dcterms:modified>
</cp:coreProperties>
</file>