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BF66-A41D-6412-D90B-C9BDA11C3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6FB3F-C49A-1630-9591-EA0FADD8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D783-7EC9-F3F1-CD46-92761E1A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78AC-19E4-B8A6-6EB7-EB5425C8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3F7C-DF1B-0D48-D124-D8CBE51B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E3EA-C7C4-8234-0EAE-04A0506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9A5A5-1D32-4DF1-5D91-AEBD462E0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719F-DD46-F492-AD9F-2EFC6A0D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E514-46E3-9B9E-53B5-313E3948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D415-F08E-5EF3-1191-15BE08F9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AE335-6FCC-AB6F-521F-B3F1C5BA0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165C4-8FA4-C667-D6AC-6245E94B5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4CEC-FFFA-FC45-A72F-65CCB187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DBFD-7A90-97B6-C763-320CA2F1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249D-81D1-A363-329E-7478ABF1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2D2C-C0C5-5FE2-B20F-AA84B835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1666-A847-6F91-E397-EBC19E04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CF49-D3D5-7172-72B7-C49E0FC3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20C9-8D22-145B-E6E5-D5B3737A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33F9-2569-C822-B0C1-314D3046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1705-62C3-909C-B667-79C3C097B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F0D61-B1E5-9FCF-6F98-F254401F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3F7D-D9C3-8C83-6996-B5F832B4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BE8B9-4AE0-5A82-D8D2-4DF7A306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275AF-24EB-8BC2-D887-4A240F01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081B-27F1-CB24-1067-8AC7B55D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82DB-345F-8E77-14A6-BAE056367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9C2A5-963B-07A6-70B3-D6C0BBF6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D208-0037-F1DE-308C-C6785911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FC98-8A5F-E146-55E4-9E73FE01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75A3-E351-D57C-40D4-89680440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A39E-EAB5-4751-CF54-7BDC3D9A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4E5B4-95A9-2290-8E45-94F631B2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4D35-50F1-2BFE-6A73-38AEEF2AA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46E2F-DCFA-F011-4283-89048BE7D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5F0CF-0EDA-BDE3-F690-FC9FAF272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32B7D-B2FA-C2E2-D363-4ACD864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520E2-CFFB-4C4C-5E2D-B1450084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7AC21-D103-B6D1-C466-6D92299E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259A-0E8B-F7CD-8F54-72AF9BCB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5ED30-19B7-79BF-A838-3FE953C8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3068-7080-199C-29E1-729217BA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5C5DC-AC77-D6B3-B3D7-0BF67F64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46C4-9A28-44C9-8839-2AB209B5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0E978-F73A-7028-76D5-37D58F7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B4B7A-D942-72A2-3EE8-1308ED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8444-91A9-EA44-6ACA-B19F518F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FB8C-EA8A-DCA6-9AE4-1D54D3E5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2A6D-EC66-A4ED-AD00-F9B73C25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8504-FD89-228C-19B3-E4BEBC9C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87E2A-9FE7-7878-D719-1020FF08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60EDE-75AF-4639-5855-E23C7813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3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B89D-AF1C-24CF-FA8D-E168B0F5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1342BE-5C8C-BC59-7B29-94FB88D52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48739-C732-C6BB-0287-B95EA32A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7EAE8-647B-0E18-D4F0-03EC277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2B170-59F4-28D8-41E3-B8E35C65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52BD9-1850-FF27-D221-A0C1F3B6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DB945-FF21-5A53-D62A-E703ED71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FD713-DDD4-E711-BE9F-23E40F8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346E-FE9B-6DE8-1B2C-A98F0BF1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D101-9B2A-4DE2-BC89-A00751C66CA8}" type="datetimeFigureOut">
              <a:rPr lang="en-US" smtClean="0"/>
              <a:t>02/08/2024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40BF-1135-5247-FFEA-6CA70572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A804-64FC-7CA5-9D02-DAB621687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2D4A-10EF-495F-BD5B-9AAC30C47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5D364-BBC4-B759-8759-6156697B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CD48C-986A-8D10-8A9C-E23AF95C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6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5E820-1000-75A2-F5FE-51CB4B52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C5DA3-585A-AB04-FDF0-2210A8CA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779E1-505C-A8D3-4AF9-DAB35A1F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4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E15CF-C061-C435-25CC-BB9DAB11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5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90D82-C8BF-932F-B281-DDC62FD5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1D96-F244-B845-139E-96A5F43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Laravel and pusher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FE6B-DD57-EA10-7D69-E0F2633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Install </a:t>
            </a:r>
            <a:r>
              <a:rPr lang="en-US" dirty="0" err="1">
                <a:sym typeface="Wingdings" panose="05000000000000000000" pitchFamily="2" charset="2"/>
              </a:rPr>
              <a:t>laravel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Laravel-pusher-app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Install pusher </a:t>
            </a:r>
          </a:p>
          <a:p>
            <a:pPr marL="0" indent="0">
              <a:buNone/>
            </a:pPr>
            <a:r>
              <a:rPr lang="en-US" dirty="0"/>
              <a:t>composer require pusher/pusher-</a:t>
            </a:r>
            <a:r>
              <a:rPr lang="en-US" dirty="0" err="1"/>
              <a:t>php</a:t>
            </a:r>
            <a:r>
              <a:rPr lang="en-US" dirty="0"/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159905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1D96-F244-B845-139E-96A5F43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Configuration 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FE6B-DD57-EA10-7D69-E0F2633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BROADCAST_DRIVER=pusher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PUSHER_APP_ID=app-id</a:t>
            </a:r>
          </a:p>
          <a:p>
            <a:pPr marL="0" indent="0">
              <a:buNone/>
            </a:pPr>
            <a:r>
              <a:rPr lang="en-US" dirty="0"/>
              <a:t>PUSHER_APP_KEY=app-key</a:t>
            </a:r>
          </a:p>
          <a:p>
            <a:pPr marL="0" indent="0">
              <a:buNone/>
            </a:pPr>
            <a:r>
              <a:rPr lang="en-US" dirty="0"/>
              <a:t>PUSHER_APP_SECRET=app-secret</a:t>
            </a:r>
          </a:p>
          <a:p>
            <a:pPr marL="0" indent="0">
              <a:buNone/>
            </a:pPr>
            <a:r>
              <a:rPr lang="en-US" dirty="0"/>
              <a:t>PUSHER_HOST=</a:t>
            </a:r>
          </a:p>
          <a:p>
            <a:pPr marL="0" indent="0">
              <a:buNone/>
            </a:pPr>
            <a:r>
              <a:rPr lang="en-US" dirty="0"/>
              <a:t>PUSHER_PORT=443</a:t>
            </a:r>
          </a:p>
          <a:p>
            <a:pPr marL="0" indent="0">
              <a:buNone/>
            </a:pPr>
            <a:r>
              <a:rPr lang="en-US" dirty="0"/>
              <a:t>PUSHER_SCHEME=https</a:t>
            </a:r>
          </a:p>
          <a:p>
            <a:pPr marL="0" indent="0">
              <a:buNone/>
            </a:pPr>
            <a:r>
              <a:rPr lang="en-US" dirty="0"/>
              <a:t>PUSHER_APP_CLUSTER=mt1</a:t>
            </a:r>
          </a:p>
        </p:txBody>
      </p:sp>
    </p:spTree>
    <p:extLst>
      <p:ext uri="{BB962C8B-B14F-4D97-AF65-F5344CB8AC3E}">
        <p14:creationId xmlns:p14="http://schemas.microsoft.com/office/powerpoint/2010/main" val="19568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1D96-F244-B845-139E-96A5F43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Broadcast</a:t>
            </a:r>
            <a:r>
              <a:rPr lang="en-US" dirty="0" err="1"/>
              <a:t>.php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FE6B-DD57-EA10-7D69-E0F2633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'pusher' =&gt; [</a:t>
            </a:r>
          </a:p>
          <a:p>
            <a:pPr marL="0" indent="0">
              <a:buNone/>
            </a:pPr>
            <a:r>
              <a:rPr lang="en-US" dirty="0"/>
              <a:t>            'driver' =&gt; 'pusher',</a:t>
            </a:r>
          </a:p>
          <a:p>
            <a:pPr marL="0" indent="0">
              <a:buNone/>
            </a:pPr>
            <a:r>
              <a:rPr lang="en-US" dirty="0"/>
              <a:t>            'key' =&gt; env('PUSHER_APP_KEY'),</a:t>
            </a:r>
          </a:p>
          <a:p>
            <a:pPr marL="0" indent="0">
              <a:buNone/>
            </a:pPr>
            <a:r>
              <a:rPr lang="en-US" dirty="0"/>
              <a:t>            'secret' =&gt; env('PUSHER_APP_SECRET'),</a:t>
            </a:r>
          </a:p>
          <a:p>
            <a:pPr marL="0" indent="0">
              <a:buNone/>
            </a:pPr>
            <a:r>
              <a:rPr lang="en-US" dirty="0"/>
              <a:t>            '</a:t>
            </a:r>
            <a:r>
              <a:rPr lang="en-US" dirty="0" err="1"/>
              <a:t>app_id</a:t>
            </a:r>
            <a:r>
              <a:rPr lang="en-US" dirty="0"/>
              <a:t>' =&gt; env('PUSHER_APP_ID'),</a:t>
            </a:r>
          </a:p>
          <a:p>
            <a:pPr marL="0" indent="0">
              <a:buNone/>
            </a:pPr>
            <a:r>
              <a:rPr lang="en-US" dirty="0"/>
              <a:t>            'options' =&gt; [</a:t>
            </a:r>
          </a:p>
          <a:p>
            <a:pPr marL="0" indent="0">
              <a:buNone/>
            </a:pPr>
            <a:r>
              <a:rPr lang="en-US" dirty="0"/>
              <a:t>                'cluster' =&gt; env('PUSHER_APP_CLUSTER'),</a:t>
            </a:r>
          </a:p>
          <a:p>
            <a:pPr marL="0" indent="0">
              <a:buNone/>
            </a:pPr>
            <a:r>
              <a:rPr lang="en-US" dirty="0"/>
              <a:t>                'host' =&gt; env('PUSHER_HOST') ?: '</a:t>
            </a:r>
            <a:r>
              <a:rPr lang="en-US" dirty="0" err="1"/>
              <a:t>api</a:t>
            </a:r>
            <a:r>
              <a:rPr lang="en-US" dirty="0"/>
              <a:t>-'.env('PUSHER_APP_CLUSTER', 'mt1').'.pusher.com',</a:t>
            </a:r>
          </a:p>
          <a:p>
            <a:pPr marL="0" indent="0">
              <a:buNone/>
            </a:pPr>
            <a:r>
              <a:rPr lang="en-US" dirty="0"/>
              <a:t>                'port' =&gt; env('PUSHER_PORT', 443),</a:t>
            </a:r>
          </a:p>
          <a:p>
            <a:pPr marL="0" indent="0">
              <a:buNone/>
            </a:pPr>
            <a:r>
              <a:rPr lang="en-US" dirty="0"/>
              <a:t>                'scheme' =&gt; env('PUSHER_SCHEME', 'https'),</a:t>
            </a:r>
          </a:p>
          <a:p>
            <a:pPr marL="0" indent="0">
              <a:buNone/>
            </a:pPr>
            <a:r>
              <a:rPr lang="en-US" dirty="0"/>
              <a:t>                'encrypted' =&gt; true,</a:t>
            </a:r>
          </a:p>
          <a:p>
            <a:pPr marL="0" indent="0">
              <a:buNone/>
            </a:pPr>
            <a:r>
              <a:rPr lang="en-US" dirty="0"/>
              <a:t>                '</a:t>
            </a:r>
            <a:r>
              <a:rPr lang="en-US" dirty="0" err="1"/>
              <a:t>useTLS</a:t>
            </a:r>
            <a:r>
              <a:rPr lang="en-US" dirty="0"/>
              <a:t>' =&gt; env('PUSHER_SCHEME', 'https') === 'https',</a:t>
            </a:r>
          </a:p>
          <a:p>
            <a:pPr marL="0" indent="0">
              <a:buNone/>
            </a:pPr>
            <a:r>
              <a:rPr lang="en-US" dirty="0"/>
              <a:t>            ],</a:t>
            </a:r>
          </a:p>
          <a:p>
            <a:pPr marL="0" indent="0">
              <a:buNone/>
            </a:pPr>
            <a:r>
              <a:rPr lang="en-US" dirty="0"/>
              <a:t>            '</a:t>
            </a:r>
            <a:r>
              <a:rPr lang="en-US" dirty="0" err="1"/>
              <a:t>client_options</a:t>
            </a:r>
            <a:r>
              <a:rPr lang="en-US" dirty="0"/>
              <a:t>' =&gt; [</a:t>
            </a:r>
          </a:p>
          <a:p>
            <a:pPr marL="0" indent="0">
              <a:buNone/>
            </a:pPr>
            <a:r>
              <a:rPr lang="en-US" dirty="0"/>
              <a:t>                // Guzzle client options: https://docs.guzzlephp.org/en/stable/request-options.html</a:t>
            </a:r>
          </a:p>
          <a:p>
            <a:pPr marL="0" indent="0">
              <a:buNone/>
            </a:pPr>
            <a:r>
              <a:rPr lang="en-US" dirty="0"/>
              <a:t>            ],</a:t>
            </a:r>
          </a:p>
          <a:p>
            <a:pPr marL="0" indent="0">
              <a:buNone/>
            </a:pPr>
            <a:r>
              <a:rPr lang="en-US" dirty="0"/>
              <a:t>        ],</a:t>
            </a:r>
          </a:p>
        </p:txBody>
      </p:sp>
    </p:spTree>
    <p:extLst>
      <p:ext uri="{BB962C8B-B14F-4D97-AF65-F5344CB8AC3E}">
        <p14:creationId xmlns:p14="http://schemas.microsoft.com/office/powerpoint/2010/main" val="408977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1D96-F244-B845-139E-96A5F439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Laravel/UI install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FE6B-DD57-EA10-7D69-E0F2633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composer require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ui</a:t>
            </a:r>
            <a:r>
              <a:rPr lang="en-US" dirty="0"/>
              <a:t> bootstrap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3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F565-974C-46D8-8065-9C6F789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2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10B05-1F15-A8AF-25FA-26C42B75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198E59-0403-BF41-56C6-ED95C12C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2F04A-12DD-47E1-BBA2-68C7F411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97AFE-B39A-AFF0-7E70-9A562BFE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C1631-1604-F974-FF4B-0A768C0B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909F5-DB62-1FCE-3695-78DAE9CD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1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36AFA-132E-E05D-EA83-F6BF3706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80713-6D21-5233-B75F-08B0727F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960F05-AD0A-D78C-92AF-4FD66237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8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28014-60D7-61B6-0DF7-6D0FB74B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260</Words>
  <Application>Microsoft Office PowerPoint</Application>
  <PresentationFormat>Widescreen</PresentationFormat>
  <Paragraphs>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Laravel and pusher</vt:lpstr>
      <vt:lpstr>Configuration ENV</vt:lpstr>
      <vt:lpstr>Broadcast.php config</vt:lpstr>
      <vt:lpstr>Laravel/UI install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Tahsin Abrar</dc:creator>
  <cp:lastModifiedBy>Tahsin Abrar</cp:lastModifiedBy>
  <cp:revision>7</cp:revision>
  <dcterms:created xsi:type="dcterms:W3CDTF">2024-07-29T09:31:36Z</dcterms:created>
  <dcterms:modified xsi:type="dcterms:W3CDTF">2024-08-02T13:59:13Z</dcterms:modified>
</cp:coreProperties>
</file>