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2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8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7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88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74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0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249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43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3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1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8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7/21/2020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Cyber-</a:t>
            </a:r>
          </a:p>
          <a:p>
            <a:r>
              <a:rPr lang="en-US" dirty="0" smtClean="0"/>
              <a:t>Originated from Greek word</a:t>
            </a:r>
          </a:p>
          <a:p>
            <a:r>
              <a:rPr lang="en-US" i="1" dirty="0" err="1" smtClean="0"/>
              <a:t>Kybernetes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Cyberneties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Cyberneties</a:t>
            </a:r>
            <a:r>
              <a:rPr lang="en-US" dirty="0" smtClean="0"/>
              <a:t> is a science of control and regulation mechanism in human and machine system.</a:t>
            </a:r>
          </a:p>
          <a:p>
            <a:r>
              <a:rPr lang="en-US" dirty="0" smtClean="0"/>
              <a:t>Relating to</a:t>
            </a:r>
            <a:r>
              <a:rPr lang="en-US" dirty="0"/>
              <a:t>, or involving computers or computer </a:t>
            </a:r>
            <a:r>
              <a:rPr lang="en-US" dirty="0" smtClean="0"/>
              <a:t>networks.</a:t>
            </a:r>
          </a:p>
          <a:p>
            <a:r>
              <a:rPr lang="en-US" dirty="0" smtClean="0"/>
              <a:t>Expression with Cyber</a:t>
            </a:r>
          </a:p>
          <a:p>
            <a:r>
              <a:rPr lang="en-US" dirty="0" smtClean="0"/>
              <a:t>Cyber law, Cyber crime, Cyber space………………</a:t>
            </a:r>
          </a:p>
          <a:p>
            <a:r>
              <a:rPr lang="en-US" dirty="0" smtClean="0"/>
              <a:t>Cyber Law deals </a:t>
            </a:r>
            <a:r>
              <a:rPr lang="en-US" dirty="0"/>
              <a:t>with </a:t>
            </a:r>
            <a:endParaRPr lang="en-US" dirty="0" smtClean="0"/>
          </a:p>
          <a:p>
            <a:r>
              <a:rPr lang="en-US" dirty="0" smtClean="0"/>
              <a:t>Internet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cyberspace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cyber crimes </a:t>
            </a:r>
          </a:p>
          <a:p>
            <a:r>
              <a:rPr lang="en-US" dirty="0" smtClean="0"/>
              <a:t>IP</a:t>
            </a:r>
          </a:p>
          <a:p>
            <a:r>
              <a:rPr lang="en-US" dirty="0" smtClean="0"/>
              <a:t>Freedom of expression</a:t>
            </a:r>
          </a:p>
          <a:p>
            <a:r>
              <a:rPr lang="en-US" dirty="0" smtClean="0"/>
              <a:t>E-communication like e-commerce</a:t>
            </a:r>
          </a:p>
          <a:p>
            <a:r>
              <a:rPr lang="en-US" dirty="0" smtClean="0"/>
              <a:t>Digital signature</a:t>
            </a:r>
          </a:p>
          <a:p>
            <a:r>
              <a:rPr lang="en-US" dirty="0" smtClean="0"/>
              <a:t>Online privacy </a:t>
            </a:r>
          </a:p>
          <a:p>
            <a:r>
              <a:rPr lang="en-US" dirty="0" smtClean="0"/>
              <a:t>Generically</a:t>
            </a:r>
            <a:r>
              <a:rPr lang="en-US" dirty="0"/>
              <a:t>, cyber law is referred to as the Law of the Internet. </a:t>
            </a:r>
            <a:endParaRPr lang="en-US" dirty="0" smtClean="0"/>
          </a:p>
          <a:p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clause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2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b="1" dirty="0" smtClean="0"/>
              <a:t>Digital Signature: </a:t>
            </a:r>
          </a:p>
          <a:p>
            <a:r>
              <a:rPr lang="en-US" dirty="0" smtClean="0"/>
              <a:t>a) is </a:t>
            </a:r>
            <a:r>
              <a:rPr lang="en-US" dirty="0"/>
              <a:t>affixed to or logically associated with a data message;</a:t>
            </a:r>
          </a:p>
          <a:p>
            <a:r>
              <a:rPr lang="en-US" dirty="0" smtClean="0"/>
              <a:t>and b</a:t>
            </a:r>
            <a:r>
              <a:rPr lang="en-US" dirty="0"/>
              <a:t>) the digital signature may be justified subject to the</a:t>
            </a:r>
          </a:p>
          <a:p>
            <a:r>
              <a:rPr lang="en-US" dirty="0"/>
              <a:t>following conditions</a:t>
            </a:r>
          </a:p>
          <a:p>
            <a:r>
              <a:rPr lang="en-US" dirty="0"/>
              <a:t>i) that is uniquely linked to the signatory</a:t>
            </a:r>
          </a:p>
          <a:p>
            <a:r>
              <a:rPr lang="en-US" dirty="0"/>
              <a:t>ii) that is able to recognize the signatory in relation to the</a:t>
            </a:r>
          </a:p>
          <a:p>
            <a:r>
              <a:rPr lang="en-US" dirty="0"/>
              <a:t>data message</a:t>
            </a:r>
          </a:p>
          <a:p>
            <a:r>
              <a:rPr lang="en-US" dirty="0"/>
              <a:t>iii) that is created through such a secure method that can</a:t>
            </a:r>
          </a:p>
          <a:p>
            <a:r>
              <a:rPr lang="en-US" dirty="0"/>
              <a:t>confirm the signatory’s control</a:t>
            </a:r>
          </a:p>
          <a:p>
            <a:r>
              <a:rPr lang="en-US" dirty="0"/>
              <a:t>iv) that is attached to the data in such a way that it can</a:t>
            </a:r>
          </a:p>
          <a:p>
            <a:r>
              <a:rPr lang="en-US" dirty="0"/>
              <a:t>detect any subsequent alteration in the very data.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clause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Digital Signature Certificate:</a:t>
            </a:r>
          </a:p>
          <a:p>
            <a:r>
              <a:rPr lang="en-US" b="1" dirty="0" smtClean="0"/>
              <a:t>Electronic: </a:t>
            </a:r>
          </a:p>
          <a:p>
            <a:r>
              <a:rPr lang="en-US" b="1" dirty="0" smtClean="0"/>
              <a:t>Electronic Record:</a:t>
            </a:r>
          </a:p>
          <a:p>
            <a:r>
              <a:rPr lang="en-US" b="1" dirty="0" smtClean="0"/>
              <a:t>Internet:</a:t>
            </a:r>
          </a:p>
          <a:p>
            <a:r>
              <a:rPr lang="en-US" b="1" dirty="0" smtClean="0"/>
              <a:t>Data:</a:t>
            </a:r>
          </a:p>
          <a:p>
            <a:r>
              <a:rPr lang="en-US" b="1" dirty="0" smtClean="0"/>
              <a:t>Data Message:</a:t>
            </a:r>
          </a:p>
          <a:p>
            <a:r>
              <a:rPr lang="en-US" b="1" dirty="0" smtClean="0"/>
              <a:t>Website:</a:t>
            </a:r>
          </a:p>
          <a:p>
            <a:r>
              <a:rPr lang="en-US" b="1" dirty="0" smtClean="0"/>
              <a:t>Computer:</a:t>
            </a:r>
          </a:p>
          <a:p>
            <a:r>
              <a:rPr lang="en-US" b="1" dirty="0" smtClean="0"/>
              <a:t>Computer Network:</a:t>
            </a:r>
          </a:p>
          <a:p>
            <a:r>
              <a:rPr lang="en-US" b="1" dirty="0" smtClean="0"/>
              <a:t>Person:</a:t>
            </a:r>
          </a:p>
          <a:p>
            <a:r>
              <a:rPr lang="en-US" b="1" dirty="0" smtClean="0"/>
              <a:t>Cyber Tribunal: </a:t>
            </a:r>
          </a:p>
          <a:p>
            <a:r>
              <a:rPr lang="en-US" b="1" dirty="0" smtClean="0"/>
              <a:t>Cyber Appellate Tribunal: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clause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4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Preliminary </a:t>
            </a:r>
          </a:p>
          <a:p>
            <a:r>
              <a:rPr lang="en-US" dirty="0" smtClean="0"/>
              <a:t>Electronic Signature and Electronic Records</a:t>
            </a:r>
          </a:p>
          <a:p>
            <a:r>
              <a:rPr lang="en-US" dirty="0" smtClean="0"/>
              <a:t>Attribution, Acknowledgment and </a:t>
            </a:r>
            <a:r>
              <a:rPr lang="en-US" dirty="0" err="1" smtClean="0"/>
              <a:t>despatch</a:t>
            </a:r>
            <a:r>
              <a:rPr lang="en-US" dirty="0" smtClean="0"/>
              <a:t> of Electronic Records</a:t>
            </a:r>
          </a:p>
          <a:p>
            <a:r>
              <a:rPr lang="en-US" dirty="0" smtClean="0"/>
              <a:t>Safe Electronic records and Digital Signature</a:t>
            </a:r>
          </a:p>
          <a:p>
            <a:r>
              <a:rPr lang="en-US" dirty="0" smtClean="0"/>
              <a:t>Controller and Certificate Issuing authorities </a:t>
            </a:r>
          </a:p>
          <a:p>
            <a:r>
              <a:rPr lang="en-US" dirty="0" smtClean="0"/>
              <a:t>Duties of subscriber of digital signature </a:t>
            </a:r>
          </a:p>
          <a:p>
            <a:r>
              <a:rPr lang="en-US" dirty="0" smtClean="0"/>
              <a:t>Penalties for violation of laws</a:t>
            </a:r>
          </a:p>
          <a:p>
            <a:r>
              <a:rPr lang="en-US" dirty="0" smtClean="0"/>
              <a:t>Offences, investigation, adjudication and penalties</a:t>
            </a:r>
          </a:p>
          <a:p>
            <a:r>
              <a:rPr lang="en-US" dirty="0"/>
              <a:t>	</a:t>
            </a:r>
            <a:r>
              <a:rPr lang="en-US" dirty="0" smtClean="0"/>
              <a:t>	Cyber tribunal </a:t>
            </a:r>
          </a:p>
          <a:p>
            <a:r>
              <a:rPr lang="en-US" dirty="0"/>
              <a:t>	</a:t>
            </a:r>
            <a:r>
              <a:rPr lang="en-US" dirty="0" smtClean="0"/>
              <a:t>	Cyber Appellate tribunal</a:t>
            </a:r>
          </a:p>
          <a:p>
            <a:r>
              <a:rPr lang="en-US" dirty="0" smtClean="0"/>
              <a:t>Miscellaneous  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685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clause</a:t>
            </a:r>
            <a:b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26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258</Words>
  <Application>Microsoft Office PowerPoint</Application>
  <PresentationFormat>On-screen Show (4:3)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Georgia</vt:lpstr>
      <vt:lpstr>Times New Roman</vt:lpstr>
      <vt:lpstr>Trebuchet MS</vt:lpstr>
      <vt:lpstr>Office Theme</vt:lpstr>
      <vt:lpstr>Slipstream</vt:lpstr>
      <vt:lpstr>Definition clause </vt:lpstr>
      <vt:lpstr>Definition clause </vt:lpstr>
      <vt:lpstr>Definition clause </vt:lpstr>
      <vt:lpstr>Definition clause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clause </dc:title>
  <dc:creator>Abdur Rahim</dc:creator>
  <cp:lastModifiedBy>HP</cp:lastModifiedBy>
  <cp:revision>33</cp:revision>
  <dcterms:created xsi:type="dcterms:W3CDTF">2006-08-16T00:00:00Z</dcterms:created>
  <dcterms:modified xsi:type="dcterms:W3CDTF">2020-07-21T05:13:49Z</dcterms:modified>
</cp:coreProperties>
</file>