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7" autoAdjust="0"/>
    <p:restoredTop sz="92333" autoAdjust="0"/>
  </p:normalViewPr>
  <p:slideViewPr>
    <p:cSldViewPr snapToGrid="0">
      <p:cViewPr varScale="1">
        <p:scale>
          <a:sx n="78" d="100"/>
          <a:sy n="78" d="100"/>
        </p:scale>
        <p:origin x="21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E2402-EDC7-4E4E-A9CF-98256F1B4347}" type="datetimeFigureOut">
              <a:rPr lang="en-US" smtClean="0"/>
              <a:t>7/22/2023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198B6-5794-4DC6-983D-E074A90255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357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E2402-EDC7-4E4E-A9CF-98256F1B4347}" type="datetimeFigureOut">
              <a:rPr lang="en-US" smtClean="0"/>
              <a:t>7/22/2023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198B6-5794-4DC6-983D-E074A90255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899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E2402-EDC7-4E4E-A9CF-98256F1B4347}" type="datetimeFigureOut">
              <a:rPr lang="en-US" smtClean="0"/>
              <a:t>7/22/2023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198B6-5794-4DC6-983D-E074A90255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376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E2402-EDC7-4E4E-A9CF-98256F1B4347}" type="datetimeFigureOut">
              <a:rPr lang="en-US" smtClean="0"/>
              <a:t>7/22/2023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198B6-5794-4DC6-983D-E074A90255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370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E2402-EDC7-4E4E-A9CF-98256F1B4347}" type="datetimeFigureOut">
              <a:rPr lang="en-US" smtClean="0"/>
              <a:t>7/22/2023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198B6-5794-4DC6-983D-E074A90255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463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E2402-EDC7-4E4E-A9CF-98256F1B4347}" type="datetimeFigureOut">
              <a:rPr lang="en-US" smtClean="0"/>
              <a:t>7/22/2023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198B6-5794-4DC6-983D-E074A90255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218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E2402-EDC7-4E4E-A9CF-98256F1B4347}" type="datetimeFigureOut">
              <a:rPr lang="en-US" smtClean="0"/>
              <a:t>7/22/2023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198B6-5794-4DC6-983D-E074A90255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740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E2402-EDC7-4E4E-A9CF-98256F1B4347}" type="datetimeFigureOut">
              <a:rPr lang="en-US" smtClean="0"/>
              <a:t>7/22/2023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198B6-5794-4DC6-983D-E074A90255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577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E2402-EDC7-4E4E-A9CF-98256F1B4347}" type="datetimeFigureOut">
              <a:rPr lang="en-US" smtClean="0"/>
              <a:t>7/22/2023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198B6-5794-4DC6-983D-E074A90255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235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E2402-EDC7-4E4E-A9CF-98256F1B4347}" type="datetimeFigureOut">
              <a:rPr lang="en-US" smtClean="0"/>
              <a:t>7/22/2023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198B6-5794-4DC6-983D-E074A90255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066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E2402-EDC7-4E4E-A9CF-98256F1B4347}" type="datetimeFigureOut">
              <a:rPr lang="en-US" smtClean="0"/>
              <a:t>7/22/2023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198B6-5794-4DC6-983D-E074A90255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835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5E2402-EDC7-4E4E-A9CF-98256F1B4347}" type="datetimeFigureOut">
              <a:rPr lang="en-US" smtClean="0"/>
              <a:t>7/22/2023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D198B6-5794-4DC6-983D-E074A90255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855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27164" y="3975652"/>
            <a:ext cx="3260035" cy="7355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4000" dirty="0"/>
              <a:t>23/07/2023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526157" y="4890053"/>
            <a:ext cx="6400800" cy="14444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Dr.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Muhammed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Shah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Miran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Professor, Department of Chemistry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University of Dhaka, Dhaka 1000</a:t>
            </a:r>
          </a:p>
        </p:txBody>
      </p:sp>
      <p:sp>
        <p:nvSpPr>
          <p:cNvPr id="5" name="Rectangle 4"/>
          <p:cNvSpPr/>
          <p:nvPr/>
        </p:nvSpPr>
        <p:spPr>
          <a:xfrm>
            <a:off x="450574" y="2314893"/>
            <a:ext cx="11449878" cy="76944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4400" dirty="0"/>
              <a:t>Atomic structure-2</a:t>
            </a:r>
          </a:p>
        </p:txBody>
      </p:sp>
    </p:spTree>
    <p:extLst>
      <p:ext uri="{BB962C8B-B14F-4D97-AF65-F5344CB8AC3E}">
        <p14:creationId xmlns:p14="http://schemas.microsoft.com/office/powerpoint/2010/main" val="9347141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4BF70F6-A4D9-DBB1-CA04-83CC077255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965" y="290074"/>
            <a:ext cx="11422069" cy="6277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7431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59399" y="138669"/>
            <a:ext cx="40961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Bohr’s Explanation of Hydrogen Spectrum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57" y="508001"/>
            <a:ext cx="6382641" cy="590632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6784" r="5096"/>
          <a:stretch/>
        </p:blipFill>
        <p:spPr>
          <a:xfrm>
            <a:off x="3739977" y="2743700"/>
            <a:ext cx="7941275" cy="2581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584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268627" y="384233"/>
            <a:ext cx="6096000" cy="1047979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ea typeface="游明朝"/>
                <a:cs typeface="Vrinda"/>
              </a:rPr>
              <a:t>What is the wavelength of a photon emitted during a transition from the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ea typeface="游明朝"/>
                <a:cs typeface="Vrinda"/>
              </a:rPr>
              <a:t>n</a:t>
            </a:r>
            <a:r>
              <a:rPr lang="en-US" baseline="-25000" dirty="0" err="1">
                <a:solidFill>
                  <a:srgbClr val="FF0000"/>
                </a:solidFill>
                <a:latin typeface="Times New Roman" panose="02020603050405020304" pitchFamily="18" charset="0"/>
                <a:ea typeface="游明朝"/>
                <a:cs typeface="Vrinda"/>
              </a:rPr>
              <a:t>i</a:t>
            </a:r>
            <a:r>
              <a:rPr lang="en-US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游明朝"/>
                <a:cs typeface="Vrinda"/>
              </a:rPr>
              <a:t>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ea typeface="游明朝"/>
                <a:cs typeface="Vrinda"/>
              </a:rPr>
              <a:t>= 5 state to the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ea typeface="游明朝"/>
                <a:cs typeface="Vrinda"/>
              </a:rPr>
              <a:t>n</a:t>
            </a:r>
            <a:r>
              <a:rPr lang="en-US" baseline="-25000" dirty="0" err="1">
                <a:solidFill>
                  <a:srgbClr val="FF0000"/>
                </a:solidFill>
                <a:latin typeface="Times New Roman" panose="02020603050405020304" pitchFamily="18" charset="0"/>
                <a:ea typeface="游明朝"/>
                <a:cs typeface="Vrinda"/>
              </a:rPr>
              <a:t>f</a:t>
            </a:r>
            <a:r>
              <a:rPr lang="en-US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游明朝"/>
                <a:cs typeface="Vrinda"/>
              </a:rPr>
              <a:t>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ea typeface="游明朝"/>
                <a:cs typeface="Vrinda"/>
              </a:rPr>
              <a:t>= 2 state in the hydrogen atom? </a:t>
            </a:r>
            <a:r>
              <a:rPr lang="en-US" i="1" dirty="0">
                <a:solidFill>
                  <a:srgbClr val="FF0000"/>
                </a:solidFill>
                <a:latin typeface="Times New Roman" panose="02020603050405020304" pitchFamily="18" charset="0"/>
                <a:ea typeface="游明朝"/>
                <a:cs typeface="Vrinda"/>
              </a:rPr>
              <a:t>R</a:t>
            </a:r>
            <a:r>
              <a:rPr lang="en-US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游明朝"/>
                <a:cs typeface="Vrinda"/>
              </a:rPr>
              <a:t>h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ea typeface="游明朝"/>
                <a:cs typeface="Vrinda"/>
              </a:rPr>
              <a:t>= 109679 cm</a:t>
            </a:r>
            <a:r>
              <a:rPr lang="en-US" baseline="30000" dirty="0">
                <a:solidFill>
                  <a:srgbClr val="FF0000"/>
                </a:solidFill>
                <a:latin typeface="Times New Roman" panose="02020603050405020304" pitchFamily="18" charset="0"/>
                <a:ea typeface="游明朝"/>
                <a:cs typeface="Vrinda"/>
              </a:rPr>
              <a:t>-1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ea typeface="游明朝"/>
                <a:cs typeface="Vrinda"/>
              </a:rPr>
              <a:t>.</a:t>
            </a:r>
            <a:endParaRPr lang="en-US" sz="1600" dirty="0">
              <a:effectLst/>
              <a:latin typeface="Calibri" panose="020F0502020204030204" pitchFamily="34" charset="0"/>
              <a:ea typeface="游明朝"/>
              <a:cs typeface="Vrinda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320" y="1603271"/>
            <a:ext cx="10247929" cy="2400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2846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259" y="-16091"/>
            <a:ext cx="8954558" cy="209737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8942" y="2003116"/>
            <a:ext cx="8597191" cy="4854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441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347" y="267716"/>
            <a:ext cx="11000850" cy="4823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092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8738223-A0E9-2774-4484-56BBF1656E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422" y="2536207"/>
            <a:ext cx="11907912" cy="39439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224422" y="0"/>
            <a:ext cx="11590637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State the postulates of Bohr’s theory of the hydrogen atom. Derive an expression for the nth orbit of a hydrogen atom. Derive an expression for the radius of any orbit in the atom.</a:t>
            </a:r>
          </a:p>
          <a:p>
            <a:pPr lvl="0"/>
            <a:r>
              <a:rPr lang="en-US" sz="2800" dirty="0">
                <a:solidFill>
                  <a:srgbClr val="FF0000"/>
                </a:solidFill>
              </a:rPr>
              <a:t>Using Bohr’s atomic model, derive an equation for total energy of orbit of an electron</a:t>
            </a:r>
          </a:p>
        </p:txBody>
      </p:sp>
    </p:spTree>
    <p:extLst>
      <p:ext uri="{BB962C8B-B14F-4D97-AF65-F5344CB8AC3E}">
        <p14:creationId xmlns:p14="http://schemas.microsoft.com/office/powerpoint/2010/main" val="4176906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2DFEBBC-8723-BC61-476B-285C7CC10F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754" y="833075"/>
            <a:ext cx="11936491" cy="519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38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891B439-982B-1283-1167-3135CEBF8F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254" y="185965"/>
            <a:ext cx="11530153" cy="6615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446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FA0BB6D-F07F-D6DD-5026-C8ECC7A806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281" y="1052181"/>
            <a:ext cx="11555438" cy="4753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3340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5E70772-DE6D-211F-53EB-8895729871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169" y="281998"/>
            <a:ext cx="7268589" cy="502037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1C2265E-B5D1-2254-CCCE-938E18C3CF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6758" y="742575"/>
            <a:ext cx="4505954" cy="537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0821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9101127-74B5-D12B-34DF-72288D8C25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149" y="1018838"/>
            <a:ext cx="11469701" cy="4820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0139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7C3B465-CE57-DB16-ECB7-F9F4733097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6932"/>
            <a:ext cx="12192000" cy="6124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6531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A6AE619-9CC3-0D12-079C-3BDA01FBCC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050" y="1243731"/>
            <a:ext cx="11971949" cy="4291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9932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1654</TotalTime>
  <Words>109</Words>
  <Application>Microsoft Office PowerPoint</Application>
  <PresentationFormat>Widescreen</PresentationFormat>
  <Paragraphs>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Chemistry of Materials</dc:title>
  <dc:creator>Windows User</dc:creator>
  <cp:lastModifiedBy>user</cp:lastModifiedBy>
  <cp:revision>171</cp:revision>
  <dcterms:created xsi:type="dcterms:W3CDTF">2020-06-11T14:39:02Z</dcterms:created>
  <dcterms:modified xsi:type="dcterms:W3CDTF">2023-07-22T07:08:10Z</dcterms:modified>
</cp:coreProperties>
</file>