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2333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2402-EDC7-4E4E-A9CF-98256F1B434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7164" y="3975652"/>
            <a:ext cx="3260035" cy="7355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 smtClean="0"/>
              <a:t>25/07/2023</a:t>
            </a:r>
            <a:endParaRPr lang="en-US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26157" y="4890053"/>
            <a:ext cx="6400800" cy="1444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Muhammed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Shah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Miran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Professor, Department of Chemistry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Dhaka, Dhaka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574" y="2314893"/>
            <a:ext cx="11449878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/>
              <a:t>Atomic </a:t>
            </a:r>
            <a:r>
              <a:rPr lang="en-US" sz="4400" dirty="0" smtClean="0"/>
              <a:t>structure-3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47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9009"/>
          <a:stretch/>
        </p:blipFill>
        <p:spPr>
          <a:xfrm>
            <a:off x="372255" y="444843"/>
            <a:ext cx="10967974" cy="59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1" y="158628"/>
            <a:ext cx="10166917" cy="612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90" y="476398"/>
            <a:ext cx="11525239" cy="48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8" y="171745"/>
            <a:ext cx="9780909" cy="616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675" y="497761"/>
            <a:ext cx="9481751" cy="4946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Define quantum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numbers.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Calculate the value of l, m and number of electrons of the orbitals when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n =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1, 2, 3, 4.</a:t>
            </a:r>
            <a:endParaRPr lang="en-US" sz="2400" dirty="0">
              <a:latin typeface="Calibri" panose="020F0502020204030204" pitchFamily="34" charset="0"/>
              <a:ea typeface="游明朝"/>
              <a:cs typeface="Vrinda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游明朝"/>
                <a:cs typeface="Vrinda"/>
              </a:rPr>
              <a:t>What are quantum numbers? Which orbitals are possible among 2s, 2d, 3f and 4f?</a:t>
            </a:r>
            <a:endParaRPr lang="en-US" sz="2400" dirty="0">
              <a:latin typeface="Calibri" panose="020F0502020204030204" pitchFamily="34" charset="0"/>
              <a:ea typeface="游明朝"/>
              <a:cs typeface="Vrinda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游明朝"/>
                <a:cs typeface="Vrinda"/>
              </a:rPr>
              <a:t>What are the significances of quantum numbers?</a:t>
            </a:r>
            <a:endParaRPr lang="en-US" sz="2400" dirty="0">
              <a:latin typeface="Calibri" panose="020F0502020204030204" pitchFamily="34" charset="0"/>
              <a:ea typeface="游明朝"/>
              <a:cs typeface="Vrinda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Discuss the following :</a:t>
            </a:r>
            <a:endParaRPr lang="en-US" sz="2400" dirty="0">
              <a:latin typeface="Calibri" panose="020F0502020204030204" pitchFamily="34" charset="0"/>
              <a:ea typeface="游明朝"/>
              <a:cs typeface="Vrinda"/>
            </a:endParaRPr>
          </a:p>
          <a:p>
            <a:pPr marL="1600200" marR="0" lvl="3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Hund’s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Rule of Maximum multiplicity.</a:t>
            </a:r>
            <a:endParaRPr lang="en-US" sz="2400" dirty="0">
              <a:latin typeface="Calibri" panose="020F0502020204030204" pitchFamily="34" charset="0"/>
              <a:ea typeface="游明朝"/>
              <a:cs typeface="Vrinda"/>
            </a:endParaRPr>
          </a:p>
          <a:p>
            <a:pPr marL="1600200" marR="0" lvl="3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Pauli’s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Exclusion Principle.</a:t>
            </a:r>
            <a:endParaRPr lang="en-US" sz="2400" dirty="0">
              <a:latin typeface="Calibri" panose="020F0502020204030204" pitchFamily="34" charset="0"/>
              <a:ea typeface="游明朝"/>
              <a:cs typeface="Vrinda"/>
            </a:endParaRPr>
          </a:p>
          <a:p>
            <a:pPr marL="1600200" marR="0" lvl="3" indent="-2286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Aufbau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rinda"/>
              </a:rPr>
              <a:t>principle</a:t>
            </a:r>
            <a:endParaRPr lang="en-US" sz="2400" dirty="0">
              <a:effectLst/>
              <a:latin typeface="Calibri" panose="020F0502020204030204" pitchFamily="34" charset="0"/>
              <a:ea typeface="游明朝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3263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" y="299464"/>
            <a:ext cx="11403227" cy="3308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17" y="3268805"/>
            <a:ext cx="11124345" cy="12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3" y="1148469"/>
            <a:ext cx="11747954" cy="35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52" y="108324"/>
            <a:ext cx="7442099" cy="64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2" y="0"/>
            <a:ext cx="11601727" cy="41848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2" y="3934580"/>
            <a:ext cx="11495864" cy="26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82" y="126385"/>
            <a:ext cx="11353297" cy="490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3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47" y="187091"/>
            <a:ext cx="11265351" cy="57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1" y="231481"/>
            <a:ext cx="11511164" cy="63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61372"/>
          <a:stretch/>
        </p:blipFill>
        <p:spPr>
          <a:xfrm>
            <a:off x="364017" y="140044"/>
            <a:ext cx="11377558" cy="39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6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94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Vrinda</vt:lpstr>
      <vt:lpstr>游明朝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of Materials</dc:title>
  <dc:creator>Windows User</dc:creator>
  <cp:lastModifiedBy>HP</cp:lastModifiedBy>
  <cp:revision>175</cp:revision>
  <dcterms:created xsi:type="dcterms:W3CDTF">2020-06-11T14:39:02Z</dcterms:created>
  <dcterms:modified xsi:type="dcterms:W3CDTF">2023-07-24T11:44:54Z</dcterms:modified>
</cp:coreProperties>
</file>