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9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80" r:id="rId15"/>
    <p:sldId id="281" r:id="rId16"/>
    <p:sldId id="276" r:id="rId17"/>
    <p:sldId id="277" r:id="rId18"/>
    <p:sldId id="278" r:id="rId19"/>
    <p:sldId id="282" r:id="rId20"/>
    <p:sldId id="296" r:id="rId21"/>
    <p:sldId id="297" r:id="rId22"/>
    <p:sldId id="298" r:id="rId23"/>
    <p:sldId id="29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2333" autoAdjust="0"/>
  </p:normalViewPr>
  <p:slideViewPr>
    <p:cSldViewPr snapToGrid="0">
      <p:cViewPr varScale="1">
        <p:scale>
          <a:sx n="78" d="100"/>
          <a:sy n="78" d="100"/>
        </p:scale>
        <p:origin x="2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4" d="100"/>
        <a:sy n="10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5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9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7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6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1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4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7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3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6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E2402-EDC7-4E4E-A9CF-98256F1B434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5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526157" y="4890053"/>
            <a:ext cx="6400800" cy="14444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Muhammed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Shah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Miran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Professor, Department of Chemistry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University of Dhaka, Dhaka 1000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079" y="2299394"/>
            <a:ext cx="11449878" cy="7694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/>
              <a:t>Electrical Properties of Solution</a:t>
            </a:r>
          </a:p>
        </p:txBody>
      </p:sp>
    </p:spTree>
    <p:extLst>
      <p:ext uri="{BB962C8B-B14F-4D97-AF65-F5344CB8AC3E}">
        <p14:creationId xmlns:p14="http://schemas.microsoft.com/office/powerpoint/2010/main" val="934714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A0D166-E812-830D-8556-C45E8A9C3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490787"/>
            <a:ext cx="116776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94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7C60C0-238C-637C-EFA1-B68D3CB02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058567"/>
            <a:ext cx="118110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68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6C48EB-2A10-C494-0AD7-304D17843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238125"/>
            <a:ext cx="116967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5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33651E-8C31-2429-E1A4-7C63718BF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719137"/>
            <a:ext cx="117824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1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BC181B-EC0C-A9BC-66CE-298CD7D8D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852487"/>
            <a:ext cx="114871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8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48B6D3-7289-F418-C26B-AC84E8CCE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614362"/>
            <a:ext cx="116871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95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73E81C-1F66-498C-F31A-8CFFD9F11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766762"/>
            <a:ext cx="118967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37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DA1296-BD1C-B6ED-1297-490105856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633537"/>
            <a:ext cx="117538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77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76ACC1-91D1-034C-747F-7B8C602B4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371475"/>
            <a:ext cx="1180147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88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00BB53-13B5-31C0-CB0B-4361D0562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433387"/>
            <a:ext cx="1142047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3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30EA37-A7F6-DF3E-4F3D-3036B7BDE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5" y="381401"/>
            <a:ext cx="11838218" cy="606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75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E573CB-B97F-E5C9-9277-18AEEF642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81025"/>
            <a:ext cx="1143000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71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C64963-FDEF-5FDA-0863-9011685BA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600075"/>
            <a:ext cx="115062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66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600C8E-A93B-3510-7E05-A53B509FA98F}"/>
              </a:ext>
            </a:extLst>
          </p:cNvPr>
          <p:cNvSpPr txBox="1"/>
          <p:nvPr/>
        </p:nvSpPr>
        <p:spPr>
          <a:xfrm>
            <a:off x="722608" y="551526"/>
            <a:ext cx="10784884" cy="1962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Which of the following have maximum molar conductivity.</a:t>
            </a:r>
            <a:endParaRPr lang="ja-JP" altLang="ja-JP" sz="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Vrinda" panose="020B0502040204020203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altLang="ja-JP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i</a:t>
            </a:r>
            <a:r>
              <a:rPr lang="en-US" altLang="ja-JP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) 0.08M solution and its specific conductivity is 2 × 10</a:t>
            </a:r>
            <a:r>
              <a:rPr lang="en-US" altLang="ja-JP" sz="28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–2</a:t>
            </a:r>
            <a:r>
              <a:rPr lang="en-US" altLang="ja-JP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 </a:t>
            </a:r>
            <a:r>
              <a:rPr lang="en-US" altLang="ja-JP" sz="2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Vrinda" panose="020B0502040204020203" pitchFamily="34" charset="0"/>
              </a:rPr>
              <a:t>ohms</a:t>
            </a:r>
            <a:r>
              <a:rPr lang="en-US" altLang="ja-JP" sz="2800" baseline="300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Vrinda" panose="020B0502040204020203" pitchFamily="34" charset="0"/>
              </a:rPr>
              <a:t>–1</a:t>
            </a:r>
            <a:r>
              <a:rPr lang="en-US" altLang="ja-JP" sz="28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 </a:t>
            </a:r>
            <a:r>
              <a:rPr lang="en-US" altLang="ja-JP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cm</a:t>
            </a:r>
            <a:r>
              <a:rPr lang="en-US" altLang="ja-JP" sz="28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–1</a:t>
            </a:r>
            <a:r>
              <a:rPr lang="en-US" altLang="ja-JP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.</a:t>
            </a:r>
            <a:endParaRPr lang="ja-JP" altLang="ja-JP" sz="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Vrinda" panose="020B0502040204020203" pitchFamily="34" charset="0"/>
            </a:endParaRPr>
          </a:p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n-US" altLang="ja-JP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(ii) 0.1M solution and its resistivity is 50 </a:t>
            </a:r>
            <a:r>
              <a:rPr lang="en-US" altLang="ja-JP" sz="2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Vrinda" panose="020B0502040204020203" pitchFamily="34" charset="0"/>
              </a:rPr>
              <a:t>ohms </a:t>
            </a:r>
            <a:r>
              <a:rPr lang="en-US" altLang="ja-JP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cm.</a:t>
            </a:r>
            <a:endParaRPr lang="ja-JP" altLang="ja-JP" sz="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734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600C8E-A93B-3510-7E05-A53B509FA98F}"/>
              </a:ext>
            </a:extLst>
          </p:cNvPr>
          <p:cNvSpPr txBox="1"/>
          <p:nvPr/>
        </p:nvSpPr>
        <p:spPr>
          <a:xfrm>
            <a:off x="264336" y="318408"/>
            <a:ext cx="11663328" cy="6044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Define conductance, specific conductance, equivalent conductance and molar conductance.</a:t>
            </a:r>
            <a:endParaRPr lang="ja-JP" altLang="ja-JP" sz="20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Vrinda" panose="020B0502040204020203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Explain the factors affecting the conductance of an electrolyte.</a:t>
            </a:r>
            <a:endParaRPr lang="ja-JP" altLang="ja-JP" sz="20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Vrinda" panose="020B0502040204020203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On progressive dilution, specific conductance of an electrolyte decreases but molar conductance increases” discuss.</a:t>
            </a:r>
            <a:endParaRPr lang="ja-JP" altLang="ja-JP" sz="20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Vrinda" panose="020B0502040204020203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Vrinda" panose="020B0502040204020203" pitchFamily="34" charset="0"/>
              </a:rPr>
              <a:t>0.5 Normal solution of a salt placed between two platinum electrodes, 20 cm apart and of area of cross-section 4.0 sq cm has a resistance of 25 ohms. Calculate the equivalent conductance of the solution.</a:t>
            </a:r>
            <a:endParaRPr lang="ja-JP" altLang="ja-JP" sz="20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Vrinda" panose="020B0502040204020203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The resistance of a N/10 solution of a salt is found to be 2.5 × 10</a:t>
            </a:r>
            <a:r>
              <a:rPr lang="en-US" altLang="ja-JP" sz="20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3</a:t>
            </a:r>
            <a:r>
              <a:rPr lang="en-US" altLang="ja-JP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 ohms. Calculate the equivalent conductance of the solution. Cell constant = 1.15 cm</a:t>
            </a:r>
            <a:r>
              <a:rPr lang="en-US" altLang="ja-JP" sz="20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–1</a:t>
            </a:r>
            <a:r>
              <a:rPr lang="en-US" altLang="ja-JP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.</a:t>
            </a:r>
            <a:endParaRPr lang="ja-JP" altLang="ja-JP" sz="20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Vrinda" panose="020B0502040204020203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The resistance of a 1N solution of salt is 50</a:t>
            </a:r>
            <a:r>
              <a:rPr lang="en-US" altLang="ja-JP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Vrinda" panose="020B0502040204020203" pitchFamily="34" charset="0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ohms. Calculate the equivalent conductance of the solution, if the two platinum electrodes in solution are 2.1cm apart and each having an area of 4.2cm</a:t>
            </a:r>
            <a:r>
              <a:rPr lang="en-US" altLang="ja-JP" sz="20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2</a:t>
            </a:r>
            <a:r>
              <a:rPr lang="en-US" altLang="ja-JP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.</a:t>
            </a:r>
            <a:endParaRPr lang="ja-JP" altLang="ja-JP" sz="20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Vrinda" panose="020B0502040204020203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Which of the following have maximum molar conductivity.</a:t>
            </a:r>
            <a:endParaRPr lang="ja-JP" altLang="ja-JP" sz="20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Vrinda" panose="020B0502040204020203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altLang="ja-JP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) 0.08M solution and its specific conductivity is 2 × 10–2 </a:t>
            </a:r>
            <a:r>
              <a:rPr lang="en-US" altLang="ja-JP" sz="20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Vrinda" panose="020B0502040204020203" pitchFamily="34" charset="0"/>
              </a:rPr>
              <a:t>ohms</a:t>
            </a:r>
            <a:r>
              <a:rPr lang="en-US" altLang="ja-JP" sz="2000" baseline="300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Vrinda" panose="020B0502040204020203" pitchFamily="34" charset="0"/>
              </a:rPr>
              <a:t>–1</a:t>
            </a:r>
            <a:r>
              <a:rPr lang="en-US" altLang="ja-JP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 cm</a:t>
            </a:r>
            <a:r>
              <a:rPr lang="en-US" altLang="ja-JP" sz="20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–1</a:t>
            </a:r>
            <a:r>
              <a:rPr lang="en-US" altLang="ja-JP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.</a:t>
            </a:r>
            <a:endParaRPr lang="ja-JP" altLang="ja-JP" sz="20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Vrinda" panose="020B0502040204020203" pitchFamily="34" charset="0"/>
            </a:endParaRPr>
          </a:p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n-US" altLang="ja-JP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(ii) 0.1M solution and its resistivity is 50 </a:t>
            </a:r>
            <a:r>
              <a:rPr lang="en-US" altLang="ja-JP" sz="20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Vrinda" panose="020B0502040204020203" pitchFamily="34" charset="0"/>
              </a:rPr>
              <a:t>ohms </a:t>
            </a:r>
            <a:r>
              <a:rPr lang="en-US" altLang="ja-JP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cm.</a:t>
            </a:r>
            <a:endParaRPr lang="ja-JP" altLang="ja-JP" sz="20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45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62FAEF-32D3-4D61-0EFB-93F6A6527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3" y="264763"/>
            <a:ext cx="11687175" cy="152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3DBCDB-0394-EFA2-FEA9-E29FA7DAE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208" y="2277121"/>
            <a:ext cx="8195604" cy="342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6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DCC115-8CF7-BB8D-B9A4-2CF02254A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349"/>
            <a:ext cx="6270618" cy="34461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874E3C-F8D5-60E4-9C62-1D0B16467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286" y="213344"/>
            <a:ext cx="4632515" cy="41491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F35E6E-431C-E235-8E2B-0F11510F8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91" y="4693403"/>
            <a:ext cx="11691243" cy="180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0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86B51E-33DE-C457-C71B-AEE818991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542925"/>
            <a:ext cx="117729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1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A5CC1F-98F6-2BD6-8E0B-DA466B23E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02" y="105509"/>
            <a:ext cx="9170850" cy="652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1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468E74-C1D8-536D-8454-E7E334B97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815"/>
            <a:ext cx="11772900" cy="1304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5788A2-2F3A-BC45-2A1D-3B80E4F6B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1" y="1539740"/>
            <a:ext cx="117729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3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B1AA63-E84E-FDA5-922C-31B966071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21" y="940150"/>
            <a:ext cx="10284157" cy="427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5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435DB3-1EB7-FC6A-FE66-36DD62B8A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33" y="74620"/>
            <a:ext cx="10561996" cy="67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3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255</Words>
  <Application>Microsoft Office PowerPoint</Application>
  <PresentationFormat>Widescreen</PresentationFormat>
  <Paragraphs>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Chemistry of Materials</dc:title>
  <dc:creator>Windows User</dc:creator>
  <cp:lastModifiedBy>user</cp:lastModifiedBy>
  <cp:revision>199</cp:revision>
  <dcterms:created xsi:type="dcterms:W3CDTF">2020-06-11T14:39:02Z</dcterms:created>
  <dcterms:modified xsi:type="dcterms:W3CDTF">2023-10-16T14:51:42Z</dcterms:modified>
</cp:coreProperties>
</file>