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28" r:id="rId3"/>
    <p:sldId id="257" r:id="rId4"/>
    <p:sldId id="265" r:id="rId5"/>
    <p:sldId id="266" r:id="rId6"/>
    <p:sldId id="283" r:id="rId7"/>
    <p:sldId id="327" r:id="rId8"/>
    <p:sldId id="326" r:id="rId9"/>
    <p:sldId id="329" r:id="rId10"/>
    <p:sldId id="311" r:id="rId11"/>
    <p:sldId id="331" r:id="rId12"/>
    <p:sldId id="332" r:id="rId13"/>
    <p:sldId id="333" r:id="rId14"/>
    <p:sldId id="334" r:id="rId15"/>
    <p:sldId id="349" r:id="rId16"/>
    <p:sldId id="335" r:id="rId17"/>
    <p:sldId id="336" r:id="rId18"/>
    <p:sldId id="337" r:id="rId19"/>
    <p:sldId id="350" r:id="rId20"/>
    <p:sldId id="338" r:id="rId21"/>
    <p:sldId id="339" r:id="rId22"/>
    <p:sldId id="351" r:id="rId23"/>
    <p:sldId id="340" r:id="rId24"/>
    <p:sldId id="341" r:id="rId25"/>
    <p:sldId id="284" r:id="rId26"/>
    <p:sldId id="342" r:id="rId27"/>
    <p:sldId id="343" r:id="rId28"/>
    <p:sldId id="344" r:id="rId29"/>
    <p:sldId id="345" r:id="rId30"/>
    <p:sldId id="346" r:id="rId31"/>
  </p:sldIdLst>
  <p:sldSz cx="9144000" cy="6858000" type="screen4x3"/>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FD8A4B-994F-429A-8CC8-C5434329C9B1}">
          <p14:sldIdLst>
            <p14:sldId id="282"/>
            <p14:sldId id="328"/>
            <p14:sldId id="257"/>
            <p14:sldId id="265"/>
            <p14:sldId id="266"/>
            <p14:sldId id="283"/>
            <p14:sldId id="327"/>
            <p14:sldId id="326"/>
            <p14:sldId id="329"/>
            <p14:sldId id="311"/>
            <p14:sldId id="331"/>
            <p14:sldId id="332"/>
            <p14:sldId id="333"/>
            <p14:sldId id="334"/>
            <p14:sldId id="349"/>
            <p14:sldId id="335"/>
            <p14:sldId id="336"/>
            <p14:sldId id="337"/>
            <p14:sldId id="350"/>
            <p14:sldId id="338"/>
            <p14:sldId id="339"/>
            <p14:sldId id="351"/>
            <p14:sldId id="340"/>
            <p14:sldId id="341"/>
            <p14:sldId id="284"/>
            <p14:sldId id="342"/>
            <p14:sldId id="343"/>
            <p14:sldId id="344"/>
            <p14:sldId id="345"/>
            <p14:sldId id="346"/>
          </p14:sldIdLst>
        </p14:section>
        <p14:section name="Untitled Section" id="{BDD646ED-EFAC-454A-819F-FFB6D770C15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5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6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0.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0 370,'6'0,"0"1,-1 0,1 1,0 0,-1-1,0 2,1-1,-1 0,8 6,6 3,38 13,0-3,1-1,1-4,1-2,80 9,308-1,260-27,-668 4,-1-2,1-2,76-19,-34 4,0 4,159-11,87-11,-113 8,-82 15,141-12,446 16,-672 10,-1-3,58-12,-11 1,496-33,-379 36,-180 8,0-1,-1-1,41-15,-32 9,40-6,148-10,16-3,-215 27,-5 0,0 0,40-14,-15 3,1 1,0 3,97-10,150 13,194 34,-405-10,-63-11,0-1,0 0,30 0,177 4,-48 4,64 5,418 17,85 1,277 107,-978-134,77 16,-60-10,84 6,59-18,336 23,444 15,-214-37,-396-5,1340 2,-1706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2.2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 0,'-5'0,"0"0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10.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2,'101'-2,"114"5,-49 23,-71-9,-73-13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11.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12.6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74,'2698'0,"-2684"-1,0-1,25-5,11-1,334-20,-120 10,-16 8,-219 10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13.0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trace contextRef="#ctx0" brushRef="#br0" timeOffset="1">1 1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29.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0,'19'9,"0"-2,0 0,1-1,22 3,82 8,-113-15,606 16,-466-19,3120-1,-1953 2,-1234-3,126-23,-124 13,-17 7,127 5,-93 3,2833-2,-2642 1,1022 37,-799-17,-214-10,-54-1,153 6,-360-15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31.0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1 145,'20'1,"0"0,1 2,-1 0,-1 1,22 8,92 40,-91-34,0-1,57 14,-42-20,0-3,70 1,117-9,-193-1,259-25,-2-26,9-1,75-12,-12 2,4 30,-102 33,47-1,868-19,-1050 19,174 3,-239 4,120 25,-112-15,2-5,1-4,104-7,-177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31.4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 1,'-4'0,"-5"0,-2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37.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0 170,'3341'0,"-2507"-54,-627 30,231 5,11-14,-81 0,610 27,-528 8,-425-2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38.0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40.6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73,'155'12,"-59"-1,783 15,-724-26,1282 1,-940-2,539-37,-317 25,-451 15,3579-2,-3348-14,-256 4,10 1,339-7,1091 17,-1289-13,-34 1,892 10,-594 2,-634-1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3.6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0 170,'1'1,"-1"0,0 0,1 0,-1 0,0 0,1 0,-1-1,1 1,-1 0,1 0,0 0,-1-1,1 1,0 0,0-1,-1 1,1-1,0 1,0 0,0-1,0 0,0 1,0-1,0 0,0 1,0-1,-1 0,1 0,0 0,2 0,-1 1,26 5,0-1,52 2,634 6,-544-13,2018-2,-1882-23,-26 2,-149 21,150-6,167-15,277-23,-434 2,30-2,-193 45,-123 1,19 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41.0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50:04.395"/>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24575,'0'0'0,"4"0"0,6 0 0,10 4 0,8 6 0,13 5 0,20-1 0,14 3 0,102 11 0,59 7 0,61 6-2700,12 0 3472,18 7-1158,-22 2 386,-21-4 0,-46-10 0,-40-10-880,-38-5 1132,-30-7-378,-25-1 126,-18 1 0,-11-2 0,-15-3 2588,-14-3-3327,-10-2 2100,-12 2-1644,-1 4 424,4 0-141,4 3 0,5 3 0,4 3 0,4-2 0,2 1 0,6 0 0,44 17 0,16 6 0,13 2 0,-4 2 0,-4-4 0,-2 7 0,-6-5 0,1 0 0,-5-3 0,3 5 0,-8-3 0,-3 0 0,-2-3 0,23 15 0,14 2 0,15 7 0,-3-7 0,1 9 0,-11-8 0,-5 2 0,-16-8 0,-7-6 0,-13-3 0,7 4 0,-3-4 0,6 2 0,-6-5 0,-5-4 0,3 6 0,-15-8 0,-9-2 0,-6-3 0,-1-3 0,-5-6 0,11 4 0,-3 0 0,16 11 0,68 19 0,37 11 0,17-2-1312,-10-6 1687,-20-8-563,-28-4 188,-27-6 0,-12-1 0,-15-8 0,0 2 0,-12-7 0,-9-2 0,-9-6 1313,-7 1-1688,-6-1 562,-3 2-187,4-3 0,-1-3 0,0-4 0,9 11 0,9-2 0,5 4 0,6-4 0,7 5 0,-6-3 0,-6 1 0,-4-4 0,3 0 0,-6-3 0,1 0 0,-5-2 0,0 7 0,15 2 0,31 3 0,17 1 0,-1-4 0,-3 5 0,-11-5 0,-3 1 0,-14-5 0,-9-5 0,6 6 0,16 7 0,12-3 0,-4-3 0,-11 0 0,-11-4 0,-19-4 0,-17-4 0,-14-2 0,-11-3 0,-1-1 0,-5 0 0,-1-1 0,-1 0 0,4 1 0,4 4 0,15 1 0,4 0 0,3 3 0,-5 0 0,-5-1 0,-3-2 0,-5-2 0,-4-1 0,-3-1 0,-4 4 0,-1 0 0,-1-1 0,-1 0 0,0-1 0,0-2 0,1 0 0,-1 0 0,1-1 0,0 0 0,-1-1 0,1 1 0,0 0 0,0 0 0,-4 5 0,-1 0 0,0 0 0,1 3 0,1 0 0,1-1 0,1-2 0,1-2 0,0-1 0,-5 3 0,0 1 0,0-1 0,-4-2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50:14.997"/>
    </inkml:context>
    <inkml:brush xml:id="br0">
      <inkml:brushProperty name="width" value="0.1" units="cm"/>
      <inkml:brushProperty name="height" value="0.1" units="cm"/>
      <inkml:brushProperty name="color" value="#AE198D"/>
      <inkml:brushProperty name="inkEffects" value="galaxy"/>
      <inkml:brushProperty name="anchorX" value="-14266.98438"/>
      <inkml:brushProperty name="anchorY" value="-4317.44189"/>
      <inkml:brushProperty name="scaleFactor" value="0.5"/>
    </inkml:brush>
  </inkml:definitions>
  <inkml:trace contextRef="#ctx0" brushRef="#br0">0 1 24575,'0'0'0,"5"0"0,5 9 0,5 6 0,4 5 0,7-2 0,2 11 0,6 1 0,0-3 0,4-2 0,2 4 0,4 5 0,1 3 0,11 5 0,7-2 0,-5-3 0,-1 1 0,-14-3 0,-1 2 0,-3-3 0,-4 3 0,12 2 0,1-2 0,-1-2 0,4 1 0,-4-2 0,-5-3 0,3 3 0,1-3 0,6 0 0,-3 6 0,-1-5 0,-5 3 0,-6-2 0,1 3 0,0-3 0,3 3 0,2-1 0,-3 2 0,1-3 0,-3 3 0,1-2 0,-3-7 0,-4-3 0,3 3 0,-3-2 0,-6 1 0,2-1 0,-1-5 0,4 3 0,-1 1 0,0 5 0,3 0 0,-1 0 0,4 3 0,7 9 0,13 13 0,8 8 0,11 11 0,3 4 0,11 7 0,5 8 0,-7-5 0,-8-13 0,-9-5 0,-4-12 0,-7-6 0,-4-5 0,2 2 0,-3 1 0,3 4 0,0-4 0,-3-1 0,-5-6 0,-8-5 0,-6-10 0,19 24 0,7 3 0,7 18 0,5 6 0,1 3 0,6-1 0,9 13 0,-9-11 0,-7-7 0,-14-14 0,-11-18 0,-10-15 0,-13-8 0,-4-5 0,-7 0 0,-6 1 0,0 1 0,3 3 0,4-4 0,2 5 0,4 2 0,1 6 0,2 0 0,-5 1 0,1-7 0,4 8 0,7 9 0,5 5 0,0 3 0,8 2 0,3 0 0,-2-1 0,-5 0 0,-4-5 0,0-2 0,-3 1 0,-3 0 0,-7-4 0,-2-4 0,-1-3 0,0-9 0,1 2 0,1-2 0,0 6 0,1-1 0,-4 0 0,0-1 0,0-6 0,1-1 0,-3-1 0,0 0 0,1 6 0,2 1 0,1-4 0,-4-1 0,1 0 0,1 0 0,1 5 0,2 1 0,0 0 0,1-1 0,-4 0 0,1-1 0,-1-1 0,1 4 0,1 0 0,2 0 0,-1-1 0,2-1 0,-5-2 0,-5 0 0,-4-1 0,0 0 0,3-5 0,2 0 0,-2 0 0,3 1 0,2 1 0,-4 1 0,3 0 0,1 2 0,1 0 0,2 0 0,-3 0 0,-4 0 0,0 0 0,1-4 0,2 4 0,7 14 0,3-3 0,0 0 0,-4-3 0,-6-2 0,-5-3 0,0-2 0,-4 0 0,2-6 0,-1-1 0,3 1 0,-3 5 0,4-3 0,-3 1 0,3-5 0,-2 0 0,-2 1 0,-4 2 0,4 0 0,2 2 0,0 1 0,3-4 0,-3 0 0,3-5 0,2 2 0,3 0 0,-3 2 0,-3 3 0,0-4 0,2 1 0,3 0 0,2-2 0,-4 0 0,-2 2 0,0-4 0,-4 2 0,-2 1 0,-3-3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50:20.706"/>
    </inkml:context>
    <inkml:brush xml:id="br0">
      <inkml:brushProperty name="width" value="0.1" units="cm"/>
      <inkml:brushProperty name="height" value="0.1" units="cm"/>
      <inkml:brushProperty name="color" value="#AE198D"/>
      <inkml:brushProperty name="inkEffects" value="galaxy"/>
      <inkml:brushProperty name="anchorX" value="-21415.30078"/>
      <inkml:brushProperty name="anchorY" value="-11778.96484"/>
      <inkml:brushProperty name="scaleFactor" value="0.5"/>
    </inkml:brush>
  </inkml:definitions>
  <inkml:trace contextRef="#ctx0" brushRef="#br0">1 1 24575,'0'0'0,"12"8"0,19 13 0,18 18 0,7 3 0,4 7 0,5 1 0,-3 0 0,8 1 0,-4-1 0,-8-1 0,-4 5 0,1-1 0,7 0 0,4 9 0,23 13 0,50 28 0,42 36 0,35 25-2125,22 13 2732,6 11-910,9 5-2288,-4-7 3331,-7-9-1110,-27-15 370,-27-24 0,-39-26 0,-20-15-243,-29-17 312,-6-4-104,-6 6 35,18 17 0,7 5 0,6 12 0,0-8 0,-1 1 0,-13-13 0,-10-13 0,-5-3 1849,-7-4-2377,0-8 3600,-3 3-3874,7 5 1505,3 1-789,-1 4 129,11 10-43,6-1 0,-8-7 0,4 6 0,-7-9 0,-11-7 0,-1-8 0,-9-12 0,-8-1 0,-11-12 0,-7-6 0,-3 4 0,-6-4 0,-4-1 0,-1 2 0,3 2 0,-2-1 0,-3-2 0,3 2 0,-2 2 0,-2-2 0,2 3 0,-1-8 0,-2 2 0,13 12 0,-1-1 0,-2-7 0,-8-4 0,-4-5 0,-9-2 0,-1-2 0,-1-1 0,1-6 0,-3 1 0,1-4 0,1-4 0,-3 0 0,2 3 0,2-2 0,1 3 0,-3 2 0,2 3 0,4 2 0,3 1 0,11 6 0,15 6 0,9 5 0,3 0 0,9 2 0,-7-3 0,-8-3 0,-10-9 0,-9-7 0,-12-3 0,-4-5 0,2 1 0,-6 2 0,1-3 0,1-1 0,0-4 0,1-2 0,2 3 0,-5 4 0,1 3 0,0 0 0,1 2 0,2-3 0,-5 2 0,1-3 0,1 2 0,1 2 0,1 2 0,1-2 0,1 1 0,6 11 0,5 6 0,-5 3 0,-1-2 0,3-2 0,-1 3 0,4 2 0,-1-3 0,-7-1 0,-2-7 0,-6-4 0,-6-2 0,0 0 0,2 0 0,1 1 0,4 0 0,2 1 0,1-4 0,-3 0 0,-5 0 0,1 1 0,0 1 0,3 1 0,1-4 0,-3 1 0,2 0 0,1 1 0,-4 2 0,2 5 0,0 1 0,3-4 0,-4-1 0,1-6 0,1 0 0,2 1 0,-3 1 0,-4 1 0,0 1 0,2 2 0,2 5 0,2 1 0,2 5 0,2-1 0,-4-1 0,0-2 0,1-2 0,-5-1 0,2-2 0,-4-1 0,1-5 0,-3 0 0,-3-1 0,3-3 0,-3 1 0,-1 1 0,-3 2 0,-1 1 0,-2 2 0,0 1 0,3-4 0,6-4 0,4-6 0,-1 2 0,-1-3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1:30.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1 433,'288'23,"-110"-4,497 11,3-27,-459-3,290-16,-1-46,194-46,-363 51,149-21,-463 74,145-31,-113 22,71-6,-27 5,342-38,8 25,-326 21,198-11,-354 21,-13 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1:33.0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1 170,'32'1,"1"2,56 14,-2-1,250 17,7-19,-322-13,1611 10,-1051-12,3375 1,-2480-47,307-75,-665 98,-30 24,-530-19,-94 2,-157 9,1301-19,-334 27,-854 35,-154-6,-23-5,77 6,479-25,-446-7,260 2,-589 1,0 0,0 2,-1 0,0 2,31 10,-35-10,0 0,1-1,0-1,26 1,-26-3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1:34.9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0 331,'3405'0,"-2929"-28,-392 18,223-20,71 25,-235 6,683-7,4-36,139-11,-35-24,-853 68,100 4,-142 4,46-7,19-1,569 1,-446 9,-137-1,1059-17,-1114 15,-4 2,-1-2,1-2,38-8,-57 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1:58.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73,'3554'0,"-2477"-22,-1076 22,285-12,163-3,618 17,834-3,-1182-11,232-1,966 14,-1848 2,73 13,-113-12,1 1,47 16,-7-2,-31-11,-14-1,1-2,-1-1,33 2,155-8,-192 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01.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5384 50,'-486'35,"312"-17,-147 13,-592 64,393-30,-509 67,9 30,840-128,133-28,1-2,-1-1,-60-7,29 2,-47 1,-96-2,213 3,0 0,0-1,0 0,0-1,-8-2,15 4,1-1,-1 1,0 0,0-1,1 1,-1-1,0 1,0-1,1 1,-1-1,0 1,1-1,-1 0,1 1,-1-1,1 0,-1 1,1-1,0 0,-1 0,1-1,0 0,0 1,0-1,0 1,0-1,1 1,-1-1,1 1,-1 0,1-1,0 1,-1 0,1-1,0 1,0 0,0 0,0-1,1 0,5-5,0 0,0 0,1 1,0 0,0 1,13-8,64-24,-80 35,531-182,21 32,-496 137,98-30,-144 39,-1-1,14-9,-18 10,1 0,-1 1,1 0,19-6,19-2,-49 13,1 0,-1 0,0 0,0 0,1 0,-1 0,0 0,1 0,-1 0,0 0,0 0,1-1,-1 1,0 0,1 0,-1 0,0 0,0 0,0-1,1 1,-1 0,0 0,0 0,0-1,1 1,-1 0,0 0,0-1,0 1,0 0,0 0,1-1,-1 1,0 0,0-1,-11-3,-25 1,-503 0,298 5,206-2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11.3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0,'5'4,"1"0,-1 0,1-1,0 1,11 3,5 4,40 24,-15-8,99 42,-26-30,2-4,239 34,264-11,-510-49,728 21,1487-33,-1322 4,1216-1,-2021-9,-162 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5.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51,'1329'0,"-1310"-1,1-1,31-7,-29 5,35-4,19 6,-31 2,88-13,-79 6,0 2,102 6,-62 0,253-1,-273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11.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14.3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0 145,'1'2,"-1"0,1 1,-1-1,1 0,0 0,0 1,0-1,0 0,0 0,0 0,1 0,-1 0,1-1,-1 1,1 0,0-1,0 1,0-1,0 1,0-1,0 0,3 1,3 2,0 0,0-1,1 0,14 3,44 5,2-4,78-1,-100-5,1356 8,-918-10,2182-59,-1211 19,-1000 18,-217 7,397 9,-396 8,85 1,472-4,73-30,-201 4,-450 22,1261-23,-885 30,-546-1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14.7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17.7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62,'2'3,"1"0,-1-1,1 1,-1-1,1 1,0-1,0 0,0 0,0-1,0 1,0-1,0 1,6 1,-1 0,15 5,2 0,-1-2,1 0,0-2,28 2,132-2,-129-5,4871-2,-3360 3,-959-12,34-1,6192 15,-3615-3,-2957-11,-12 0,-124 12,555-9,1431-7,-1420 17,-177 1,564-4,-566-29,-402 10,-77 12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26.5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1 289,'13'-9,"1"0,0 1,1 1,0 0,0 1,0 1,17-4,113-15,143 6,5 21,-65 0,3122-3,-1486 0,-1157-52,-271 11,-260 29,403-23,-214 11,234-5,-378 29,275 11,-90 9,-177-10,739 1,-604-13,2983 2,-3327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26.8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28.4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1,'478'0,"-479"0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30.0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96,'442'2,"979"-18,-1151 2,283-6,-234 8,1-1,-103 15,234-3,-431 0,1 2,0-2,0-1,0 0,40-11,-61 11,-8 1,-8-1,-4 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41.0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1 504,'422'0,"825"-4,-3-34,1087-179,-2204 200,267-25,-246 44,-41 1,243-15,-228 6,515-59,-184 11,508 9,-743 39,340 3,-317 4,369 11,-157-2,426-7,-840-3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43.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0 146,'167'1,"378"-16,55-50,-274 44,1 22,-107 1,3980-2,-3827-24,38 0,1014 27,-764-5,-642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5.7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 0,'-4'0,"-2"0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43.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 1,'-8'0,"-3"0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49.61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98,'625'-18,"599"-39,745 61,-1161-5,1406-21,-1981 18,-223 4,904 6,-906-6,244 14,-197-8,1 3,82 23,-107-24,1-1,-1-1,38 2,95-4,-99-4,1576 0,-728-2,836 2,-1741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51.43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0,'10'1,"1"0,-1 1,0 0,1 1,-1 0,18 8,12 4,11-1,83 11,58-4,-145-17,594 37,4-23,1220-10,-1187-9,3353 2,-3600-1,-411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2:51.7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04.8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44,'12'0,"1"0,-1 1,0 1,0 0,0 0,0 1,-1 0,1 1,-1 1,13 6,5 3,1 0,1-2,0-2,50 11,133 10,302-1,7-25,-392-5,2479 0,-1002-2,-827-23,-50 0,-313 27,277-6,-7-49,17-49,-667 97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05.2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 29,'-8'-12,"-3"-5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07.7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2,'0'2,"1"-1,0 0,0 1,-1-1,1 0,0 0,0 0,0 1,0-1,1 0,-1 0,0-1,0 1,1 0,-1 0,0 0,1-1,-1 1,1-1,-1 1,3-1,0 2,47 17,0-2,104 20,118-3,-44-17,63-5,1691 1,-1452-15,-471 2,883-9,-8-37,-918 45,357-19,1205 23,-833-5,-533 3,792-17,-666-11,124-5,337 32,-342 2,4332-2,-4542-12,-20 1,799 9,-493 4,5052-2,-5685 0,9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10.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1,'3'2,"0"1,1-1,-1 0,1 0,0 0,0 0,-1-1,1 1,7 1,4 1,257 79,-190-64,122 14,122-13,-35-14,90-2,1898-26,-1240 4,-670 12,295-18,238-3,3437 29,-3541-14,73 0,-562 14,567-4,-476-10,132-1,5230 13,-2652 1,-2178-1,-936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28.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0,'11'1,"1"1,0 0,0 1,13 4,-1 0,158 26,-90-20,36 1,184-2,-241-11,1726 2,-974-6,-430 4,399-2,-453-22,-62 1,450 18,-410 6,3689-2,-3931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29.1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1,'20'0,"23"0,25 0,25 0,10 0,10 0,-1 0,1 0,-7 0,-9 0,-9 0,-7 0,3 0,-13 0</inkml:trace>
  <inkml:trace contextRef="#ctx0" brushRef="#br0" timeOffset="1">1558 1,'24'0,"21"0,23 0,36 0,5 0,-8 0,-17 0,-19 0,-16 0,-13 0,-8 0,-5 0,-6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9.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0,'54'2,"80"14,10 2,703 19,18-37,-367-2,-337-10,-10 0,254 12,-189 1,-196-1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29.5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1.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0,'21'1,"-1"1,22 5,20 2,605 21,2-29,-344-3,3672 2,-3922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1.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4.4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1,'27'-1,"1"2,-1 1,50 10,-25-1,0-2,76 4,109-10,-152-4,2183 0,-2242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4.8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6.4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0 121,'103'7,"-25"1,500-7,-399-13,219-43,-227 25,176-8,-326 37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6.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7.8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1,'20'4,"15"9,26 8,35-1,67 4,79 3,87-3,78-7,68-5,42-5,23-4,-6-2,-47-1,-47-1,-67 0,-76-4,-85-2,-78 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38.2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43.6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1,'173'7,"-40"0,1389 5,-1061-13,4678 0,-1622 1,-3440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9.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3:43.9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26.8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26,'27'1,"0"2,-1 0,31 9,14 2,632 46,-71-58,-548-6,0-4,0-3,146-40,-60 11,-129 34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27.9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1,'1'2,"0"-1,0 1,0 0,0 0,0 0,0-1,0 1,1 0,-1-1,1 1,-1-1,1 0,-1 1,3 0,-1 1,10 6,0 0,1 0,-1-1,2-1,-1-1,1 0,29 8,8-2,56 6,375 20,9-32,-407-5,1126-5,-1166 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30.0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0,'3'1,"0"-1,0 1,0-1,0 1,0 0,0 0,4 2,7 3,117 29,-18-6,-70-17,0-2,0-2,1-2,0-2,55-1,27-2,82-4,-134-8,-47 6,40-2,107 9,63-4,-205-2,-1-1,33-10,-30 6,40-5,-52 12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30.4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38.8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1 192,'280'20,"-97"-4,865-2,-684-16,-128 2,431-4,-4-29,-444 5,-33 3,-58 11,339-24,-455 38,651-25,-416 1,89-2,419 9,-380 11,-368 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42.7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1 295,'13'0,"-1"-1,1-1,0 0,13-5,27-4,303-23,16 24,-281 9,878-4,383-9,-16-98,-1253 100,351-65,-413 71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45.2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0 169,'1996'0,"-1352"-25,59 1,1230 27,-1033-5,788 2,-1471-13,-91 2,38 10,-102 2,108-11,546-53,-535 41,-164 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49.0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0,'16'0,"35"8,32 7,31 1,12-2,9-4,-2-4,-7-2,-17-2,-15-2,-19 0,-19-1,-10 1,-13-1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4:55.1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1 218,'23'10,"0"-1,0-2,39 8,72 5,-126-19,248 24,221-14,-312-13,655-14,-628 9,315-19,-94-14,478-40,-94 0,-302 26,-23 43,-305 13,236-2,-362 2,77 15,-48-5,44 3,-108-13,-9-1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0.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2,'374'-2,"735"12,1618 30,-1864-29,-69 2,74-13,-847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5:00.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25,'29'1,"36"5,4 1,258 6,13 0,331-3,-445-11,353 2,647-4,-443-21,157-1,-231 24,1140-10,-1665 6,227 0,-395 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55:01.6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1 138,'89'-6,"-65"4,474-29,9 25,-345 5,508-2,427-4,-9-37,-1029 40,177-20,-200 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1.0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2.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0 160,'188'10,"-56"-1,500-4,-515-15,128-28,-195 29,27-8,-46 9,-1 2,49-3,-35 4,0-1,51-14,-28 5,-41 10,105-24,-106 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2.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3.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2,'516'-1,"1735"21,-1911-10,-57-2,-168-5,291 6,-403-9,1 1,-1-1,1-1,-1 1,0 0,1-1,-1 0,1 0,-1 0,0 0,0 0,1-1,-1 1,4-4,4-2,-3 4,0-1,0 2,0-1,0 1,0 0,0 1,1 0,11 0,-12 0,485-8,-415 9,884 51,-814-38,885 68,-789-78,74 25,-7 0,225-15,-513-15,33-6,8-2,409 3,-296 9,429 19,-378-15,-5 0,848 73,-925-64,45 2,-173-16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3.3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1 135,'777'-9,"158"-6,-868 11,0-2,0-3,71-20,9-1,1 6,-83 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3.7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34 1,'-3'0,"-11"0,-2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5.2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46,'70'9,"550"7,-459-17,-78 1,175-4,-184 0,108-21,-45-7,-116 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45.5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56.5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1 220,'4545'0,"-4319"-15,-122 5,56-11,-33 4,403-16,0 29,-380 5,829 1,-822-11,-21-1,521 3,-341 7,1031-18,-1107 8,-91-1,203-43,-308 51,-30 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56.8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57.7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1,'161'9,"-49"0,586-3,-470-7,85 1,58 0,59 0,1772 0,-1952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58.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48,'4'0,"14"0,16-4,10-2,-2 1</inkml:trace>
  <inkml:trace contextRef="#ctx0" brushRef="#br0" timeOffset="1.02">935 0,'4'0,"5"0,6 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58.4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00.0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0,'4'5,"1"-1,0 0,1 0,-1-1,1 0,-1 0,1 0,0 0,11 2,4 0,34 3,-29-4,422 32,5-29,-410-6,90 0,330-5,-204-19,106-2,-11 26,-334-1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3.7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559 28,'-12'0,"-16"0,-12 0,-8 0,-6 0,-4 0,5 0,3 0,6 0,6-4,2-1,-14-4,2-1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00.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0,'58'3,"-1"3,68 14,22 3,475 0,-503-23,2182-3,-2280 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15.3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18.4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27,'6'1,"0"0,0 1,0 0,0 0,-1 1,1-1,-1 1,1 0,-1 1,0-1,0 1,8 8,18 12,5-3,1-2,0-1,2-2,0-2,71 17,212 21,94-24,1-26,-261-3,446-12,-414 0,221-45,-377 52,584-109,1 41,259 60,-568 16,-131-2,-140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18.7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24.9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0,'1'1,"-1"0,1 1,-1-1,1 0,-1 0,1 0,0 0,-1 0,1 0,0 0,0 0,0 0,0 0,0 0,0-1,0 1,0 0,0-1,0 1,0-1,1 1,0 0,31 9,-31-9,79 16,134 10,-169-22,592 13,-497-19,518 0,-634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27.2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0,'12'1,"0"1,-1 0,1 0,0 1,-1 1,1 0,13 7,23 7,62 15,154 24,118-5,-147-30,-140-15,-9 4,-45-5,41 0,-72-6,0 0,-1 1,1 0,0 0,-1 1,1 0,15 7,-22-7,0-1,0 1,0 0,0 0,-1 0,1 1,-1-1,0 1,0-1,1 1,-2 0,1 0,0 0,-1 0,1 0,-1 0,0 0,0 0,0 1,0-1,-1 0,1 1,-1-1,0 1,0-1,-1 5,-1 28,-3 0,-1-1,-1 0,-2 0,-1-1,-29 62,28-71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28.9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1 149,'156'10,"-44"-1,101-2,0-9,246-35,-145-11,122-16,-296 50,160 4,-253 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29.5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1,'3'0,"11"0,14 0,6 0,3 0,-6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7:29.8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trace contextRef="#ctx0" brushRef="#br0" timeOffset="1">0 1</inkml:trace>
  <inkml:trace contextRef="#ctx0" brushRef="#br0" timeOffset="2">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4.0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642 24,'-30'-1,"-46"-8,-5-1,-223 6,178 5,101-1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27.18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1 192,'907'2,"962"-4,-776-59,-707 14,119-7,598 28,18 23,-1112 3,266 7,-1 12,287 58,-521-69,1-2,43 0,509 17,-373-5,75 4,719-14,-670-9,1077-1,-1317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27.52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0,'49'0,"49"0,56 0,59 0,-6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27.88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10 10</inkml:trace>
  <inkml:trace contextRef="#ctx0" brushRef="#br0" timeOffset="1">10 10,'-4'-4,"-1"-2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28.91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59,'2'-2,"0"0,0 1,1-1,-1 1,0-1,0 1,1 0,-1 0,1 0,-1 0,1 1,-1-1,1 1,0-1,-1 1,5 0,10-2,108-12,134 4,-175 9,1667-6,-1053 9,-450-2,677-4,-699-1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29.66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2,'150'-2,"230"8,-323-2,0 3,0 3,-1 2,66 22,-116-31,0-1,0 0,0 1,-1 0,1 1,-1-1,0 1,0 0,0 0,-1 1,5 5,8 16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30.01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99 1,'-4'0,"-10"0,-10 0,-5 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31.0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75,'3020'0,"-2978"1,0 2,-1 3,51 12,-12-4,129 6,-176-18,687 8,-454-12,76 3,779-22,-923-9,-51 5,71 7,-19 4,554-26,-703 40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32.49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1 193,'500'-17,"-178"4,1008-8,13 22,-446 2,-603-2,344-4,-169-37,-5-32,-372 58,2 4,125 2,668 11,-482-4,-380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32.83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93 10,'-20'0,"-16"-4,-1-2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49.28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4.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50.53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48,'331'-19,"-182"7,627-4,-688 24,156 34,-22-1,143-12,995-30,-840 17,-439-12,301 19,313 8,19-34,426 4,-534 23,66 1,114-25,-314-2,-455 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0:50.89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07.8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1,'142'7,"231"40,-77-5,-295-42,275 25,87-2,-229-12,111 3,1306-15,-1384-11,-25 0,200-11,532 19,-475 6,211-2,-586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08.21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10.69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1,'406'19,"-236"5,201 21,386-17,6-25,-228 10,14 0,-325-4,-67-1,838 53,-912-54,65 7,177 7,634-23,-628 26,-183-9,64 4,528 48,-669-59,0 0,113-2,-157-5,-1 0,32 6,20 2,38-6,78 7,191 4,-365-14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11.0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inkml:trace>
  <inkml:trace contextRef="#ctx0" brushRef="#br0" timeOffset="1">0 1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41.3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0 170,'809'1,"897"-3,-1029-10,-5-36,-558 35,808-78,-500 87,-230 6,241-2,-398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41.69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 1,'-4'0,"-6"0,0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43.89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1,'39'5,"-12"0,419 33,11-36,-297-3,2343-1,-1519 3,-958-1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44.23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4.9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51.82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1 122,'9'0,"0"1,0 1,0 0,0 0,0 1,10 4,18 5,99 23,252 29,375-22,9-39,-590-4,1604-3,-853-20,60-1,-332 15,-160 0,488-16,217 0,-1131 24,0-3,0-3,92-23,166-25,3 22,-157 18,476 0,-445 17,1875-1,-2062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54.68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0 145,'45'9,"337"24,4-27,-297-6,1774-1,-190-59,-1452 43,548-36,3 36,389 21,-759-4,-85-13,6 0,389 2,-88-1,-489 12,-96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1:55.03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24 1,'-4'0,"-5"0,-2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2:00.1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0 286,'4152'0,"-3753"-22,-234 10,186-6,263-22,218-23,-691 55,469-75,-417 50,-151 26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2:03.4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1 122,'27'1,"1"1,36 8,5 1,306 13,3-21,-343-3,302-21,-3-22,-15 1,324-17,-247 51,-245 10,1012-2,1446 0,-1982 0,-599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2:03.7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2:49.56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1 384,'170'1,"692"-16,-337 6,-479 6,1-2,-1-1,68-20,13-2,54-16,-114 26,76-12,-3 6,40-5,64-2,136-12,-348 39,0-1,35-10,-36 7,62-7,245 12,-180 5,754-2,-864-2,48-9,29-1,-105 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01.93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1 195,'11'0,"46"0,81-10,156-36,5 3,395-6,-668 48,38 1,-1-4,119-21,-138 18,1 1,0 3,85 4,-57 0,1200 0,-1251 0,0 1,0 2,0 0,23 8,37 7,-57-15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02.28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89 0,'-4'0,"-6"0,-4 0,-5 0,-3 0,3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05.59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1 193,'18'8,"1"0,0-2,0 0,0-1,21 2,101 4,-35-4,510 9,-438-17,786 0,-814-11,-24 0,-43 11,-33 2,79-11,61-17,251-52,-287 47,-45 10,-20 1,-35 6,0 3,1 3,78-5,783 14,-396 2,-499-2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8.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1,'192'1,"295"39,-262-11,314-1,623-31,-292-22,-601 2,77-3,-167 26,63-2,283-15,-442 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05.95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38.30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1,'5389'0,"-5367"0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38.6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1,'4'0,"5"0,6 0,4 0,11 0,21 0,30 0,1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39.03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40.62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1,'6183'0,"-5608"23,-291-8,1153 22,-1360-37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41.01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50,'4'0,"6"0,5-4,4-2,15 1,6 1,0-3,-3-1,1 3,-2 0,-3 2,-4 2,-6 0</inkml:trace>
  <inkml:trace contextRef="#ctx0" brushRef="#br0" timeOffset="1">383 2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47.25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0 266,'229'-17,"-101"5,469-14,-277 16,78 5,-77 2,-67-9,104-1,-304 13,341-12,-222-7,260-20,-393 37,0-3,-1-1,44-12,-3 2,1 3,102-3,-90 10,638-10,-492 18,565-2,-761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47.61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48 1,'-8'0,"-11"0,-2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51.2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0 170,'4329'0,"-4192"-9,-8-1,1144 3,-791 9,-241-2,-235 0,0-1,0 0,0 1,0-2,0 1,-1-1,8-3,17-5,41-7,0 3,82-6,88 0,632-11,4 30,-784 2,154 1,592 1,-519-4,-256 1,0 2,-1 3,1 3,84 22,522 96,-670-126,70 10,140 20,114 0,331 11,15-35,1183-6,835 0,-2653-1,51-10,26-2,-89 13,1 0,-1-2,1-1,-1-1,0 0,39-15,-35 8,25-12,1 3,0 2,65-13,74 0,1 1,-109 15,62-20,-111 24,2 2,-1 1,1 2,43-2,253 10,-313-2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53.37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1,'269'19,"-96"-3,847-1,-666-18,-192 3,-141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18.9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53.7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57.10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1 122,'17'0,"0"0,-1-2,1 0,0 0,31-10,20-8,2 3,0 3,87-5,220 4,-169 10,1121-8,-874 14,10365-1,-10801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3:57.44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4:09.6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1 203,'1043'9,"1415"8,-1671-19,-722 2,799-19,-736 9,302-11,1093 24,-804-5,2654 2,-603 0,-2473-24,-35 0,-176 22,101-5,137-27,-238 28,95 6,-84 2,650-11,-152-31,-367 15,-170 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4:10.00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06.95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2,'15'1,"0"1,1 1,-1 0,0 1,-1 1,1 0,22 13,38 12,-25-16,0-3,60 7,106 0,-159-14,585 5,-393-11,-152 2,0-4,139-24,87-13,-269 34,102-24,-132 26,33-2,-4 0,11-1,0 3,70 4,-113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08.85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1 363,'22'2,"-1"0,1 1,-1 2,41 13,30 7,-4-11,99 4,97-10,-231-7,855-2,-5-54,-142-64,-761 119,205-44,-143 34,82-3,70 13,47-2,183-15,66-4,187-34,-2-37,-665 86,12-2,1 1,78-2,-68 11,-30-2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09.19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22.26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96,'3'1,"0"0,0 0,0 0,0 0,0 1,0-1,0 1,-1 0,5 3,11 6,28 9,-18-9,35 20,-56-26,1-2,0 1,0-1,0 0,1-1,-1 0,10 1,59 1,-44-4,674 3,-351-5,-247 3,129-3,-134-9,26-1,-113 11,-1-1,1 0,0-2,25-7,62-30,-2 1,-41 21,104-38,-127 46,-21 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22.6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36:21.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0,'9'1,"-1"0,1 1,0 0,-1 0,1 1,-1 0,0 0,8 6,12 3,21 6,2-2,0-2,0-3,1-1,60 2,272-5,-287-8,2681-4,-1713 6,1621-1,-2651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24.11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26,'12'5,"1"0,-1-1,1-1,0 0,24 2,-12-2,248 19,5-22,-158-1,-38 1,435-19,-202 12,-182 9,-14-2,507-15,-602 12,0-1,32-9,-19 3,-3 5,-17 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5:24.4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14.455"/>
    </inkml:context>
    <inkml:brush xml:id="br0">
      <inkml:brushProperty name="width" value="0.05" units="cm"/>
      <inkml:brushProperty name="height" value="0.05" units="cm"/>
      <inkml:brushProperty name="color" value="#E71224"/>
    </inkml:brush>
  </inkml:definitions>
  <inkml:trace contextRef="#ctx0" brushRef="#br0">0 2085 24575,'54'0'0,"459"-14"0,-447 8 0,119-27 0,75-18 0,-5 1 0,307-66 0,-272 61 0,595-96 0,-509 68 0,-40 7 0,-158 47 0,229-44 0,-339 58 0,269-52 0,-255 53 0,125-39 0,-7 7 0,1 1 0,-49-4 0,-44 13 0,142-28 0,20 13 0,131-22 0,-131 7 0,-8-21 0,-14 4 0,-148 52 0,147-40 0,55-5 0,-142 40 0,150-33 0,-292 65 0,0 0 0,0-1 0,0-1 0,30-15 0,-5 1 0,1 2 0,0 1 0,51-11 0,-48 19 0,-1 2 0,1 2 0,61 1 0,-31 2 0,-45-1 0,0-2 0,33-9 0,17-3 0,311-51 0,-340 58 0,13 0 0,85-3 0,68 11 0,-217 2 0,21-1 0,0-1 0,30-7 0,-27 4 0,39-2 0,-26 7-1365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20.253"/>
    </inkml:context>
    <inkml:brush xml:id="br0">
      <inkml:brushProperty name="width" value="0.05" units="cm"/>
      <inkml:brushProperty name="height" value="0.05" units="cm"/>
      <inkml:brushProperty name="color" value="#E71224"/>
    </inkml:brush>
  </inkml:definitions>
  <inkml:trace contextRef="#ctx0" brushRef="#br0">3401 1 24575,'-2'1'0,"1"-1"0,0 1 0,0 0 0,-1 0 0,1 0 0,0 0 0,0 0 0,0 0 0,0 0 0,0 0 0,1 0 0,-1 0 0,0 0 0,0 1 0,1-1 0,-1 0 0,0 2 0,-1 1 0,-53 86 0,-12 23 0,57-95 0,0 0 0,-2-1 0,0 0 0,-1-1 0,-1 0 0,-29 26 0,-133 95 0,49-42 0,73-50 0,-18 13 0,-111 71 0,-32 20 0,126-82 0,36-29 0,-206 136 0,224-154 0,-36 31 0,-18 12 0,-158 74 0,-64 32 0,238-132 0,37-17 0,1 1 0,1 2 0,-46 41 0,53-43 0,-46 27 0,29-21 0,21-11 0,0-2 0,-1 0 0,-1-2 0,-25 9 0,14-7 0,-63 36 0,44-22 0,11-5 0,0 2 0,-55 41 0,-1 16 0,47-39 329,40-31-894,-1 0 1,-25 16-1,19-17-6261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04.867"/>
    </inkml:context>
    <inkml:brush xml:id="br0">
      <inkml:brushProperty name="width" value="0.05" units="cm"/>
      <inkml:brushProperty name="height" value="0.05" units="cm"/>
      <inkml:brushProperty name="color" value="#E71224"/>
    </inkml:brush>
  </inkml:definitions>
  <inkml:trace contextRef="#ctx0" brushRef="#br0">1 1 24575,'12'14'0,"0"2"0,0 0 0,-2 0 0,14 27 0,4 7 0,85 119 0,-90-129 0,-20-33 0,1 0 0,0 0 0,0 0 0,0-1 0,1 1 0,0-1 0,1 0 0,-1 0 0,11 8 0,-3-6 0,0 2 0,-1-1 0,0 1 0,-1 1 0,0 0 0,16 21 0,-19-21 0,1 0 0,0-1 0,1 0 0,0-1 0,19 14 0,-13-11 0,-5-1 0,-1-1 0,0 2 0,0-1 0,12 21 0,10 11 0,-3-9 0,-2 1 0,-1 2 0,33 60 0,-10-6 0,-25-50 0,27 66 0,-44-90 0,1-1 0,1 0 0,0 0 0,1-1 0,14 16 0,-10-10 0,-1 1 0,-1 0 0,-1 1 0,-1 1 0,9 29 0,7 15 0,67 135 0,-71-153-682,53 85-1,-65-119-6143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05.22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25.694"/>
    </inkml:context>
    <inkml:brush xml:id="br0">
      <inkml:brushProperty name="width" value="0.05" units="cm"/>
      <inkml:brushProperty name="height" value="0.05" units="cm"/>
      <inkml:brushProperty name="color" value="#E71224"/>
    </inkml:brush>
  </inkml:definitions>
  <inkml:trace contextRef="#ctx0" brushRef="#br0">10550 0 24575,'-93'44'0,"-27"15"0,112-55 0,-413 220 0,336-185 0,-2-4 0,-1-3 0,-99 21 0,-342 34 0,465-80 0,-128 8 0,67-6 0,-184 35 0,137-16 0,-138 29 0,115-18 0,-121 22 0,157-23 0,-233 32 0,157-14 0,177-41 0,-54 8 0,-11 3 0,34-6 0,-170 18 0,77-12 0,74-8 0,-262 47 0,315-53 0,-518 88 0,435-87 0,-456 53 0,349-25 0,199-32 0,0 1 0,-81 31 0,18-6 0,-622 132 0,-6-54 0,374-60 0,353-52 0,0 1 0,1 1 0,-1 0 0,1 0 0,0 1 0,0 0 0,0 1 0,0 0 0,1 0 0,-12 10 0,-3 0 0,-1-2 0,0 0 0,0-2 0,-1-1 0,-1 0 0,1-2 0,-30 5 0,41-9 0,0 1 0,0 1 0,1 0 0,-21 13 0,-26 12 0,28-18 0,4-1 0,0 0 0,-1-2 0,0-2 0,-1 0 0,-52 6 0,67-13 0,1 1 0,-1 1 0,1 0 0,0 1 0,0 1 0,1 0 0,-22 11 0,-88 60 0,89-53 0,9-7 0,0 1 0,-38 36 0,52-43 0,0-1 0,-23 14 0,1 0 0,-111 70-1365,129-82-5461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46:37.29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09.3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26,'0'-1,"1"0,-1 0,0 1,0-1,1 0,-1 0,1 1,-1-1,1 0,-1 1,1-1,-1 0,1 1,-1-1,1 1,0-1,-1 1,1-1,0 1,0-1,-1 1,1 0,0-1,0 1,0 0,-1 0,2-1,25-4,-24 5,72-5,107 7,-156-1,236 18,-43-3,687-1,-681-16,1998-1,-2165 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8T14:48:10.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25,'1024'54,"-514"-31,1-25,-160-1,462 13,809 6,-1301-17,297-23,-90 0,901 21,-728 5,-679-2,847-22,643-28,771 50,-2235 4,-23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DABDBB-A695-45C3-8F6B-D57AC65913FA}"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ABDBB-A695-45C3-8F6B-D57AC65913FA}"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ABDBB-A695-45C3-8F6B-D57AC65913FA}"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ABDBB-A695-45C3-8F6B-D57AC65913FA}"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BDBB-A695-45C3-8F6B-D57AC65913FA}"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DABDBB-A695-45C3-8F6B-D57AC65913FA}"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DABDBB-A695-45C3-8F6B-D57AC65913FA}" type="datetimeFigureOut">
              <a:rPr lang="en-US" smtClean="0"/>
              <a:pPr/>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DABDBB-A695-45C3-8F6B-D57AC65913FA}" type="datetimeFigureOut">
              <a:rPr lang="en-US" smtClean="0"/>
              <a:pPr/>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ABDBB-A695-45C3-8F6B-D57AC65913FA}"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ABDBB-A695-45C3-8F6B-D57AC65913FA}"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ABDBB-A695-45C3-8F6B-D57AC65913FA}"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23C4-1AEA-482A-98ED-2CBA618570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ABDBB-A695-45C3-8F6B-D57AC65913FA}" type="datetimeFigureOut">
              <a:rPr lang="en-US" smtClean="0"/>
              <a:pPr/>
              <a:t>7/29/2023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D23C4-1AEA-482A-98ED-2CBA618570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73.xml"/><Relationship Id="rId13" Type="http://schemas.openxmlformats.org/officeDocument/2006/relationships/image" Target="../media/image64.png"/><Relationship Id="rId18" Type="http://schemas.openxmlformats.org/officeDocument/2006/relationships/customXml" Target="../ink/ink78.xml"/><Relationship Id="rId26" Type="http://schemas.openxmlformats.org/officeDocument/2006/relationships/customXml" Target="../ink/ink83.xml"/><Relationship Id="rId3" Type="http://schemas.openxmlformats.org/officeDocument/2006/relationships/image" Target="../media/image60.png"/><Relationship Id="rId21" Type="http://schemas.openxmlformats.org/officeDocument/2006/relationships/image" Target="../media/image68.png"/><Relationship Id="rId7" Type="http://schemas.openxmlformats.org/officeDocument/2006/relationships/image" Target="../media/image62.png"/><Relationship Id="rId12" Type="http://schemas.openxmlformats.org/officeDocument/2006/relationships/customXml" Target="../ink/ink75.xml"/><Relationship Id="rId17" Type="http://schemas.openxmlformats.org/officeDocument/2006/relationships/image" Target="../media/image66.png"/><Relationship Id="rId25" Type="http://schemas.openxmlformats.org/officeDocument/2006/relationships/customXml" Target="../ink/ink82.xml"/><Relationship Id="rId2" Type="http://schemas.openxmlformats.org/officeDocument/2006/relationships/image" Target="../media/image59.png"/><Relationship Id="rId16" Type="http://schemas.openxmlformats.org/officeDocument/2006/relationships/customXml" Target="../ink/ink77.xml"/><Relationship Id="rId20" Type="http://schemas.openxmlformats.org/officeDocument/2006/relationships/customXml" Target="../ink/ink79.xml"/><Relationship Id="rId1" Type="http://schemas.openxmlformats.org/officeDocument/2006/relationships/slideLayout" Target="../slideLayouts/slideLayout2.xml"/><Relationship Id="rId6" Type="http://schemas.openxmlformats.org/officeDocument/2006/relationships/customXml" Target="../ink/ink72.xml"/><Relationship Id="rId11" Type="http://schemas.openxmlformats.org/officeDocument/2006/relationships/image" Target="../media/image63.png"/><Relationship Id="rId24" Type="http://schemas.openxmlformats.org/officeDocument/2006/relationships/image" Target="../media/image69.png"/><Relationship Id="rId5" Type="http://schemas.openxmlformats.org/officeDocument/2006/relationships/image" Target="../media/image61.png"/><Relationship Id="rId15" Type="http://schemas.openxmlformats.org/officeDocument/2006/relationships/image" Target="../media/image65.png"/><Relationship Id="rId23" Type="http://schemas.openxmlformats.org/officeDocument/2006/relationships/customXml" Target="../ink/ink81.xml"/><Relationship Id="rId28" Type="http://schemas.openxmlformats.org/officeDocument/2006/relationships/customXml" Target="../ink/ink84.xml"/><Relationship Id="rId10" Type="http://schemas.openxmlformats.org/officeDocument/2006/relationships/customXml" Target="../ink/ink74.xml"/><Relationship Id="rId19" Type="http://schemas.openxmlformats.org/officeDocument/2006/relationships/image" Target="../media/image67.png"/><Relationship Id="rId4" Type="http://schemas.openxmlformats.org/officeDocument/2006/relationships/customXml" Target="../ink/ink71.xml"/><Relationship Id="rId9" Type="http://schemas.openxmlformats.org/officeDocument/2006/relationships/image" Target="../media/image41.png"/><Relationship Id="rId14" Type="http://schemas.openxmlformats.org/officeDocument/2006/relationships/customXml" Target="../ink/ink76.xml"/><Relationship Id="rId22" Type="http://schemas.openxmlformats.org/officeDocument/2006/relationships/customXml" Target="../ink/ink80.xml"/><Relationship Id="rId27"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78.png"/><Relationship Id="rId3" Type="http://schemas.openxmlformats.org/officeDocument/2006/relationships/customXml" Target="../ink/ink85.xml"/><Relationship Id="rId7" Type="http://schemas.openxmlformats.org/officeDocument/2006/relationships/customXml" Target="../ink/ink87.xml"/><Relationship Id="rId12" Type="http://schemas.openxmlformats.org/officeDocument/2006/relationships/customXml" Target="../ink/ink90.xml"/><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customXml" Target="../ink/ink89.xml"/><Relationship Id="rId5" Type="http://schemas.openxmlformats.org/officeDocument/2006/relationships/customXml" Target="../ink/ink86.xml"/><Relationship Id="rId10" Type="http://schemas.openxmlformats.org/officeDocument/2006/relationships/image" Target="../media/image77.png"/><Relationship Id="rId4" Type="http://schemas.openxmlformats.org/officeDocument/2006/relationships/image" Target="../media/image75.png"/><Relationship Id="rId9" Type="http://schemas.openxmlformats.org/officeDocument/2006/relationships/customXml" Target="../ink/ink88.xml"/><Relationship Id="rId14" Type="http://schemas.openxmlformats.org/officeDocument/2006/relationships/customXml" Target="../ink/ink91.xml"/></Relationships>
</file>

<file path=ppt/slides/_rels/slide1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customXml" Target="../ink/ink97.xml"/><Relationship Id="rId3" Type="http://schemas.openxmlformats.org/officeDocument/2006/relationships/customXml" Target="../ink/ink92.xml"/><Relationship Id="rId7" Type="http://schemas.openxmlformats.org/officeDocument/2006/relationships/customXml" Target="../ink/ink94.xml"/><Relationship Id="rId12"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customXml" Target="../ink/ink96.xml"/><Relationship Id="rId5" Type="http://schemas.openxmlformats.org/officeDocument/2006/relationships/customXml" Target="../ink/ink93.xml"/><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customXml" Target="../ink/ink95.xml"/></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customXml" Target="../ink/ink103.xml"/><Relationship Id="rId18" Type="http://schemas.openxmlformats.org/officeDocument/2006/relationships/image" Target="../media/image93.png"/><Relationship Id="rId26" Type="http://schemas.openxmlformats.org/officeDocument/2006/relationships/customXml" Target="../ink/ink110.xml"/><Relationship Id="rId3" Type="http://schemas.openxmlformats.org/officeDocument/2006/relationships/customXml" Target="../ink/ink98.xml"/><Relationship Id="rId21" Type="http://schemas.openxmlformats.org/officeDocument/2006/relationships/customXml" Target="../ink/ink107.xml"/><Relationship Id="rId7" Type="http://schemas.openxmlformats.org/officeDocument/2006/relationships/customXml" Target="../ink/ink100.xml"/><Relationship Id="rId12" Type="http://schemas.openxmlformats.org/officeDocument/2006/relationships/image" Target="../media/image90.png"/><Relationship Id="rId17" Type="http://schemas.openxmlformats.org/officeDocument/2006/relationships/customXml" Target="../ink/ink105.xml"/><Relationship Id="rId25" Type="http://schemas.openxmlformats.org/officeDocument/2006/relationships/image" Target="../media/image96.png"/><Relationship Id="rId2" Type="http://schemas.openxmlformats.org/officeDocument/2006/relationships/image" Target="../media/image86.png"/><Relationship Id="rId16" Type="http://schemas.openxmlformats.org/officeDocument/2006/relationships/image" Target="../media/image92.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customXml" Target="../ink/ink102.xml"/><Relationship Id="rId24" Type="http://schemas.openxmlformats.org/officeDocument/2006/relationships/customXml" Target="../ink/ink109.xml"/><Relationship Id="rId5" Type="http://schemas.openxmlformats.org/officeDocument/2006/relationships/customXml" Target="../ink/ink99.xml"/><Relationship Id="rId15" Type="http://schemas.openxmlformats.org/officeDocument/2006/relationships/customXml" Target="../ink/ink104.xml"/><Relationship Id="rId23" Type="http://schemas.openxmlformats.org/officeDocument/2006/relationships/customXml" Target="../ink/ink108.xml"/><Relationship Id="rId10" Type="http://schemas.openxmlformats.org/officeDocument/2006/relationships/image" Target="../media/image7.png"/><Relationship Id="rId19" Type="http://schemas.openxmlformats.org/officeDocument/2006/relationships/customXml" Target="../ink/ink106.xml"/><Relationship Id="rId4" Type="http://schemas.openxmlformats.org/officeDocument/2006/relationships/image" Target="../media/image87.png"/><Relationship Id="rId9" Type="http://schemas.openxmlformats.org/officeDocument/2006/relationships/customXml" Target="../ink/ink101.xml"/><Relationship Id="rId14" Type="http://schemas.openxmlformats.org/officeDocument/2006/relationships/image" Target="../media/image91.png"/><Relationship Id="rId22" Type="http://schemas.openxmlformats.org/officeDocument/2006/relationships/image" Target="../media/image95.png"/></Relationships>
</file>

<file path=ppt/slides/_rels/slide1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customXml" Target="../ink/ink111.xml"/><Relationship Id="rId7" Type="http://schemas.openxmlformats.org/officeDocument/2006/relationships/customXml" Target="../ink/ink113.xml"/><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customXml" Target="../ink/ink1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customXml" Target="../ink/ink114.xml"/><Relationship Id="rId7" Type="http://schemas.openxmlformats.org/officeDocument/2006/relationships/customXml" Target="../ink/ink116.xml"/><Relationship Id="rId12"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customXml" Target="../ink/ink118.xml"/><Relationship Id="rId5" Type="http://schemas.openxmlformats.org/officeDocument/2006/relationships/customXml" Target="../ink/ink115.xml"/><Relationship Id="rId10" Type="http://schemas.openxmlformats.org/officeDocument/2006/relationships/image" Target="../media/image108.png"/><Relationship Id="rId4" Type="http://schemas.openxmlformats.org/officeDocument/2006/relationships/image" Target="../media/image105.png"/><Relationship Id="rId9" Type="http://schemas.openxmlformats.org/officeDocument/2006/relationships/customXml" Target="../ink/ink117.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122.xml"/><Relationship Id="rId13" Type="http://schemas.openxmlformats.org/officeDocument/2006/relationships/customXml" Target="../ink/ink125.xml"/><Relationship Id="rId18" Type="http://schemas.openxmlformats.org/officeDocument/2006/relationships/customXml" Target="../ink/ink128.xml"/><Relationship Id="rId26" Type="http://schemas.openxmlformats.org/officeDocument/2006/relationships/customXml" Target="../ink/ink132.xml"/><Relationship Id="rId3" Type="http://schemas.openxmlformats.org/officeDocument/2006/relationships/image" Target="../media/image111.png"/><Relationship Id="rId21" Type="http://schemas.openxmlformats.org/officeDocument/2006/relationships/image" Target="../media/image118.png"/><Relationship Id="rId34" Type="http://schemas.openxmlformats.org/officeDocument/2006/relationships/customXml" Target="../ink/ink136.xml"/><Relationship Id="rId7" Type="http://schemas.openxmlformats.org/officeDocument/2006/relationships/image" Target="../media/image112.png"/><Relationship Id="rId12" Type="http://schemas.openxmlformats.org/officeDocument/2006/relationships/image" Target="../media/image114.png"/><Relationship Id="rId17" Type="http://schemas.openxmlformats.org/officeDocument/2006/relationships/image" Target="../media/image116.png"/><Relationship Id="rId25" Type="http://schemas.openxmlformats.org/officeDocument/2006/relationships/image" Target="../media/image120.png"/><Relationship Id="rId33" Type="http://schemas.openxmlformats.org/officeDocument/2006/relationships/image" Target="../media/image123.png"/><Relationship Id="rId2" Type="http://schemas.openxmlformats.org/officeDocument/2006/relationships/customXml" Target="../ink/ink119.xml"/><Relationship Id="rId16" Type="http://schemas.openxmlformats.org/officeDocument/2006/relationships/customXml" Target="../ink/ink127.xml"/><Relationship Id="rId20" Type="http://schemas.openxmlformats.org/officeDocument/2006/relationships/customXml" Target="../ink/ink129.xml"/><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customXml" Target="../ink/ink121.xml"/><Relationship Id="rId11" Type="http://schemas.openxmlformats.org/officeDocument/2006/relationships/customXml" Target="../ink/ink124.xml"/><Relationship Id="rId24" Type="http://schemas.openxmlformats.org/officeDocument/2006/relationships/customXml" Target="../ink/ink131.xml"/><Relationship Id="rId32" Type="http://schemas.openxmlformats.org/officeDocument/2006/relationships/customXml" Target="../ink/ink135.xml"/><Relationship Id="rId37" Type="http://schemas.openxmlformats.org/officeDocument/2006/relationships/image" Target="../media/image125.png"/><Relationship Id="rId5" Type="http://schemas.openxmlformats.org/officeDocument/2006/relationships/image" Target="../media/image7.png"/><Relationship Id="rId15" Type="http://schemas.openxmlformats.org/officeDocument/2006/relationships/image" Target="../media/image115.png"/><Relationship Id="rId23" Type="http://schemas.openxmlformats.org/officeDocument/2006/relationships/image" Target="../media/image119.png"/><Relationship Id="rId28" Type="http://schemas.openxmlformats.org/officeDocument/2006/relationships/customXml" Target="../ink/ink133.xml"/><Relationship Id="rId36" Type="http://schemas.openxmlformats.org/officeDocument/2006/relationships/customXml" Target="../ink/ink137.xml"/><Relationship Id="rId10" Type="http://schemas.openxmlformats.org/officeDocument/2006/relationships/image" Target="../media/image113.png"/><Relationship Id="rId19" Type="http://schemas.openxmlformats.org/officeDocument/2006/relationships/image" Target="../media/image117.png"/><Relationship Id="rId31" Type="http://schemas.openxmlformats.org/officeDocument/2006/relationships/image" Target="../media/image122.png"/><Relationship Id="rId4" Type="http://schemas.openxmlformats.org/officeDocument/2006/relationships/customXml" Target="../ink/ink120.xml"/><Relationship Id="rId9" Type="http://schemas.openxmlformats.org/officeDocument/2006/relationships/customXml" Target="../ink/ink123.xml"/><Relationship Id="rId14" Type="http://schemas.openxmlformats.org/officeDocument/2006/relationships/customXml" Target="../ink/ink126.xml"/><Relationship Id="rId22" Type="http://schemas.openxmlformats.org/officeDocument/2006/relationships/customXml" Target="../ink/ink130.xml"/><Relationship Id="rId27" Type="http://schemas.openxmlformats.org/officeDocument/2006/relationships/image" Target="../media/image121.png"/><Relationship Id="rId30" Type="http://schemas.openxmlformats.org/officeDocument/2006/relationships/customXml" Target="../ink/ink134.xml"/><Relationship Id="rId35" Type="http://schemas.openxmlformats.org/officeDocument/2006/relationships/image" Target="../media/image124.png"/></Relationships>
</file>

<file path=ppt/slides/_rels/slide2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1.png"/><Relationship Id="rId18" Type="http://schemas.openxmlformats.org/officeDocument/2006/relationships/customXml" Target="../ink/ink147.xml"/><Relationship Id="rId3" Type="http://schemas.openxmlformats.org/officeDocument/2006/relationships/customXml" Target="../ink/ink138.xml"/><Relationship Id="rId21" Type="http://schemas.openxmlformats.org/officeDocument/2006/relationships/customXml" Target="../ink/ink149.xml"/><Relationship Id="rId7" Type="http://schemas.openxmlformats.org/officeDocument/2006/relationships/customXml" Target="../ink/ink140.xml"/><Relationship Id="rId12" Type="http://schemas.openxmlformats.org/officeDocument/2006/relationships/customXml" Target="../ink/ink143.xml"/><Relationship Id="rId17" Type="http://schemas.openxmlformats.org/officeDocument/2006/relationships/customXml" Target="../ink/ink146.xml"/><Relationship Id="rId2" Type="http://schemas.openxmlformats.org/officeDocument/2006/relationships/image" Target="../media/image127.png"/><Relationship Id="rId16" Type="http://schemas.openxmlformats.org/officeDocument/2006/relationships/image" Target="../media/image132.png"/><Relationship Id="rId20" Type="http://schemas.openxmlformats.org/officeDocument/2006/relationships/customXml" Target="../ink/ink148.xml"/><Relationship Id="rId1" Type="http://schemas.openxmlformats.org/officeDocument/2006/relationships/slideLayout" Target="../slideLayouts/slideLayout2.xml"/><Relationship Id="rId6" Type="http://schemas.openxmlformats.org/officeDocument/2006/relationships/image" Target="../media/image129.png"/><Relationship Id="rId11" Type="http://schemas.openxmlformats.org/officeDocument/2006/relationships/customXml" Target="../ink/ink142.xml"/><Relationship Id="rId5" Type="http://schemas.openxmlformats.org/officeDocument/2006/relationships/customXml" Target="../ink/ink139.xml"/><Relationship Id="rId15" Type="http://schemas.openxmlformats.org/officeDocument/2006/relationships/customXml" Target="../ink/ink145.xml"/><Relationship Id="rId23" Type="http://schemas.openxmlformats.org/officeDocument/2006/relationships/customXml" Target="../ink/ink150.xml"/><Relationship Id="rId10" Type="http://schemas.openxmlformats.org/officeDocument/2006/relationships/image" Target="../media/image130.png"/><Relationship Id="rId19" Type="http://schemas.openxmlformats.org/officeDocument/2006/relationships/image" Target="../media/image133.png"/><Relationship Id="rId4" Type="http://schemas.openxmlformats.org/officeDocument/2006/relationships/image" Target="../media/image128.png"/><Relationship Id="rId9" Type="http://schemas.openxmlformats.org/officeDocument/2006/relationships/customXml" Target="../ink/ink141.xml"/><Relationship Id="rId14" Type="http://schemas.openxmlformats.org/officeDocument/2006/relationships/customXml" Target="../ink/ink144.xml"/><Relationship Id="rId22" Type="http://schemas.openxmlformats.org/officeDocument/2006/relationships/image" Target="../media/image134.png"/></Relationships>
</file>

<file path=ppt/slides/_rels/slide2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customXml" Target="../ink/ink151.xml"/><Relationship Id="rId7" Type="http://schemas.openxmlformats.org/officeDocument/2006/relationships/customXml" Target="../ink/ink153.xml"/><Relationship Id="rId2"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customXml" Target="../ink/ink152.xml"/><Relationship Id="rId10" Type="http://schemas.openxmlformats.org/officeDocument/2006/relationships/image" Target="../media/image7.png"/><Relationship Id="rId4" Type="http://schemas.openxmlformats.org/officeDocument/2006/relationships/image" Target="../media/image137.png"/><Relationship Id="rId9" Type="http://schemas.openxmlformats.org/officeDocument/2006/relationships/customXml" Target="../ink/ink154.xml"/></Relationships>
</file>

<file path=ppt/slides/_rels/slide28.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customXml" Target="../ink/ink160.xml"/><Relationship Id="rId3" Type="http://schemas.openxmlformats.org/officeDocument/2006/relationships/customXml" Target="../ink/ink155.xml"/><Relationship Id="rId7" Type="http://schemas.openxmlformats.org/officeDocument/2006/relationships/customXml" Target="../ink/ink157.xml"/><Relationship Id="rId12" Type="http://schemas.openxmlformats.org/officeDocument/2006/relationships/image" Target="../media/image145.png"/><Relationship Id="rId2" Type="http://schemas.openxmlformats.org/officeDocument/2006/relationships/image" Target="../media/image140.png"/><Relationship Id="rId16"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customXml" Target="../ink/ink159.xml"/><Relationship Id="rId5" Type="http://schemas.openxmlformats.org/officeDocument/2006/relationships/customXml" Target="../ink/ink156.xml"/><Relationship Id="rId15" Type="http://schemas.openxmlformats.org/officeDocument/2006/relationships/customXml" Target="../ink/ink161.xml"/><Relationship Id="rId10" Type="http://schemas.openxmlformats.org/officeDocument/2006/relationships/image" Target="../media/image144.png"/><Relationship Id="rId4" Type="http://schemas.openxmlformats.org/officeDocument/2006/relationships/image" Target="../media/image141.png"/><Relationship Id="rId9" Type="http://schemas.openxmlformats.org/officeDocument/2006/relationships/customXml" Target="../ink/ink158.xml"/><Relationship Id="rId14" Type="http://schemas.openxmlformats.org/officeDocument/2006/relationships/image" Target="../media/image146.png"/></Relationships>
</file>

<file path=ppt/slides/_rels/slide29.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customXml" Target="../ink/ink14.xml"/><Relationship Id="rId39" Type="http://schemas.openxmlformats.org/officeDocument/2006/relationships/customXml" Target="../ink/ink22.xml"/><Relationship Id="rId3" Type="http://schemas.openxmlformats.org/officeDocument/2006/relationships/customXml" Target="../ink/ink1.xml"/><Relationship Id="rId21" Type="http://schemas.openxmlformats.org/officeDocument/2006/relationships/customXml" Target="../ink/ink11.xml"/><Relationship Id="rId34" Type="http://schemas.openxmlformats.org/officeDocument/2006/relationships/customXml" Target="../ink/ink19.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image" Target="../media/image15.png"/><Relationship Id="rId38"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customXml" Target="../ink/ink8.xml"/><Relationship Id="rId20" Type="http://schemas.openxmlformats.org/officeDocument/2006/relationships/image" Target="../media/image10.png"/><Relationship Id="rId29" Type="http://schemas.openxmlformats.org/officeDocument/2006/relationships/customXml" Target="../ink/ink16.xml"/><Relationship Id="rId41"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customXml" Target="../ink/ink18.xml"/><Relationship Id="rId37" Type="http://schemas.openxmlformats.org/officeDocument/2006/relationships/customXml" Target="../ink/ink21.xml"/><Relationship Id="rId40" Type="http://schemas.openxmlformats.org/officeDocument/2006/relationships/image" Target="../media/image18.png"/><Relationship Id="rId5"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image" Target="../media/image16.png"/><Relationship Id="rId10" Type="http://schemas.openxmlformats.org/officeDocument/2006/relationships/image" Target="../media/image6.png"/><Relationship Id="rId19" Type="http://schemas.openxmlformats.org/officeDocument/2006/relationships/customXml" Target="../ink/ink10.xml"/><Relationship Id="rId31" Type="http://schemas.openxmlformats.org/officeDocument/2006/relationships/customXml" Target="../ink/ink17.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image" Target="../media/image13.png"/><Relationship Id="rId30" Type="http://schemas.openxmlformats.org/officeDocument/2006/relationships/image" Target="../media/image14.png"/><Relationship Id="rId35" Type="http://schemas.openxmlformats.org/officeDocument/2006/relationships/customXml" Target="../ink/ink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3.png"/><Relationship Id="rId18" Type="http://schemas.openxmlformats.org/officeDocument/2006/relationships/customXml" Target="../ink/ink33.xml"/><Relationship Id="rId26" Type="http://schemas.openxmlformats.org/officeDocument/2006/relationships/image" Target="../media/image28.png"/><Relationship Id="rId39" Type="http://schemas.openxmlformats.org/officeDocument/2006/relationships/customXml" Target="../ink/ink44.xml"/><Relationship Id="rId3" Type="http://schemas.openxmlformats.org/officeDocument/2006/relationships/customXml" Target="../ink/ink24.xml"/><Relationship Id="rId21" Type="http://schemas.openxmlformats.org/officeDocument/2006/relationships/customXml" Target="../ink/ink35.xml"/><Relationship Id="rId34" Type="http://schemas.openxmlformats.org/officeDocument/2006/relationships/image" Target="../media/image32.png"/><Relationship Id="rId42" Type="http://schemas.openxmlformats.org/officeDocument/2006/relationships/image" Target="../media/image36.png"/><Relationship Id="rId47" Type="http://schemas.openxmlformats.org/officeDocument/2006/relationships/customXml" Target="../ink/ink48.xml"/><Relationship Id="rId7" Type="http://schemas.openxmlformats.org/officeDocument/2006/relationships/customXml" Target="../ink/ink26.xml"/><Relationship Id="rId12" Type="http://schemas.openxmlformats.org/officeDocument/2006/relationships/customXml" Target="../ink/ink29.xml"/><Relationship Id="rId17" Type="http://schemas.openxmlformats.org/officeDocument/2006/relationships/customXml" Target="../ink/ink32.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34.png"/><Relationship Id="rId46"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4.png"/><Relationship Id="rId20" Type="http://schemas.openxmlformats.org/officeDocument/2006/relationships/customXml" Target="../ink/ink34.xml"/><Relationship Id="rId29" Type="http://schemas.openxmlformats.org/officeDocument/2006/relationships/customXml" Target="../ink/ink39.xml"/><Relationship Id="rId41"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28.xml"/><Relationship Id="rId24" Type="http://schemas.openxmlformats.org/officeDocument/2006/relationships/image" Target="../media/image27.png"/><Relationship Id="rId32" Type="http://schemas.openxmlformats.org/officeDocument/2006/relationships/image" Target="../media/image31.png"/><Relationship Id="rId37" Type="http://schemas.openxmlformats.org/officeDocument/2006/relationships/customXml" Target="../ink/ink43.xml"/><Relationship Id="rId40" Type="http://schemas.openxmlformats.org/officeDocument/2006/relationships/image" Target="../media/image35.png"/><Relationship Id="rId45" Type="http://schemas.openxmlformats.org/officeDocument/2006/relationships/customXml" Target="../ink/ink47.xml"/><Relationship Id="rId5" Type="http://schemas.openxmlformats.org/officeDocument/2006/relationships/customXml" Target="../ink/ink25.xml"/><Relationship Id="rId15" Type="http://schemas.openxmlformats.org/officeDocument/2006/relationships/customXml" Target="../ink/ink31.xml"/><Relationship Id="rId23" Type="http://schemas.openxmlformats.org/officeDocument/2006/relationships/customXml" Target="../ink/ink36.xml"/><Relationship Id="rId28" Type="http://schemas.openxmlformats.org/officeDocument/2006/relationships/image" Target="../media/image29.png"/><Relationship Id="rId36" Type="http://schemas.openxmlformats.org/officeDocument/2006/relationships/image" Target="../media/image33.png"/><Relationship Id="rId10" Type="http://schemas.openxmlformats.org/officeDocument/2006/relationships/image" Target="../media/image22.png"/><Relationship Id="rId19" Type="http://schemas.openxmlformats.org/officeDocument/2006/relationships/image" Target="../media/image25.png"/><Relationship Id="rId31" Type="http://schemas.openxmlformats.org/officeDocument/2006/relationships/customXml" Target="../ink/ink40.xml"/><Relationship Id="rId44" Type="http://schemas.openxmlformats.org/officeDocument/2006/relationships/image" Target="../media/image37.png"/><Relationship Id="rId4" Type="http://schemas.openxmlformats.org/officeDocument/2006/relationships/image" Target="../media/image20.png"/><Relationship Id="rId9" Type="http://schemas.openxmlformats.org/officeDocument/2006/relationships/customXml" Target="../ink/ink27.xml"/><Relationship Id="rId14" Type="http://schemas.openxmlformats.org/officeDocument/2006/relationships/customXml" Target="../ink/ink30.xml"/><Relationship Id="rId22" Type="http://schemas.openxmlformats.org/officeDocument/2006/relationships/image" Target="../media/image26.png"/><Relationship Id="rId27" Type="http://schemas.openxmlformats.org/officeDocument/2006/relationships/customXml" Target="../ink/ink38.xml"/><Relationship Id="rId30" Type="http://schemas.openxmlformats.org/officeDocument/2006/relationships/image" Target="../media/image30.png"/><Relationship Id="rId35"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customXml" Target="../ink/ink49.xml"/><Relationship Id="rId7" Type="http://schemas.openxmlformats.org/officeDocument/2006/relationships/customXml" Target="../ink/ink51.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customXml" Target="../ink/ink50.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customXml" Target="../ink/ink55.xml"/><Relationship Id="rId3" Type="http://schemas.openxmlformats.org/officeDocument/2006/relationships/image" Target="../media/image43.png"/><Relationship Id="rId7" Type="http://schemas.openxmlformats.org/officeDocument/2006/relationships/image" Target="../media/image44.png"/><Relationship Id="rId2"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54.xml"/><Relationship Id="rId5" Type="http://schemas.openxmlformats.org/officeDocument/2006/relationships/image" Target="../media/image41.png"/><Relationship Id="rId4" Type="http://schemas.openxmlformats.org/officeDocument/2006/relationships/customXml" Target="../ink/ink53.xml"/><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59.xml"/><Relationship Id="rId13" Type="http://schemas.openxmlformats.org/officeDocument/2006/relationships/image" Target="../media/image51.png"/><Relationship Id="rId18" Type="http://schemas.openxmlformats.org/officeDocument/2006/relationships/image" Target="../media/image53.png"/><Relationship Id="rId3" Type="http://schemas.openxmlformats.org/officeDocument/2006/relationships/image" Target="../media/image47.png"/><Relationship Id="rId7" Type="http://schemas.openxmlformats.org/officeDocument/2006/relationships/image" Target="../media/image49.png"/><Relationship Id="rId12" Type="http://schemas.openxmlformats.org/officeDocument/2006/relationships/customXml" Target="../ink/ink61.xml"/><Relationship Id="rId17" Type="http://schemas.openxmlformats.org/officeDocument/2006/relationships/customXml" Target="../ink/ink64.xml"/><Relationship Id="rId2" Type="http://schemas.openxmlformats.org/officeDocument/2006/relationships/customXml" Target="../ink/ink56.xml"/><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customXml" Target="../ink/ink58.xml"/><Relationship Id="rId11" Type="http://schemas.openxmlformats.org/officeDocument/2006/relationships/image" Target="../media/image50.png"/><Relationship Id="rId5" Type="http://schemas.openxmlformats.org/officeDocument/2006/relationships/image" Target="../media/image48.png"/><Relationship Id="rId15" Type="http://schemas.openxmlformats.org/officeDocument/2006/relationships/customXml" Target="../ink/ink63.xml"/><Relationship Id="rId10" Type="http://schemas.openxmlformats.org/officeDocument/2006/relationships/customXml" Target="../ink/ink60.xml"/><Relationship Id="rId19" Type="http://schemas.openxmlformats.org/officeDocument/2006/relationships/customXml" Target="../ink/ink65.xml"/><Relationship Id="rId4" Type="http://schemas.openxmlformats.org/officeDocument/2006/relationships/customXml" Target="../ink/ink57.xml"/><Relationship Id="rId9" Type="http://schemas.openxmlformats.org/officeDocument/2006/relationships/image" Target="../media/image41.png"/><Relationship Id="rId14" Type="http://schemas.openxmlformats.org/officeDocument/2006/relationships/customXml" Target="../ink/ink62.xml"/></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customXml" Target="../ink/ink66.xml"/><Relationship Id="rId7" Type="http://schemas.openxmlformats.org/officeDocument/2006/relationships/customXml" Target="../ink/ink68.xml"/><Relationship Id="rId12" Type="http://schemas.openxmlformats.org/officeDocument/2006/relationships/image" Target="../media/image41.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customXml" Target="../ink/ink70.xml"/><Relationship Id="rId5" Type="http://schemas.openxmlformats.org/officeDocument/2006/relationships/customXml" Target="../ink/ink67.xml"/><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customXml" Target="../ink/ink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85800"/>
            <a:ext cx="8229600" cy="11430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Course code and Name: CHEM 111and Chemistry</a:t>
            </a:r>
            <a:endParaRPr lang="en-US" dirty="0"/>
          </a:p>
        </p:txBody>
      </p:sp>
      <p:sp>
        <p:nvSpPr>
          <p:cNvPr id="3" name="Content Placeholder 2"/>
          <p:cNvSpPr>
            <a:spLocks noGrp="1"/>
          </p:cNvSpPr>
          <p:nvPr>
            <p:ph idx="1"/>
          </p:nvPr>
        </p:nvSpPr>
        <p:spPr>
          <a:xfrm>
            <a:off x="419100" y="4038600"/>
            <a:ext cx="8229600" cy="228600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en-US" dirty="0"/>
              <a:t>Professor Dr. </a:t>
            </a:r>
            <a:r>
              <a:rPr lang="en-US" dirty="0" err="1"/>
              <a:t>Muhammed</a:t>
            </a:r>
            <a:r>
              <a:rPr lang="en-US" dirty="0"/>
              <a:t> Shah </a:t>
            </a:r>
            <a:r>
              <a:rPr lang="en-US" dirty="0" err="1"/>
              <a:t>Miran</a:t>
            </a:r>
            <a:endParaRPr lang="en-US" dirty="0"/>
          </a:p>
          <a:p>
            <a:pPr marL="0" indent="0">
              <a:buNone/>
            </a:pPr>
            <a:r>
              <a:rPr lang="en-US" dirty="0"/>
              <a:t>Department of Chemistry</a:t>
            </a:r>
          </a:p>
          <a:p>
            <a:pPr marL="0" indent="0">
              <a:buNone/>
            </a:pPr>
            <a:r>
              <a:rPr lang="en-US" dirty="0"/>
              <a:t>University of Dhaka</a:t>
            </a:r>
          </a:p>
          <a:p>
            <a:pPr marL="0" indent="0">
              <a:buNone/>
            </a:pPr>
            <a:r>
              <a:rPr lang="en-US" dirty="0"/>
              <a:t>Dhaka 1000</a:t>
            </a:r>
          </a:p>
        </p:txBody>
      </p:sp>
      <p:sp>
        <p:nvSpPr>
          <p:cNvPr id="4" name="Title 1"/>
          <p:cNvSpPr txBox="1">
            <a:spLocks/>
          </p:cNvSpPr>
          <p:nvPr/>
        </p:nvSpPr>
        <p:spPr>
          <a:xfrm>
            <a:off x="419100" y="2209800"/>
            <a:ext cx="8229600" cy="114300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FF0000"/>
                </a:solidFill>
                <a:latin typeface="Times New Roman" panose="02020603050405020304" pitchFamily="18" charset="0"/>
                <a:cs typeface="Times New Roman" panose="02020603050405020304" pitchFamily="18" charset="0"/>
              </a:rPr>
              <a:t> Periodic Properties</a:t>
            </a:r>
            <a:endParaRPr lang="en-US" dirty="0"/>
          </a:p>
        </p:txBody>
      </p:sp>
    </p:spTree>
    <p:extLst>
      <p:ext uri="{BB962C8B-B14F-4D97-AF65-F5344CB8AC3E}">
        <p14:creationId xmlns:p14="http://schemas.microsoft.com/office/powerpoint/2010/main" val="392385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400"/>
            <a:ext cx="8915400" cy="584200"/>
          </a:xfrm>
        </p:spPr>
        <p:style>
          <a:lnRef idx="1">
            <a:schemeClr val="accent3"/>
          </a:lnRef>
          <a:fillRef idx="2">
            <a:schemeClr val="accent3"/>
          </a:fillRef>
          <a:effectRef idx="1">
            <a:schemeClr val="accent3"/>
          </a:effectRef>
          <a:fontRef idx="minor">
            <a:schemeClr val="dk1"/>
          </a:fontRef>
        </p:style>
        <p:txBody>
          <a:bodyPr>
            <a:normAutofit/>
          </a:bodyPr>
          <a:lstStyle/>
          <a:p>
            <a:r>
              <a:rPr lang="en-US" sz="3200" dirty="0"/>
              <a:t>Electron Configurations of </a:t>
            </a:r>
            <a:r>
              <a:rPr lang="en-US" sz="3200" dirty="0" err="1"/>
              <a:t>Cations</a:t>
            </a:r>
            <a:r>
              <a:rPr lang="en-US" sz="3200" dirty="0"/>
              <a:t> and Anions </a:t>
            </a:r>
          </a:p>
        </p:txBody>
      </p:sp>
      <p:sp>
        <p:nvSpPr>
          <p:cNvPr id="7" name="Rectangle 6"/>
          <p:cNvSpPr/>
          <p:nvPr/>
        </p:nvSpPr>
        <p:spPr>
          <a:xfrm>
            <a:off x="2257841" y="3244334"/>
            <a:ext cx="237566" cy="369332"/>
          </a:xfrm>
          <a:prstGeom prst="rect">
            <a:avLst/>
          </a:prstGeom>
        </p:spPr>
        <p:txBody>
          <a:bodyPr wrap="none">
            <a:spAutoFit/>
          </a:bodyPr>
          <a:lstStyle/>
          <a:p>
            <a:r>
              <a:rPr lang="en-US" dirty="0"/>
              <a:t> </a:t>
            </a:r>
          </a:p>
        </p:txBody>
      </p:sp>
      <p:pic>
        <p:nvPicPr>
          <p:cNvPr id="8" name="Picture 7"/>
          <p:cNvPicPr>
            <a:picLocks noChangeAspect="1"/>
          </p:cNvPicPr>
          <p:nvPr/>
        </p:nvPicPr>
        <p:blipFill>
          <a:blip r:embed="rId2"/>
          <a:stretch>
            <a:fillRect/>
          </a:stretch>
        </p:blipFill>
        <p:spPr>
          <a:xfrm>
            <a:off x="304800" y="2438400"/>
            <a:ext cx="8534400" cy="4296031"/>
          </a:xfrm>
          <a:prstGeom prst="rect">
            <a:avLst/>
          </a:prstGeom>
        </p:spPr>
      </p:pic>
      <p:pic>
        <p:nvPicPr>
          <p:cNvPr id="9" name="Picture 8"/>
          <p:cNvPicPr>
            <a:picLocks noChangeAspect="1"/>
          </p:cNvPicPr>
          <p:nvPr/>
        </p:nvPicPr>
        <p:blipFill>
          <a:blip r:embed="rId3"/>
          <a:stretch>
            <a:fillRect/>
          </a:stretch>
        </p:blipFill>
        <p:spPr>
          <a:xfrm>
            <a:off x="228600" y="762000"/>
            <a:ext cx="8331561" cy="12954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F98B24E-4144-63EF-9A67-E8AADC1A6C0A}"/>
                  </a:ext>
                </a:extLst>
              </p14:cNvPr>
              <p14:cNvContentPartPr/>
              <p14:nvPr/>
            </p14:nvContentPartPr>
            <p14:xfrm>
              <a:off x="2492640" y="3734885"/>
              <a:ext cx="1948320" cy="360"/>
            </p14:xfrm>
          </p:contentPart>
        </mc:Choice>
        <mc:Fallback xmlns="">
          <p:pic>
            <p:nvPicPr>
              <p:cNvPr id="3" name="Ink 2">
                <a:extLst>
                  <a:ext uri="{FF2B5EF4-FFF2-40B4-BE49-F238E27FC236}">
                    <a16:creationId xmlns:a16="http://schemas.microsoft.com/office/drawing/2014/main" id="{DF98B24E-4144-63EF-9A67-E8AADC1A6C0A}"/>
                  </a:ext>
                </a:extLst>
              </p:cNvPr>
              <p:cNvPicPr/>
              <p:nvPr/>
            </p:nvPicPr>
            <p:blipFill>
              <a:blip r:embed="rId5"/>
              <a:stretch>
                <a:fillRect/>
              </a:stretch>
            </p:blipFill>
            <p:spPr>
              <a:xfrm>
                <a:off x="2438640" y="3627245"/>
                <a:ext cx="2055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63F04A3-9399-4C6A-BFFA-A6D886D289D1}"/>
                  </a:ext>
                </a:extLst>
              </p14:cNvPr>
              <p14:cNvContentPartPr/>
              <p14:nvPr/>
            </p14:nvContentPartPr>
            <p14:xfrm>
              <a:off x="4813200" y="3683045"/>
              <a:ext cx="105120" cy="360"/>
            </p14:xfrm>
          </p:contentPart>
        </mc:Choice>
        <mc:Fallback xmlns="">
          <p:pic>
            <p:nvPicPr>
              <p:cNvPr id="4" name="Ink 3">
                <a:extLst>
                  <a:ext uri="{FF2B5EF4-FFF2-40B4-BE49-F238E27FC236}">
                    <a16:creationId xmlns:a16="http://schemas.microsoft.com/office/drawing/2014/main" id="{263F04A3-9399-4C6A-BFFA-A6D886D289D1}"/>
                  </a:ext>
                </a:extLst>
              </p:cNvPr>
              <p:cNvPicPr/>
              <p:nvPr/>
            </p:nvPicPr>
            <p:blipFill>
              <a:blip r:embed="rId7"/>
              <a:stretch>
                <a:fillRect/>
              </a:stretch>
            </p:blipFill>
            <p:spPr>
              <a:xfrm>
                <a:off x="4759560" y="3575405"/>
                <a:ext cx="212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06BE4D21-F0ED-2A53-7200-39667206B869}"/>
                  </a:ext>
                </a:extLst>
              </p14:cNvPr>
              <p14:cNvContentPartPr/>
              <p14:nvPr/>
            </p14:nvContentPartPr>
            <p14:xfrm>
              <a:off x="7030080" y="3674765"/>
              <a:ext cx="360" cy="360"/>
            </p14:xfrm>
          </p:contentPart>
        </mc:Choice>
        <mc:Fallback xmlns="">
          <p:pic>
            <p:nvPicPr>
              <p:cNvPr id="5" name="Ink 4">
                <a:extLst>
                  <a:ext uri="{FF2B5EF4-FFF2-40B4-BE49-F238E27FC236}">
                    <a16:creationId xmlns:a16="http://schemas.microsoft.com/office/drawing/2014/main" id="{06BE4D21-F0ED-2A53-7200-39667206B869}"/>
                  </a:ext>
                </a:extLst>
              </p:cNvPr>
              <p:cNvPicPr/>
              <p:nvPr/>
            </p:nvPicPr>
            <p:blipFill>
              <a:blip r:embed="rId9"/>
              <a:stretch>
                <a:fillRect/>
              </a:stretch>
            </p:blipFill>
            <p:spPr>
              <a:xfrm>
                <a:off x="6976440" y="356712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CB8D20F-33FD-DB79-DE40-129B4D84C9FC}"/>
                  </a:ext>
                </a:extLst>
              </p14:cNvPr>
              <p14:cNvContentPartPr/>
              <p14:nvPr/>
            </p14:nvContentPartPr>
            <p14:xfrm>
              <a:off x="2181960" y="3976445"/>
              <a:ext cx="3080880" cy="27360"/>
            </p14:xfrm>
          </p:contentPart>
        </mc:Choice>
        <mc:Fallback xmlns="">
          <p:pic>
            <p:nvPicPr>
              <p:cNvPr id="6" name="Ink 5">
                <a:extLst>
                  <a:ext uri="{FF2B5EF4-FFF2-40B4-BE49-F238E27FC236}">
                    <a16:creationId xmlns:a16="http://schemas.microsoft.com/office/drawing/2014/main" id="{ECB8D20F-33FD-DB79-DE40-129B4D84C9FC}"/>
                  </a:ext>
                </a:extLst>
              </p:cNvPr>
              <p:cNvPicPr/>
              <p:nvPr/>
            </p:nvPicPr>
            <p:blipFill>
              <a:blip r:embed="rId11"/>
              <a:stretch>
                <a:fillRect/>
              </a:stretch>
            </p:blipFill>
            <p:spPr>
              <a:xfrm>
                <a:off x="2128320" y="3868805"/>
                <a:ext cx="31885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B8B7594-A5E0-EA11-3468-2A50444C5D09}"/>
                  </a:ext>
                </a:extLst>
              </p14:cNvPr>
              <p14:cNvContentPartPr/>
              <p14:nvPr/>
            </p14:nvContentPartPr>
            <p14:xfrm>
              <a:off x="5313600" y="3984725"/>
              <a:ext cx="138240" cy="18000"/>
            </p14:xfrm>
          </p:contentPart>
        </mc:Choice>
        <mc:Fallback xmlns="">
          <p:pic>
            <p:nvPicPr>
              <p:cNvPr id="10" name="Ink 9">
                <a:extLst>
                  <a:ext uri="{FF2B5EF4-FFF2-40B4-BE49-F238E27FC236}">
                    <a16:creationId xmlns:a16="http://schemas.microsoft.com/office/drawing/2014/main" id="{8B8B7594-A5E0-EA11-3468-2A50444C5D09}"/>
                  </a:ext>
                </a:extLst>
              </p:cNvPr>
              <p:cNvPicPr/>
              <p:nvPr/>
            </p:nvPicPr>
            <p:blipFill>
              <a:blip r:embed="rId13"/>
              <a:stretch>
                <a:fillRect/>
              </a:stretch>
            </p:blipFill>
            <p:spPr>
              <a:xfrm>
                <a:off x="5259600" y="3877085"/>
                <a:ext cx="245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0D92A30-DA9D-07BC-87E1-6BEB231859A8}"/>
                  </a:ext>
                </a:extLst>
              </p14:cNvPr>
              <p14:cNvContentPartPr/>
              <p14:nvPr/>
            </p14:nvContentPartPr>
            <p14:xfrm>
              <a:off x="6435000" y="5364965"/>
              <a:ext cx="2201760" cy="95760"/>
            </p14:xfrm>
          </p:contentPart>
        </mc:Choice>
        <mc:Fallback xmlns="">
          <p:pic>
            <p:nvPicPr>
              <p:cNvPr id="11" name="Ink 10">
                <a:extLst>
                  <a:ext uri="{FF2B5EF4-FFF2-40B4-BE49-F238E27FC236}">
                    <a16:creationId xmlns:a16="http://schemas.microsoft.com/office/drawing/2014/main" id="{F0D92A30-DA9D-07BC-87E1-6BEB231859A8}"/>
                  </a:ext>
                </a:extLst>
              </p:cNvPr>
              <p:cNvPicPr/>
              <p:nvPr/>
            </p:nvPicPr>
            <p:blipFill>
              <a:blip r:embed="rId15"/>
              <a:stretch>
                <a:fillRect/>
              </a:stretch>
            </p:blipFill>
            <p:spPr>
              <a:xfrm>
                <a:off x="6381000" y="5256965"/>
                <a:ext cx="23094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6ECA2D3-6539-A3F5-942A-0B0ACB1CBEEE}"/>
                  </a:ext>
                </a:extLst>
              </p14:cNvPr>
              <p14:cNvContentPartPr/>
              <p14:nvPr/>
            </p14:nvContentPartPr>
            <p14:xfrm>
              <a:off x="8626320" y="5365325"/>
              <a:ext cx="17640" cy="360"/>
            </p14:xfrm>
          </p:contentPart>
        </mc:Choice>
        <mc:Fallback xmlns="">
          <p:pic>
            <p:nvPicPr>
              <p:cNvPr id="12" name="Ink 11">
                <a:extLst>
                  <a:ext uri="{FF2B5EF4-FFF2-40B4-BE49-F238E27FC236}">
                    <a16:creationId xmlns:a16="http://schemas.microsoft.com/office/drawing/2014/main" id="{F6ECA2D3-6539-A3F5-942A-0B0ACB1CBEEE}"/>
                  </a:ext>
                </a:extLst>
              </p:cNvPr>
              <p:cNvPicPr/>
              <p:nvPr/>
            </p:nvPicPr>
            <p:blipFill>
              <a:blip r:embed="rId17"/>
              <a:stretch>
                <a:fillRect/>
              </a:stretch>
            </p:blipFill>
            <p:spPr>
              <a:xfrm>
                <a:off x="8572320" y="5257685"/>
                <a:ext cx="125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BBEF646F-4DB3-B845-713D-2C794DAB3C26}"/>
                  </a:ext>
                </a:extLst>
              </p14:cNvPr>
              <p14:cNvContentPartPr/>
              <p14:nvPr/>
            </p14:nvContentPartPr>
            <p14:xfrm>
              <a:off x="991800" y="5658005"/>
              <a:ext cx="7176600" cy="113040"/>
            </p14:xfrm>
          </p:contentPart>
        </mc:Choice>
        <mc:Fallback xmlns="">
          <p:pic>
            <p:nvPicPr>
              <p:cNvPr id="13" name="Ink 12">
                <a:extLst>
                  <a:ext uri="{FF2B5EF4-FFF2-40B4-BE49-F238E27FC236}">
                    <a16:creationId xmlns:a16="http://schemas.microsoft.com/office/drawing/2014/main" id="{BBEF646F-4DB3-B845-713D-2C794DAB3C26}"/>
                  </a:ext>
                </a:extLst>
              </p:cNvPr>
              <p:cNvPicPr/>
              <p:nvPr/>
            </p:nvPicPr>
            <p:blipFill>
              <a:blip r:embed="rId19"/>
              <a:stretch>
                <a:fillRect/>
              </a:stretch>
            </p:blipFill>
            <p:spPr>
              <a:xfrm>
                <a:off x="937800" y="5550365"/>
                <a:ext cx="72842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511632F-FC0F-4FC9-5ACE-F71339BEBDDE}"/>
                  </a:ext>
                </a:extLst>
              </p14:cNvPr>
              <p14:cNvContentPartPr/>
              <p14:nvPr/>
            </p14:nvContentPartPr>
            <p14:xfrm>
              <a:off x="8272440" y="5727845"/>
              <a:ext cx="719640" cy="18360"/>
            </p14:xfrm>
          </p:contentPart>
        </mc:Choice>
        <mc:Fallback xmlns="">
          <p:pic>
            <p:nvPicPr>
              <p:cNvPr id="14" name="Ink 13">
                <a:extLst>
                  <a:ext uri="{FF2B5EF4-FFF2-40B4-BE49-F238E27FC236}">
                    <a16:creationId xmlns:a16="http://schemas.microsoft.com/office/drawing/2014/main" id="{E511632F-FC0F-4FC9-5ACE-F71339BEBDDE}"/>
                  </a:ext>
                </a:extLst>
              </p:cNvPr>
              <p:cNvPicPr/>
              <p:nvPr/>
            </p:nvPicPr>
            <p:blipFill>
              <a:blip r:embed="rId21"/>
              <a:stretch>
                <a:fillRect/>
              </a:stretch>
            </p:blipFill>
            <p:spPr>
              <a:xfrm>
                <a:off x="8218440" y="5620205"/>
                <a:ext cx="8272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346C3A2A-0C0C-C8FA-AA25-F44904FF2B23}"/>
                  </a:ext>
                </a:extLst>
              </p14:cNvPr>
              <p14:cNvContentPartPr/>
              <p14:nvPr/>
            </p14:nvContentPartPr>
            <p14:xfrm>
              <a:off x="8997120" y="5745125"/>
              <a:ext cx="360" cy="360"/>
            </p14:xfrm>
          </p:contentPart>
        </mc:Choice>
        <mc:Fallback xmlns="">
          <p:pic>
            <p:nvPicPr>
              <p:cNvPr id="15" name="Ink 14">
                <a:extLst>
                  <a:ext uri="{FF2B5EF4-FFF2-40B4-BE49-F238E27FC236}">
                    <a16:creationId xmlns:a16="http://schemas.microsoft.com/office/drawing/2014/main" id="{346C3A2A-0C0C-C8FA-AA25-F44904FF2B23}"/>
                  </a:ext>
                </a:extLst>
              </p:cNvPr>
              <p:cNvPicPr/>
              <p:nvPr/>
            </p:nvPicPr>
            <p:blipFill>
              <a:blip r:embed="rId9"/>
              <a:stretch>
                <a:fillRect/>
              </a:stretch>
            </p:blipFill>
            <p:spPr>
              <a:xfrm>
                <a:off x="8943480" y="563712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B674828-DE30-F431-C26F-585BE82B8F87}"/>
                  </a:ext>
                </a:extLst>
              </p14:cNvPr>
              <p14:cNvContentPartPr/>
              <p14:nvPr/>
            </p14:nvContentPartPr>
            <p14:xfrm>
              <a:off x="310320" y="6011885"/>
              <a:ext cx="4934520" cy="43920"/>
            </p14:xfrm>
          </p:contentPart>
        </mc:Choice>
        <mc:Fallback xmlns="">
          <p:pic>
            <p:nvPicPr>
              <p:cNvPr id="16" name="Ink 15">
                <a:extLst>
                  <a:ext uri="{FF2B5EF4-FFF2-40B4-BE49-F238E27FC236}">
                    <a16:creationId xmlns:a16="http://schemas.microsoft.com/office/drawing/2014/main" id="{5B674828-DE30-F431-C26F-585BE82B8F87}"/>
                  </a:ext>
                </a:extLst>
              </p:cNvPr>
              <p:cNvPicPr/>
              <p:nvPr/>
            </p:nvPicPr>
            <p:blipFill>
              <a:blip r:embed="rId24"/>
              <a:stretch>
                <a:fillRect/>
              </a:stretch>
            </p:blipFill>
            <p:spPr>
              <a:xfrm>
                <a:off x="256680" y="5904245"/>
                <a:ext cx="50421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A0B3A204-9337-B0CB-AB7D-58C7C3DB4C32}"/>
                  </a:ext>
                </a:extLst>
              </p14:cNvPr>
              <p14:cNvContentPartPr/>
              <p14:nvPr/>
            </p14:nvContentPartPr>
            <p14:xfrm>
              <a:off x="5253480" y="6012605"/>
              <a:ext cx="360" cy="360"/>
            </p14:xfrm>
          </p:contentPart>
        </mc:Choice>
        <mc:Fallback xmlns="">
          <p:pic>
            <p:nvPicPr>
              <p:cNvPr id="17" name="Ink 16">
                <a:extLst>
                  <a:ext uri="{FF2B5EF4-FFF2-40B4-BE49-F238E27FC236}">
                    <a16:creationId xmlns:a16="http://schemas.microsoft.com/office/drawing/2014/main" id="{A0B3A204-9337-B0CB-AB7D-58C7C3DB4C32}"/>
                  </a:ext>
                </a:extLst>
              </p:cNvPr>
              <p:cNvPicPr/>
              <p:nvPr/>
            </p:nvPicPr>
            <p:blipFill>
              <a:blip r:embed="rId9"/>
              <a:stretch>
                <a:fillRect/>
              </a:stretch>
            </p:blipFill>
            <p:spPr>
              <a:xfrm>
                <a:off x="5199480" y="59046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E8D9F460-B240-9FF8-6E59-71D0D4CBCA34}"/>
                  </a:ext>
                </a:extLst>
              </p14:cNvPr>
              <p14:cNvContentPartPr/>
              <p14:nvPr/>
            </p14:nvContentPartPr>
            <p14:xfrm>
              <a:off x="1759320" y="6534965"/>
              <a:ext cx="6231240" cy="82440"/>
            </p14:xfrm>
          </p:contentPart>
        </mc:Choice>
        <mc:Fallback xmlns="">
          <p:pic>
            <p:nvPicPr>
              <p:cNvPr id="18" name="Ink 17">
                <a:extLst>
                  <a:ext uri="{FF2B5EF4-FFF2-40B4-BE49-F238E27FC236}">
                    <a16:creationId xmlns:a16="http://schemas.microsoft.com/office/drawing/2014/main" id="{E8D9F460-B240-9FF8-6E59-71D0D4CBCA34}"/>
                  </a:ext>
                </a:extLst>
              </p:cNvPr>
              <p:cNvPicPr/>
              <p:nvPr/>
            </p:nvPicPr>
            <p:blipFill>
              <a:blip r:embed="rId27"/>
              <a:stretch>
                <a:fillRect/>
              </a:stretch>
            </p:blipFill>
            <p:spPr>
              <a:xfrm>
                <a:off x="1705680" y="6426965"/>
                <a:ext cx="63388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0F70FA9-55EA-B178-BFC8-D1FDF2C108BF}"/>
                  </a:ext>
                </a:extLst>
              </p14:cNvPr>
              <p14:cNvContentPartPr/>
              <p14:nvPr/>
            </p14:nvContentPartPr>
            <p14:xfrm>
              <a:off x="8013600" y="6529925"/>
              <a:ext cx="360" cy="360"/>
            </p14:xfrm>
          </p:contentPart>
        </mc:Choice>
        <mc:Fallback xmlns="">
          <p:pic>
            <p:nvPicPr>
              <p:cNvPr id="19" name="Ink 18">
                <a:extLst>
                  <a:ext uri="{FF2B5EF4-FFF2-40B4-BE49-F238E27FC236}">
                    <a16:creationId xmlns:a16="http://schemas.microsoft.com/office/drawing/2014/main" id="{D0F70FA9-55EA-B178-BFC8-D1FDF2C108BF}"/>
                  </a:ext>
                </a:extLst>
              </p:cNvPr>
              <p:cNvPicPr/>
              <p:nvPr/>
            </p:nvPicPr>
            <p:blipFill>
              <a:blip r:embed="rId9"/>
              <a:stretch>
                <a:fillRect/>
              </a:stretch>
            </p:blipFill>
            <p:spPr>
              <a:xfrm>
                <a:off x="7959960" y="6422285"/>
                <a:ext cx="108000" cy="216000"/>
              </a:xfrm>
              <a:prstGeom prst="rect">
                <a:avLst/>
              </a:prstGeom>
            </p:spPr>
          </p:pic>
        </mc:Fallback>
      </mc:AlternateContent>
    </p:spTree>
    <p:extLst>
      <p:ext uri="{BB962C8B-B14F-4D97-AF65-F5344CB8AC3E}">
        <p14:creationId xmlns:p14="http://schemas.microsoft.com/office/powerpoint/2010/main" val="249113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Atomic radius</a:t>
            </a:r>
          </a:p>
        </p:txBody>
      </p:sp>
      <p:pic>
        <p:nvPicPr>
          <p:cNvPr id="3" name="Picture 2"/>
          <p:cNvPicPr>
            <a:picLocks noChangeAspect="1"/>
          </p:cNvPicPr>
          <p:nvPr/>
        </p:nvPicPr>
        <p:blipFill>
          <a:blip r:embed="rId2"/>
          <a:stretch>
            <a:fillRect/>
          </a:stretch>
        </p:blipFill>
        <p:spPr>
          <a:xfrm>
            <a:off x="4426058" y="685800"/>
            <a:ext cx="4389410" cy="4343400"/>
          </a:xfrm>
          <a:prstGeom prst="rect">
            <a:avLst/>
          </a:prstGeom>
        </p:spPr>
      </p:pic>
      <p:sp>
        <p:nvSpPr>
          <p:cNvPr id="4" name="Rectangle 3"/>
          <p:cNvSpPr/>
          <p:nvPr/>
        </p:nvSpPr>
        <p:spPr>
          <a:xfrm>
            <a:off x="152400" y="762000"/>
            <a:ext cx="4267200"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a:latin typeface="Arial" panose="020B0604020202020204" pitchFamily="34" charset="0"/>
                <a:cs typeface="Arial" panose="020B0604020202020204" pitchFamily="34" charset="0"/>
              </a:rPr>
              <a:t>Atomic  radius,     which  is   one-half  the  distance between the two nuclei in two adjacent metal atoms or in a diatomic molecule. </a:t>
            </a:r>
          </a:p>
        </p:txBody>
      </p:sp>
      <p:pic>
        <p:nvPicPr>
          <p:cNvPr id="5" name="Picture 4"/>
          <p:cNvPicPr>
            <a:picLocks noChangeAspect="1"/>
          </p:cNvPicPr>
          <p:nvPr/>
        </p:nvPicPr>
        <p:blipFill>
          <a:blip r:embed="rId3"/>
          <a:stretch>
            <a:fillRect/>
          </a:stretch>
        </p:blipFill>
        <p:spPr>
          <a:xfrm>
            <a:off x="1143000" y="3124200"/>
            <a:ext cx="1828800" cy="3515556"/>
          </a:xfrm>
          <a:prstGeom prst="rect">
            <a:avLst/>
          </a:prstGeom>
        </p:spPr>
      </p:pic>
    </p:spTree>
    <p:extLst>
      <p:ext uri="{BB962C8B-B14F-4D97-AF65-F5344CB8AC3E}">
        <p14:creationId xmlns:p14="http://schemas.microsoft.com/office/powerpoint/2010/main" val="100783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Ionic  radius</a:t>
            </a:r>
          </a:p>
        </p:txBody>
      </p:sp>
      <p:pic>
        <p:nvPicPr>
          <p:cNvPr id="4" name="Picture 3"/>
          <p:cNvPicPr>
            <a:picLocks noChangeAspect="1"/>
          </p:cNvPicPr>
          <p:nvPr/>
        </p:nvPicPr>
        <p:blipFill>
          <a:blip r:embed="rId2"/>
          <a:stretch>
            <a:fillRect/>
          </a:stretch>
        </p:blipFill>
        <p:spPr>
          <a:xfrm>
            <a:off x="1447800" y="1524000"/>
            <a:ext cx="5954730" cy="4953000"/>
          </a:xfrm>
          <a:prstGeom prst="rect">
            <a:avLst/>
          </a:prstGeom>
        </p:spPr>
      </p:pic>
      <p:sp>
        <p:nvSpPr>
          <p:cNvPr id="3" name="Rectangle 2"/>
          <p:cNvSpPr/>
          <p:nvPr/>
        </p:nvSpPr>
        <p:spPr>
          <a:xfrm>
            <a:off x="838200" y="685800"/>
            <a:ext cx="73914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 </a:t>
            </a:r>
            <a:r>
              <a:rPr lang="en-US" sz="2800" dirty="0"/>
              <a:t>Ionic radius  is  the radius of a </a:t>
            </a:r>
            <a:r>
              <a:rPr lang="en-US" sz="2800" dirty="0" err="1"/>
              <a:t>cation</a:t>
            </a:r>
            <a:r>
              <a:rPr lang="en-US" sz="2800" dirty="0"/>
              <a:t> or an anion. </a:t>
            </a:r>
          </a:p>
        </p:txBody>
      </p:sp>
    </p:spTree>
    <p:extLst>
      <p:ext uri="{BB962C8B-B14F-4D97-AF65-F5344CB8AC3E}">
        <p14:creationId xmlns:p14="http://schemas.microsoft.com/office/powerpoint/2010/main" val="66944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Ionic  radius</a:t>
            </a:r>
          </a:p>
        </p:txBody>
      </p:sp>
      <p:pic>
        <p:nvPicPr>
          <p:cNvPr id="3" name="Picture 2"/>
          <p:cNvPicPr>
            <a:picLocks noChangeAspect="1"/>
          </p:cNvPicPr>
          <p:nvPr/>
        </p:nvPicPr>
        <p:blipFill>
          <a:blip r:embed="rId2"/>
          <a:stretch>
            <a:fillRect/>
          </a:stretch>
        </p:blipFill>
        <p:spPr>
          <a:xfrm>
            <a:off x="381000" y="685800"/>
            <a:ext cx="8153400" cy="600143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B0693BF-8FEA-DBC9-3912-B834ED56DE4D}"/>
                  </a:ext>
                </a:extLst>
              </p14:cNvPr>
              <p14:cNvContentPartPr/>
              <p14:nvPr/>
            </p14:nvContentPartPr>
            <p14:xfrm>
              <a:off x="1250280" y="3527511"/>
              <a:ext cx="1069920" cy="53280"/>
            </p14:xfrm>
          </p:contentPart>
        </mc:Choice>
        <mc:Fallback xmlns="">
          <p:pic>
            <p:nvPicPr>
              <p:cNvPr id="4" name="Ink 3">
                <a:extLst>
                  <a:ext uri="{FF2B5EF4-FFF2-40B4-BE49-F238E27FC236}">
                    <a16:creationId xmlns:a16="http://schemas.microsoft.com/office/drawing/2014/main" id="{6B0693BF-8FEA-DBC9-3912-B834ED56DE4D}"/>
                  </a:ext>
                </a:extLst>
              </p:cNvPr>
              <p:cNvPicPr/>
              <p:nvPr/>
            </p:nvPicPr>
            <p:blipFill>
              <a:blip r:embed="rId4"/>
              <a:stretch>
                <a:fillRect/>
              </a:stretch>
            </p:blipFill>
            <p:spPr>
              <a:xfrm>
                <a:off x="1196640" y="3419871"/>
                <a:ext cx="11775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D999365-2C5D-C70D-85E6-50E93B48D02A}"/>
                  </a:ext>
                </a:extLst>
              </p14:cNvPr>
              <p14:cNvContentPartPr/>
              <p14:nvPr/>
            </p14:nvContentPartPr>
            <p14:xfrm>
              <a:off x="6279840" y="2664231"/>
              <a:ext cx="2508840" cy="165240"/>
            </p14:xfrm>
          </p:contentPart>
        </mc:Choice>
        <mc:Fallback xmlns="">
          <p:pic>
            <p:nvPicPr>
              <p:cNvPr id="5" name="Ink 4">
                <a:extLst>
                  <a:ext uri="{FF2B5EF4-FFF2-40B4-BE49-F238E27FC236}">
                    <a16:creationId xmlns:a16="http://schemas.microsoft.com/office/drawing/2014/main" id="{6D999365-2C5D-C70D-85E6-50E93B48D02A}"/>
                  </a:ext>
                </a:extLst>
              </p:cNvPr>
              <p:cNvPicPr/>
              <p:nvPr/>
            </p:nvPicPr>
            <p:blipFill>
              <a:blip r:embed="rId6"/>
              <a:stretch>
                <a:fillRect/>
              </a:stretch>
            </p:blipFill>
            <p:spPr>
              <a:xfrm>
                <a:off x="6226200" y="2556231"/>
                <a:ext cx="261648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4EC14D7-A519-F2F6-7398-1195026D08C0}"/>
                  </a:ext>
                </a:extLst>
              </p14:cNvPr>
              <p14:cNvContentPartPr/>
              <p14:nvPr/>
            </p14:nvContentPartPr>
            <p14:xfrm>
              <a:off x="8798760" y="2665311"/>
              <a:ext cx="360" cy="360"/>
            </p14:xfrm>
          </p:contentPart>
        </mc:Choice>
        <mc:Fallback xmlns="">
          <p:pic>
            <p:nvPicPr>
              <p:cNvPr id="6" name="Ink 5">
                <a:extLst>
                  <a:ext uri="{FF2B5EF4-FFF2-40B4-BE49-F238E27FC236}">
                    <a16:creationId xmlns:a16="http://schemas.microsoft.com/office/drawing/2014/main" id="{44EC14D7-A519-F2F6-7398-1195026D08C0}"/>
                  </a:ext>
                </a:extLst>
              </p:cNvPr>
              <p:cNvPicPr/>
              <p:nvPr/>
            </p:nvPicPr>
            <p:blipFill>
              <a:blip r:embed="rId8"/>
              <a:stretch>
                <a:fillRect/>
              </a:stretch>
            </p:blipFill>
            <p:spPr>
              <a:xfrm>
                <a:off x="8744760" y="255731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A341455-BC4F-DE52-C5EB-36F2260EA47E}"/>
                  </a:ext>
                </a:extLst>
              </p14:cNvPr>
              <p14:cNvContentPartPr/>
              <p14:nvPr/>
            </p14:nvContentPartPr>
            <p14:xfrm>
              <a:off x="3493080" y="3640191"/>
              <a:ext cx="940680" cy="78840"/>
            </p14:xfrm>
          </p:contentPart>
        </mc:Choice>
        <mc:Fallback xmlns="">
          <p:pic>
            <p:nvPicPr>
              <p:cNvPr id="7" name="Ink 6">
                <a:extLst>
                  <a:ext uri="{FF2B5EF4-FFF2-40B4-BE49-F238E27FC236}">
                    <a16:creationId xmlns:a16="http://schemas.microsoft.com/office/drawing/2014/main" id="{1A341455-BC4F-DE52-C5EB-36F2260EA47E}"/>
                  </a:ext>
                </a:extLst>
              </p:cNvPr>
              <p:cNvPicPr/>
              <p:nvPr/>
            </p:nvPicPr>
            <p:blipFill>
              <a:blip r:embed="rId10"/>
              <a:stretch>
                <a:fillRect/>
              </a:stretch>
            </p:blipFill>
            <p:spPr>
              <a:xfrm>
                <a:off x="3439440" y="3532191"/>
                <a:ext cx="10483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95295603-1786-7484-5DCB-A44924FAC647}"/>
                  </a:ext>
                </a:extLst>
              </p14:cNvPr>
              <p14:cNvContentPartPr/>
              <p14:nvPr/>
            </p14:nvContentPartPr>
            <p14:xfrm>
              <a:off x="4442400" y="3639831"/>
              <a:ext cx="360" cy="360"/>
            </p14:xfrm>
          </p:contentPart>
        </mc:Choice>
        <mc:Fallback xmlns="">
          <p:pic>
            <p:nvPicPr>
              <p:cNvPr id="8" name="Ink 7">
                <a:extLst>
                  <a:ext uri="{FF2B5EF4-FFF2-40B4-BE49-F238E27FC236}">
                    <a16:creationId xmlns:a16="http://schemas.microsoft.com/office/drawing/2014/main" id="{95295603-1786-7484-5DCB-A44924FAC647}"/>
                  </a:ext>
                </a:extLst>
              </p:cNvPr>
              <p:cNvPicPr/>
              <p:nvPr/>
            </p:nvPicPr>
            <p:blipFill>
              <a:blip r:embed="rId8"/>
              <a:stretch>
                <a:fillRect/>
              </a:stretch>
            </p:blipFill>
            <p:spPr>
              <a:xfrm>
                <a:off x="4388760" y="35321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3A7D36F-9778-255A-176B-70E885F96136}"/>
                  </a:ext>
                </a:extLst>
              </p14:cNvPr>
              <p14:cNvContentPartPr/>
              <p14:nvPr/>
            </p14:nvContentPartPr>
            <p14:xfrm>
              <a:off x="4476600" y="3639471"/>
              <a:ext cx="1001160" cy="27720"/>
            </p14:xfrm>
          </p:contentPart>
        </mc:Choice>
        <mc:Fallback xmlns="">
          <p:pic>
            <p:nvPicPr>
              <p:cNvPr id="9" name="Ink 8">
                <a:extLst>
                  <a:ext uri="{FF2B5EF4-FFF2-40B4-BE49-F238E27FC236}">
                    <a16:creationId xmlns:a16="http://schemas.microsoft.com/office/drawing/2014/main" id="{D3A7D36F-9778-255A-176B-70E885F96136}"/>
                  </a:ext>
                </a:extLst>
              </p:cNvPr>
              <p:cNvPicPr/>
              <p:nvPr/>
            </p:nvPicPr>
            <p:blipFill>
              <a:blip r:embed="rId13"/>
              <a:stretch>
                <a:fillRect/>
              </a:stretch>
            </p:blipFill>
            <p:spPr>
              <a:xfrm>
                <a:off x="4422960" y="3531471"/>
                <a:ext cx="11088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46DEACA-9909-51B8-0A31-4ED852EBDCA9}"/>
                  </a:ext>
                </a:extLst>
              </p14:cNvPr>
              <p14:cNvContentPartPr/>
              <p14:nvPr/>
            </p14:nvContentPartPr>
            <p14:xfrm>
              <a:off x="5486040" y="3639831"/>
              <a:ext cx="360" cy="360"/>
            </p14:xfrm>
          </p:contentPart>
        </mc:Choice>
        <mc:Fallback xmlns="">
          <p:pic>
            <p:nvPicPr>
              <p:cNvPr id="10" name="Ink 9">
                <a:extLst>
                  <a:ext uri="{FF2B5EF4-FFF2-40B4-BE49-F238E27FC236}">
                    <a16:creationId xmlns:a16="http://schemas.microsoft.com/office/drawing/2014/main" id="{A46DEACA-9909-51B8-0A31-4ED852EBDCA9}"/>
                  </a:ext>
                </a:extLst>
              </p:cNvPr>
              <p:cNvPicPr/>
              <p:nvPr/>
            </p:nvPicPr>
            <p:blipFill>
              <a:blip r:embed="rId8"/>
              <a:stretch>
                <a:fillRect/>
              </a:stretch>
            </p:blipFill>
            <p:spPr>
              <a:xfrm>
                <a:off x="5432400" y="3532191"/>
                <a:ext cx="108000" cy="216000"/>
              </a:xfrm>
              <a:prstGeom prst="rect">
                <a:avLst/>
              </a:prstGeom>
            </p:spPr>
          </p:pic>
        </mc:Fallback>
      </mc:AlternateContent>
    </p:spTree>
    <p:extLst>
      <p:ext uri="{BB962C8B-B14F-4D97-AF65-F5344CB8AC3E}">
        <p14:creationId xmlns:p14="http://schemas.microsoft.com/office/powerpoint/2010/main" val="384816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Ionic  radius</a:t>
            </a:r>
          </a:p>
        </p:txBody>
      </p:sp>
      <p:pic>
        <p:nvPicPr>
          <p:cNvPr id="4" name="Picture 3"/>
          <p:cNvPicPr>
            <a:picLocks noChangeAspect="1"/>
          </p:cNvPicPr>
          <p:nvPr/>
        </p:nvPicPr>
        <p:blipFill rotWithShape="1">
          <a:blip r:embed="rId2"/>
          <a:srcRect t="2922"/>
          <a:stretch/>
        </p:blipFill>
        <p:spPr>
          <a:xfrm>
            <a:off x="609600" y="685800"/>
            <a:ext cx="7924800" cy="5907912"/>
          </a:xfrm>
          <a:prstGeom prst="rect">
            <a:avLst/>
          </a:prstGeom>
        </p:spPr>
      </p:pic>
    </p:spTree>
    <p:extLst>
      <p:ext uri="{BB962C8B-B14F-4D97-AF65-F5344CB8AC3E}">
        <p14:creationId xmlns:p14="http://schemas.microsoft.com/office/powerpoint/2010/main" val="113056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t>Ionic Radius</a:t>
            </a:r>
          </a:p>
        </p:txBody>
      </p:sp>
      <p:pic>
        <p:nvPicPr>
          <p:cNvPr id="4" name="Picture 3"/>
          <p:cNvPicPr>
            <a:picLocks noChangeAspect="1"/>
          </p:cNvPicPr>
          <p:nvPr/>
        </p:nvPicPr>
        <p:blipFill>
          <a:blip r:embed="rId2"/>
          <a:stretch>
            <a:fillRect/>
          </a:stretch>
        </p:blipFill>
        <p:spPr>
          <a:xfrm>
            <a:off x="457199" y="1981200"/>
            <a:ext cx="8217929" cy="25146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A6C4B8E-7851-FFB7-0E6E-44D9001B0008}"/>
                  </a:ext>
                </a:extLst>
              </p14:cNvPr>
              <p14:cNvContentPartPr/>
              <p14:nvPr/>
            </p14:nvContentPartPr>
            <p14:xfrm>
              <a:off x="4356000" y="2717097"/>
              <a:ext cx="3793680" cy="750960"/>
            </p14:xfrm>
          </p:contentPart>
        </mc:Choice>
        <mc:Fallback xmlns="">
          <p:pic>
            <p:nvPicPr>
              <p:cNvPr id="7" name="Ink 6">
                <a:extLst>
                  <a:ext uri="{FF2B5EF4-FFF2-40B4-BE49-F238E27FC236}">
                    <a16:creationId xmlns:a16="http://schemas.microsoft.com/office/drawing/2014/main" id="{3A6C4B8E-7851-FFB7-0E6E-44D9001B0008}"/>
                  </a:ext>
                </a:extLst>
              </p:cNvPr>
              <p:cNvPicPr/>
              <p:nvPr/>
            </p:nvPicPr>
            <p:blipFill>
              <a:blip r:embed="rId4"/>
              <a:stretch>
                <a:fillRect/>
              </a:stretch>
            </p:blipFill>
            <p:spPr>
              <a:xfrm>
                <a:off x="4347000" y="2708097"/>
                <a:ext cx="381132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2473B94-A2EA-591F-B7D8-645873079F6D}"/>
                  </a:ext>
                </a:extLst>
              </p14:cNvPr>
              <p14:cNvContentPartPr/>
              <p14:nvPr/>
            </p14:nvContentPartPr>
            <p14:xfrm>
              <a:off x="6539760" y="2691177"/>
              <a:ext cx="1224360" cy="876960"/>
            </p14:xfrm>
          </p:contentPart>
        </mc:Choice>
        <mc:Fallback xmlns="">
          <p:pic>
            <p:nvPicPr>
              <p:cNvPr id="9" name="Ink 8">
                <a:extLst>
                  <a:ext uri="{FF2B5EF4-FFF2-40B4-BE49-F238E27FC236}">
                    <a16:creationId xmlns:a16="http://schemas.microsoft.com/office/drawing/2014/main" id="{72473B94-A2EA-591F-B7D8-645873079F6D}"/>
                  </a:ext>
                </a:extLst>
              </p:cNvPr>
              <p:cNvPicPr/>
              <p:nvPr/>
            </p:nvPicPr>
            <p:blipFill>
              <a:blip r:embed="rId6"/>
              <a:stretch>
                <a:fillRect/>
              </a:stretch>
            </p:blipFill>
            <p:spPr>
              <a:xfrm>
                <a:off x="6531120" y="2682537"/>
                <a:ext cx="1242000" cy="894600"/>
              </a:xfrm>
              <a:prstGeom prst="rect">
                <a:avLst/>
              </a:prstGeom>
            </p:spPr>
          </p:pic>
        </mc:Fallback>
      </mc:AlternateContent>
      <p:grpSp>
        <p:nvGrpSpPr>
          <p:cNvPr id="12" name="Group 11">
            <a:extLst>
              <a:ext uri="{FF2B5EF4-FFF2-40B4-BE49-F238E27FC236}">
                <a16:creationId xmlns:a16="http://schemas.microsoft.com/office/drawing/2014/main" id="{8C72FBE0-00E3-5957-F67F-70C782EFD5F3}"/>
              </a:ext>
            </a:extLst>
          </p:cNvPr>
          <p:cNvGrpSpPr/>
          <p:nvPr/>
        </p:nvGrpSpPr>
        <p:grpSpPr>
          <a:xfrm>
            <a:off x="2801160" y="2673897"/>
            <a:ext cx="4885200" cy="927720"/>
            <a:chOff x="2801160" y="2673897"/>
            <a:chExt cx="4885200" cy="92772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C52F2C4-03A6-709E-5103-BE90C69774BE}"/>
                    </a:ext>
                  </a:extLst>
                </p14:cNvPr>
                <p14:cNvContentPartPr/>
                <p14:nvPr/>
              </p14:nvContentPartPr>
              <p14:xfrm>
                <a:off x="7245720" y="2794497"/>
                <a:ext cx="436680" cy="692640"/>
              </p14:xfrm>
            </p:contentPart>
          </mc:Choice>
          <mc:Fallback xmlns="">
            <p:pic>
              <p:nvPicPr>
                <p:cNvPr id="3" name="Ink 2">
                  <a:extLst>
                    <a:ext uri="{FF2B5EF4-FFF2-40B4-BE49-F238E27FC236}">
                      <a16:creationId xmlns:a16="http://schemas.microsoft.com/office/drawing/2014/main" id="{EC52F2C4-03A6-709E-5103-BE90C69774BE}"/>
                    </a:ext>
                  </a:extLst>
                </p:cNvPr>
                <p:cNvPicPr/>
                <p:nvPr/>
              </p:nvPicPr>
              <p:blipFill>
                <a:blip r:embed="rId8"/>
                <a:stretch>
                  <a:fillRect/>
                </a:stretch>
              </p:blipFill>
              <p:spPr>
                <a:xfrm>
                  <a:off x="7237080" y="2785857"/>
                  <a:ext cx="45432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61B077E4-C799-2BBC-6393-898E128A0306}"/>
                    </a:ext>
                  </a:extLst>
                </p14:cNvPr>
                <p14:cNvContentPartPr/>
                <p14:nvPr/>
              </p14:nvContentPartPr>
              <p14:xfrm>
                <a:off x="7686000" y="3493257"/>
                <a:ext cx="360" cy="360"/>
              </p14:xfrm>
            </p:contentPart>
          </mc:Choice>
          <mc:Fallback xmlns="">
            <p:pic>
              <p:nvPicPr>
                <p:cNvPr id="5" name="Ink 4">
                  <a:extLst>
                    <a:ext uri="{FF2B5EF4-FFF2-40B4-BE49-F238E27FC236}">
                      <a16:creationId xmlns:a16="http://schemas.microsoft.com/office/drawing/2014/main" id="{61B077E4-C799-2BBC-6393-898E128A0306}"/>
                    </a:ext>
                  </a:extLst>
                </p:cNvPr>
                <p:cNvPicPr/>
                <p:nvPr/>
              </p:nvPicPr>
              <p:blipFill>
                <a:blip r:embed="rId10"/>
                <a:stretch>
                  <a:fillRect/>
                </a:stretch>
              </p:blipFill>
              <p:spPr>
                <a:xfrm>
                  <a:off x="7677000" y="3484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FF40C5B-29F4-4C6A-7C07-5F942FB3D3A8}"/>
                    </a:ext>
                  </a:extLst>
                </p14:cNvPr>
                <p14:cNvContentPartPr/>
                <p14:nvPr/>
              </p14:nvContentPartPr>
              <p14:xfrm>
                <a:off x="2801160" y="2673897"/>
                <a:ext cx="3798000" cy="927720"/>
              </p14:xfrm>
            </p:contentPart>
          </mc:Choice>
          <mc:Fallback xmlns="">
            <p:pic>
              <p:nvPicPr>
                <p:cNvPr id="11" name="Ink 10">
                  <a:extLst>
                    <a:ext uri="{FF2B5EF4-FFF2-40B4-BE49-F238E27FC236}">
                      <a16:creationId xmlns:a16="http://schemas.microsoft.com/office/drawing/2014/main" id="{7FF40C5B-29F4-4C6A-7C07-5F942FB3D3A8}"/>
                    </a:ext>
                  </a:extLst>
                </p:cNvPr>
                <p:cNvPicPr/>
                <p:nvPr/>
              </p:nvPicPr>
              <p:blipFill>
                <a:blip r:embed="rId12"/>
                <a:stretch>
                  <a:fillRect/>
                </a:stretch>
              </p:blipFill>
              <p:spPr>
                <a:xfrm>
                  <a:off x="2792520" y="2664897"/>
                  <a:ext cx="3815640" cy="94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9D0082B4-9DFD-2233-29BD-9D50027B5C9A}"/>
                  </a:ext>
                </a:extLst>
              </p14:cNvPr>
              <p14:cNvContentPartPr/>
              <p14:nvPr/>
            </p14:nvContentPartPr>
            <p14:xfrm>
              <a:off x="3544920" y="3320817"/>
              <a:ext cx="360" cy="360"/>
            </p14:xfrm>
          </p:contentPart>
        </mc:Choice>
        <mc:Fallback xmlns="">
          <p:pic>
            <p:nvPicPr>
              <p:cNvPr id="13" name="Ink 12">
                <a:extLst>
                  <a:ext uri="{FF2B5EF4-FFF2-40B4-BE49-F238E27FC236}">
                    <a16:creationId xmlns:a16="http://schemas.microsoft.com/office/drawing/2014/main" id="{9D0082B4-9DFD-2233-29BD-9D50027B5C9A}"/>
                  </a:ext>
                </a:extLst>
              </p:cNvPr>
              <p:cNvPicPr/>
              <p:nvPr/>
            </p:nvPicPr>
            <p:blipFill>
              <a:blip r:embed="rId10"/>
              <a:stretch>
                <a:fillRect/>
              </a:stretch>
            </p:blipFill>
            <p:spPr>
              <a:xfrm>
                <a:off x="3536280" y="3311817"/>
                <a:ext cx="18000" cy="18000"/>
              </a:xfrm>
              <a:prstGeom prst="rect">
                <a:avLst/>
              </a:prstGeom>
            </p:spPr>
          </p:pic>
        </mc:Fallback>
      </mc:AlternateContent>
    </p:spTree>
    <p:extLst>
      <p:ext uri="{BB962C8B-B14F-4D97-AF65-F5344CB8AC3E}">
        <p14:creationId xmlns:p14="http://schemas.microsoft.com/office/powerpoint/2010/main" val="179403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Ionization energy</a:t>
            </a:r>
          </a:p>
        </p:txBody>
      </p:sp>
      <p:sp>
        <p:nvSpPr>
          <p:cNvPr id="3" name="Rectangle 2"/>
          <p:cNvSpPr/>
          <p:nvPr/>
        </p:nvSpPr>
        <p:spPr>
          <a:xfrm>
            <a:off x="228600" y="609600"/>
            <a:ext cx="8686800" cy="707886"/>
          </a:xfrm>
          <a:prstGeom prst="rect">
            <a:avLst/>
          </a:prstGeom>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 Ionization energy  is  the minimum energy (in kJ/</a:t>
            </a:r>
            <a:r>
              <a:rPr lang="en-US" sz="2000" dirty="0" err="1">
                <a:solidFill>
                  <a:srgbClr val="FF0000"/>
                </a:solidFill>
                <a:latin typeface="Arial" panose="020B0604020202020204" pitchFamily="34" charset="0"/>
                <a:cs typeface="Arial" panose="020B0604020202020204" pitchFamily="34" charset="0"/>
              </a:rPr>
              <a:t>mol</a:t>
            </a:r>
            <a:r>
              <a:rPr lang="en-US" sz="2000" dirty="0">
                <a:solidFill>
                  <a:srgbClr val="FF0000"/>
                </a:solidFill>
                <a:latin typeface="Arial" panose="020B0604020202020204" pitchFamily="34" charset="0"/>
                <a:cs typeface="Arial" panose="020B0604020202020204" pitchFamily="34" charset="0"/>
              </a:rPr>
              <a:t>) required  to  remove  an  electron  from  a  gaseous  atom  in  its  ground  state. </a:t>
            </a:r>
          </a:p>
        </p:txBody>
      </p:sp>
      <p:pic>
        <p:nvPicPr>
          <p:cNvPr id="5" name="Picture 4"/>
          <p:cNvPicPr>
            <a:picLocks noChangeAspect="1"/>
          </p:cNvPicPr>
          <p:nvPr/>
        </p:nvPicPr>
        <p:blipFill rotWithShape="1">
          <a:blip r:embed="rId2"/>
          <a:srcRect t="2558"/>
          <a:stretch/>
        </p:blipFill>
        <p:spPr>
          <a:xfrm>
            <a:off x="457200" y="1371600"/>
            <a:ext cx="7924800" cy="532108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0497C9A-B596-29D8-77BF-1C4C06888FCB}"/>
                  </a:ext>
                </a:extLst>
              </p14:cNvPr>
              <p14:cNvContentPartPr/>
              <p14:nvPr/>
            </p14:nvContentPartPr>
            <p14:xfrm>
              <a:off x="1388880" y="1456791"/>
              <a:ext cx="1520640" cy="19440"/>
            </p14:xfrm>
          </p:contentPart>
        </mc:Choice>
        <mc:Fallback xmlns="">
          <p:pic>
            <p:nvPicPr>
              <p:cNvPr id="4" name="Ink 3">
                <a:extLst>
                  <a:ext uri="{FF2B5EF4-FFF2-40B4-BE49-F238E27FC236}">
                    <a16:creationId xmlns:a16="http://schemas.microsoft.com/office/drawing/2014/main" id="{90497C9A-B596-29D8-77BF-1C4C06888FCB}"/>
                  </a:ext>
                </a:extLst>
              </p:cNvPr>
              <p:cNvPicPr/>
              <p:nvPr/>
            </p:nvPicPr>
            <p:blipFill>
              <a:blip r:embed="rId4"/>
              <a:stretch>
                <a:fillRect/>
              </a:stretch>
            </p:blipFill>
            <p:spPr>
              <a:xfrm>
                <a:off x="1334880" y="1348791"/>
                <a:ext cx="1628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90E799C-D3FE-C8A7-E6FD-ADA2F75A6AE2}"/>
                  </a:ext>
                </a:extLst>
              </p14:cNvPr>
              <p14:cNvContentPartPr/>
              <p14:nvPr/>
            </p14:nvContentPartPr>
            <p14:xfrm>
              <a:off x="2907000" y="1465791"/>
              <a:ext cx="4747680" cy="44280"/>
            </p14:xfrm>
          </p:contentPart>
        </mc:Choice>
        <mc:Fallback xmlns="">
          <p:pic>
            <p:nvPicPr>
              <p:cNvPr id="6" name="Ink 5">
                <a:extLst>
                  <a:ext uri="{FF2B5EF4-FFF2-40B4-BE49-F238E27FC236}">
                    <a16:creationId xmlns:a16="http://schemas.microsoft.com/office/drawing/2014/main" id="{F90E799C-D3FE-C8A7-E6FD-ADA2F75A6AE2}"/>
                  </a:ext>
                </a:extLst>
              </p:cNvPr>
              <p:cNvPicPr/>
              <p:nvPr/>
            </p:nvPicPr>
            <p:blipFill>
              <a:blip r:embed="rId6"/>
              <a:stretch>
                <a:fillRect/>
              </a:stretch>
            </p:blipFill>
            <p:spPr>
              <a:xfrm>
                <a:off x="2853000" y="1358151"/>
                <a:ext cx="48553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FECB460-B4C7-BDE9-15D3-BE4729F11CBD}"/>
                  </a:ext>
                </a:extLst>
              </p14:cNvPr>
              <p14:cNvContentPartPr/>
              <p14:nvPr/>
            </p14:nvContentPartPr>
            <p14:xfrm>
              <a:off x="7961760" y="1491351"/>
              <a:ext cx="216360" cy="18000"/>
            </p14:xfrm>
          </p:contentPart>
        </mc:Choice>
        <mc:Fallback xmlns="">
          <p:pic>
            <p:nvPicPr>
              <p:cNvPr id="7" name="Ink 6">
                <a:extLst>
                  <a:ext uri="{FF2B5EF4-FFF2-40B4-BE49-F238E27FC236}">
                    <a16:creationId xmlns:a16="http://schemas.microsoft.com/office/drawing/2014/main" id="{FFECB460-B4C7-BDE9-15D3-BE4729F11CBD}"/>
                  </a:ext>
                </a:extLst>
              </p:cNvPr>
              <p:cNvPicPr/>
              <p:nvPr/>
            </p:nvPicPr>
            <p:blipFill>
              <a:blip r:embed="rId8"/>
              <a:stretch>
                <a:fillRect/>
              </a:stretch>
            </p:blipFill>
            <p:spPr>
              <a:xfrm>
                <a:off x="7908120" y="1383351"/>
                <a:ext cx="324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BD6A853D-D4A4-BBC8-7CCA-CB7A57E4EDED}"/>
                  </a:ext>
                </a:extLst>
              </p14:cNvPr>
              <p14:cNvContentPartPr/>
              <p14:nvPr/>
            </p14:nvContentPartPr>
            <p14:xfrm>
              <a:off x="8186400" y="1509351"/>
              <a:ext cx="360" cy="360"/>
            </p14:xfrm>
          </p:contentPart>
        </mc:Choice>
        <mc:Fallback xmlns="">
          <p:pic>
            <p:nvPicPr>
              <p:cNvPr id="8" name="Ink 7">
                <a:extLst>
                  <a:ext uri="{FF2B5EF4-FFF2-40B4-BE49-F238E27FC236}">
                    <a16:creationId xmlns:a16="http://schemas.microsoft.com/office/drawing/2014/main" id="{BD6A853D-D4A4-BBC8-7CCA-CB7A57E4EDED}"/>
                  </a:ext>
                </a:extLst>
              </p:cNvPr>
              <p:cNvPicPr/>
              <p:nvPr/>
            </p:nvPicPr>
            <p:blipFill>
              <a:blip r:embed="rId10"/>
              <a:stretch>
                <a:fillRect/>
              </a:stretch>
            </p:blipFill>
            <p:spPr>
              <a:xfrm>
                <a:off x="8132400" y="140171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E9E326A7-092F-5F04-42EB-7D43978077FD}"/>
                  </a:ext>
                </a:extLst>
              </p14:cNvPr>
              <p14:cNvContentPartPr/>
              <p14:nvPr/>
            </p14:nvContentPartPr>
            <p14:xfrm>
              <a:off x="577440" y="1853871"/>
              <a:ext cx="1346400" cy="26640"/>
            </p14:xfrm>
          </p:contentPart>
        </mc:Choice>
        <mc:Fallback xmlns="">
          <p:pic>
            <p:nvPicPr>
              <p:cNvPr id="9" name="Ink 8">
                <a:extLst>
                  <a:ext uri="{FF2B5EF4-FFF2-40B4-BE49-F238E27FC236}">
                    <a16:creationId xmlns:a16="http://schemas.microsoft.com/office/drawing/2014/main" id="{E9E326A7-092F-5F04-42EB-7D43978077FD}"/>
                  </a:ext>
                </a:extLst>
              </p:cNvPr>
              <p:cNvPicPr/>
              <p:nvPr/>
            </p:nvPicPr>
            <p:blipFill>
              <a:blip r:embed="rId12"/>
              <a:stretch>
                <a:fillRect/>
              </a:stretch>
            </p:blipFill>
            <p:spPr>
              <a:xfrm>
                <a:off x="523440" y="1745871"/>
                <a:ext cx="14540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D0C6869-E9A2-D195-BBB4-40D757B60268}"/>
                  </a:ext>
                </a:extLst>
              </p14:cNvPr>
              <p14:cNvContentPartPr/>
              <p14:nvPr/>
            </p14:nvContentPartPr>
            <p14:xfrm>
              <a:off x="1958040" y="1854231"/>
              <a:ext cx="360" cy="360"/>
            </p14:xfrm>
          </p:contentPart>
        </mc:Choice>
        <mc:Fallback xmlns="">
          <p:pic>
            <p:nvPicPr>
              <p:cNvPr id="10" name="Ink 9">
                <a:extLst>
                  <a:ext uri="{FF2B5EF4-FFF2-40B4-BE49-F238E27FC236}">
                    <a16:creationId xmlns:a16="http://schemas.microsoft.com/office/drawing/2014/main" id="{FD0C6869-E9A2-D195-BBB4-40D757B60268}"/>
                  </a:ext>
                </a:extLst>
              </p:cNvPr>
              <p:cNvPicPr/>
              <p:nvPr/>
            </p:nvPicPr>
            <p:blipFill>
              <a:blip r:embed="rId14"/>
              <a:stretch>
                <a:fillRect/>
              </a:stretch>
            </p:blipFill>
            <p:spPr>
              <a:xfrm>
                <a:off x="1904400" y="17465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56075FFB-E081-2DD7-DE31-58A91E162AE7}"/>
                  </a:ext>
                </a:extLst>
              </p14:cNvPr>
              <p14:cNvContentPartPr/>
              <p14:nvPr/>
            </p14:nvContentPartPr>
            <p14:xfrm>
              <a:off x="577440" y="2328711"/>
              <a:ext cx="4470480" cy="44640"/>
            </p14:xfrm>
          </p:contentPart>
        </mc:Choice>
        <mc:Fallback xmlns="">
          <p:pic>
            <p:nvPicPr>
              <p:cNvPr id="11" name="Ink 10">
                <a:extLst>
                  <a:ext uri="{FF2B5EF4-FFF2-40B4-BE49-F238E27FC236}">
                    <a16:creationId xmlns:a16="http://schemas.microsoft.com/office/drawing/2014/main" id="{56075FFB-E081-2DD7-DE31-58A91E162AE7}"/>
                  </a:ext>
                </a:extLst>
              </p:cNvPr>
              <p:cNvPicPr/>
              <p:nvPr/>
            </p:nvPicPr>
            <p:blipFill>
              <a:blip r:embed="rId16"/>
              <a:stretch>
                <a:fillRect/>
              </a:stretch>
            </p:blipFill>
            <p:spPr>
              <a:xfrm>
                <a:off x="523440" y="2220711"/>
                <a:ext cx="45781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E80D5329-BF19-0A67-3D61-F8F3F20C5520}"/>
                  </a:ext>
                </a:extLst>
              </p14:cNvPr>
              <p14:cNvContentPartPr/>
              <p14:nvPr/>
            </p14:nvContentPartPr>
            <p14:xfrm>
              <a:off x="1440000" y="3243111"/>
              <a:ext cx="2209320" cy="113760"/>
            </p14:xfrm>
          </p:contentPart>
        </mc:Choice>
        <mc:Fallback xmlns="">
          <p:pic>
            <p:nvPicPr>
              <p:cNvPr id="12" name="Ink 11">
                <a:extLst>
                  <a:ext uri="{FF2B5EF4-FFF2-40B4-BE49-F238E27FC236}">
                    <a16:creationId xmlns:a16="http://schemas.microsoft.com/office/drawing/2014/main" id="{E80D5329-BF19-0A67-3D61-F8F3F20C5520}"/>
                  </a:ext>
                </a:extLst>
              </p:cNvPr>
              <p:cNvPicPr/>
              <p:nvPr/>
            </p:nvPicPr>
            <p:blipFill>
              <a:blip r:embed="rId18"/>
              <a:stretch>
                <a:fillRect/>
              </a:stretch>
            </p:blipFill>
            <p:spPr>
              <a:xfrm>
                <a:off x="1386360" y="3135111"/>
                <a:ext cx="23169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6951D4B6-1653-4EFD-7700-DFA47BCDDF4A}"/>
                  </a:ext>
                </a:extLst>
              </p14:cNvPr>
              <p14:cNvContentPartPr/>
              <p14:nvPr/>
            </p14:nvContentPartPr>
            <p14:xfrm>
              <a:off x="3648600" y="3269031"/>
              <a:ext cx="9360" cy="360"/>
            </p14:xfrm>
          </p:contentPart>
        </mc:Choice>
        <mc:Fallback xmlns="">
          <p:pic>
            <p:nvPicPr>
              <p:cNvPr id="13" name="Ink 12">
                <a:extLst>
                  <a:ext uri="{FF2B5EF4-FFF2-40B4-BE49-F238E27FC236}">
                    <a16:creationId xmlns:a16="http://schemas.microsoft.com/office/drawing/2014/main" id="{6951D4B6-1653-4EFD-7700-DFA47BCDDF4A}"/>
                  </a:ext>
                </a:extLst>
              </p:cNvPr>
              <p:cNvPicPr/>
              <p:nvPr/>
            </p:nvPicPr>
            <p:blipFill>
              <a:blip r:embed="rId20"/>
              <a:stretch>
                <a:fillRect/>
              </a:stretch>
            </p:blipFill>
            <p:spPr>
              <a:xfrm>
                <a:off x="3594960" y="3161391"/>
                <a:ext cx="117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3A124BB6-D358-9271-A402-B65CA039B59F}"/>
                  </a:ext>
                </a:extLst>
              </p14:cNvPr>
              <p14:cNvContentPartPr/>
              <p14:nvPr/>
            </p14:nvContentPartPr>
            <p14:xfrm>
              <a:off x="4321800" y="3561711"/>
              <a:ext cx="2552760" cy="61200"/>
            </p14:xfrm>
          </p:contentPart>
        </mc:Choice>
        <mc:Fallback xmlns="">
          <p:pic>
            <p:nvPicPr>
              <p:cNvPr id="14" name="Ink 13">
                <a:extLst>
                  <a:ext uri="{FF2B5EF4-FFF2-40B4-BE49-F238E27FC236}">
                    <a16:creationId xmlns:a16="http://schemas.microsoft.com/office/drawing/2014/main" id="{3A124BB6-D358-9271-A402-B65CA039B59F}"/>
                  </a:ext>
                </a:extLst>
              </p:cNvPr>
              <p:cNvPicPr/>
              <p:nvPr/>
            </p:nvPicPr>
            <p:blipFill>
              <a:blip r:embed="rId22"/>
              <a:stretch>
                <a:fillRect/>
              </a:stretch>
            </p:blipFill>
            <p:spPr>
              <a:xfrm>
                <a:off x="4267800" y="3454071"/>
                <a:ext cx="2660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127A23F4-FA26-990E-5D4A-E5C7197940D4}"/>
                  </a:ext>
                </a:extLst>
              </p14:cNvPr>
              <p14:cNvContentPartPr/>
              <p14:nvPr/>
            </p14:nvContentPartPr>
            <p14:xfrm>
              <a:off x="6883920" y="3562431"/>
              <a:ext cx="360" cy="360"/>
            </p14:xfrm>
          </p:contentPart>
        </mc:Choice>
        <mc:Fallback xmlns="">
          <p:pic>
            <p:nvPicPr>
              <p:cNvPr id="15" name="Ink 14">
                <a:extLst>
                  <a:ext uri="{FF2B5EF4-FFF2-40B4-BE49-F238E27FC236}">
                    <a16:creationId xmlns:a16="http://schemas.microsoft.com/office/drawing/2014/main" id="{127A23F4-FA26-990E-5D4A-E5C7197940D4}"/>
                  </a:ext>
                </a:extLst>
              </p:cNvPr>
              <p:cNvPicPr/>
              <p:nvPr/>
            </p:nvPicPr>
            <p:blipFill>
              <a:blip r:embed="rId10"/>
              <a:stretch>
                <a:fillRect/>
              </a:stretch>
            </p:blipFill>
            <p:spPr>
              <a:xfrm>
                <a:off x="6830280" y="34547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5E02A9F6-5F91-6A0F-6186-FFAA382E466C}"/>
                  </a:ext>
                </a:extLst>
              </p14:cNvPr>
              <p14:cNvContentPartPr/>
              <p14:nvPr/>
            </p14:nvContentPartPr>
            <p14:xfrm>
              <a:off x="646920" y="3829551"/>
              <a:ext cx="5416920" cy="44280"/>
            </p14:xfrm>
          </p:contentPart>
        </mc:Choice>
        <mc:Fallback xmlns="">
          <p:pic>
            <p:nvPicPr>
              <p:cNvPr id="16" name="Ink 15">
                <a:extLst>
                  <a:ext uri="{FF2B5EF4-FFF2-40B4-BE49-F238E27FC236}">
                    <a16:creationId xmlns:a16="http://schemas.microsoft.com/office/drawing/2014/main" id="{5E02A9F6-5F91-6A0F-6186-FFAA382E466C}"/>
                  </a:ext>
                </a:extLst>
              </p:cNvPr>
              <p:cNvPicPr/>
              <p:nvPr/>
            </p:nvPicPr>
            <p:blipFill>
              <a:blip r:embed="rId25"/>
              <a:stretch>
                <a:fillRect/>
              </a:stretch>
            </p:blipFill>
            <p:spPr>
              <a:xfrm>
                <a:off x="592920" y="3721911"/>
                <a:ext cx="55245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C5687A3B-5C0D-60AB-9D75-22A63A076F47}"/>
                  </a:ext>
                </a:extLst>
              </p14:cNvPr>
              <p14:cNvContentPartPr/>
              <p14:nvPr/>
            </p14:nvContentPartPr>
            <p14:xfrm>
              <a:off x="6072480" y="3830271"/>
              <a:ext cx="360" cy="360"/>
            </p14:xfrm>
          </p:contentPart>
        </mc:Choice>
        <mc:Fallback xmlns="">
          <p:pic>
            <p:nvPicPr>
              <p:cNvPr id="17" name="Ink 16">
                <a:extLst>
                  <a:ext uri="{FF2B5EF4-FFF2-40B4-BE49-F238E27FC236}">
                    <a16:creationId xmlns:a16="http://schemas.microsoft.com/office/drawing/2014/main" id="{C5687A3B-5C0D-60AB-9D75-22A63A076F47}"/>
                  </a:ext>
                </a:extLst>
              </p:cNvPr>
              <p:cNvPicPr/>
              <p:nvPr/>
            </p:nvPicPr>
            <p:blipFill>
              <a:blip r:embed="rId10"/>
              <a:stretch>
                <a:fillRect/>
              </a:stretch>
            </p:blipFill>
            <p:spPr>
              <a:xfrm>
                <a:off x="6018840" y="3722271"/>
                <a:ext cx="108000" cy="216000"/>
              </a:xfrm>
              <a:prstGeom prst="rect">
                <a:avLst/>
              </a:prstGeom>
            </p:spPr>
          </p:pic>
        </mc:Fallback>
      </mc:AlternateContent>
    </p:spTree>
    <p:extLst>
      <p:ext uri="{BB962C8B-B14F-4D97-AF65-F5344CB8AC3E}">
        <p14:creationId xmlns:p14="http://schemas.microsoft.com/office/powerpoint/2010/main" val="253179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Ionization energy</a:t>
            </a:r>
          </a:p>
        </p:txBody>
      </p:sp>
      <p:pic>
        <p:nvPicPr>
          <p:cNvPr id="4" name="Picture 3"/>
          <p:cNvPicPr>
            <a:picLocks noChangeAspect="1"/>
          </p:cNvPicPr>
          <p:nvPr/>
        </p:nvPicPr>
        <p:blipFill>
          <a:blip r:embed="rId2"/>
          <a:stretch>
            <a:fillRect/>
          </a:stretch>
        </p:blipFill>
        <p:spPr>
          <a:xfrm>
            <a:off x="609600" y="609600"/>
            <a:ext cx="7927963" cy="6019800"/>
          </a:xfrm>
          <a:prstGeom prst="rect">
            <a:avLst/>
          </a:prstGeom>
        </p:spPr>
      </p:pic>
    </p:spTree>
    <p:extLst>
      <p:ext uri="{BB962C8B-B14F-4D97-AF65-F5344CB8AC3E}">
        <p14:creationId xmlns:p14="http://schemas.microsoft.com/office/powerpoint/2010/main" val="329497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Ionization energy</a:t>
            </a:r>
          </a:p>
        </p:txBody>
      </p:sp>
      <p:pic>
        <p:nvPicPr>
          <p:cNvPr id="3" name="Picture 2"/>
          <p:cNvPicPr>
            <a:picLocks noChangeAspect="1"/>
          </p:cNvPicPr>
          <p:nvPr/>
        </p:nvPicPr>
        <p:blipFill>
          <a:blip r:embed="rId2"/>
          <a:stretch>
            <a:fillRect/>
          </a:stretch>
        </p:blipFill>
        <p:spPr>
          <a:xfrm>
            <a:off x="232011" y="838200"/>
            <a:ext cx="8924689" cy="1066800"/>
          </a:xfrm>
          <a:prstGeom prst="rect">
            <a:avLst/>
          </a:prstGeom>
        </p:spPr>
      </p:pic>
      <p:pic>
        <p:nvPicPr>
          <p:cNvPr id="4" name="Picture 3"/>
          <p:cNvPicPr>
            <a:picLocks noChangeAspect="1"/>
          </p:cNvPicPr>
          <p:nvPr/>
        </p:nvPicPr>
        <p:blipFill>
          <a:blip r:embed="rId3"/>
          <a:stretch>
            <a:fillRect/>
          </a:stretch>
        </p:blipFill>
        <p:spPr>
          <a:xfrm>
            <a:off x="1676400" y="2057400"/>
            <a:ext cx="5933164" cy="4419600"/>
          </a:xfrm>
          <a:prstGeom prst="rect">
            <a:avLst/>
          </a:prstGeom>
        </p:spPr>
      </p:pic>
    </p:spTree>
    <p:extLst>
      <p:ext uri="{BB962C8B-B14F-4D97-AF65-F5344CB8AC3E}">
        <p14:creationId xmlns:p14="http://schemas.microsoft.com/office/powerpoint/2010/main" val="334037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Ionization energy</a:t>
            </a:r>
          </a:p>
        </p:txBody>
      </p:sp>
      <p:pic>
        <p:nvPicPr>
          <p:cNvPr id="5" name="Picture 4"/>
          <p:cNvPicPr>
            <a:picLocks noChangeAspect="1"/>
          </p:cNvPicPr>
          <p:nvPr/>
        </p:nvPicPr>
        <p:blipFill>
          <a:blip r:embed="rId2"/>
          <a:stretch>
            <a:fillRect/>
          </a:stretch>
        </p:blipFill>
        <p:spPr>
          <a:xfrm>
            <a:off x="304800" y="685800"/>
            <a:ext cx="8502478" cy="52578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Ink 2">
                <a:extLst>
                  <a:ext uri="{FF2B5EF4-FFF2-40B4-BE49-F238E27FC236}">
                    <a16:creationId xmlns:a16="http://schemas.microsoft.com/office/drawing/2014/main" id="{ACF831F0-48CF-F193-7CAF-28174E5F6E0D}"/>
                  </a:ext>
                </a:extLst>
              </p14:cNvPr>
              <p14:cNvContentPartPr/>
              <p14:nvPr/>
            </p14:nvContentPartPr>
            <p14:xfrm>
              <a:off x="1147320" y="1828311"/>
              <a:ext cx="4831560" cy="1249920"/>
            </p14:xfrm>
          </p:contentPart>
        </mc:Choice>
        <mc:Fallback xmlns="">
          <p:pic>
            <p:nvPicPr>
              <p:cNvPr id="3" name="Ink 2">
                <a:extLst>
                  <a:ext uri="{FF2B5EF4-FFF2-40B4-BE49-F238E27FC236}">
                    <a16:creationId xmlns:a16="http://schemas.microsoft.com/office/drawing/2014/main" id="{ACF831F0-48CF-F193-7CAF-28174E5F6E0D}"/>
                  </a:ext>
                </a:extLst>
              </p:cNvPr>
              <p:cNvPicPr/>
              <p:nvPr/>
            </p:nvPicPr>
            <p:blipFill>
              <a:blip r:embed="rId4"/>
              <a:stretch>
                <a:fillRect/>
              </a:stretch>
            </p:blipFill>
            <p:spPr>
              <a:xfrm>
                <a:off x="1129320" y="1810671"/>
                <a:ext cx="4867200" cy="128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D1457CD3-2291-DF2C-760B-17B678226709}"/>
                  </a:ext>
                </a:extLst>
              </p14:cNvPr>
              <p14:cNvContentPartPr/>
              <p14:nvPr/>
            </p14:nvContentPartPr>
            <p14:xfrm>
              <a:off x="2440800" y="1776471"/>
              <a:ext cx="2269080" cy="2381760"/>
            </p14:xfrm>
          </p:contentPart>
        </mc:Choice>
        <mc:Fallback xmlns="">
          <p:pic>
            <p:nvPicPr>
              <p:cNvPr id="4" name="Ink 3">
                <a:extLst>
                  <a:ext uri="{FF2B5EF4-FFF2-40B4-BE49-F238E27FC236}">
                    <a16:creationId xmlns:a16="http://schemas.microsoft.com/office/drawing/2014/main" id="{D1457CD3-2291-DF2C-760B-17B678226709}"/>
                  </a:ext>
                </a:extLst>
              </p:cNvPr>
              <p:cNvPicPr/>
              <p:nvPr/>
            </p:nvPicPr>
            <p:blipFill>
              <a:blip r:embed="rId6"/>
              <a:stretch>
                <a:fillRect/>
              </a:stretch>
            </p:blipFill>
            <p:spPr>
              <a:xfrm>
                <a:off x="2422800" y="1758831"/>
                <a:ext cx="2304720" cy="241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9D38D1CD-4321-F211-1282-0DB16FFD6E96}"/>
                  </a:ext>
                </a:extLst>
              </p14:cNvPr>
              <p14:cNvContentPartPr/>
              <p14:nvPr/>
            </p14:nvContentPartPr>
            <p14:xfrm>
              <a:off x="1543680" y="1776471"/>
              <a:ext cx="3160440" cy="2783160"/>
            </p14:xfrm>
          </p:contentPart>
        </mc:Choice>
        <mc:Fallback xmlns="">
          <p:pic>
            <p:nvPicPr>
              <p:cNvPr id="6" name="Ink 5">
                <a:extLst>
                  <a:ext uri="{FF2B5EF4-FFF2-40B4-BE49-F238E27FC236}">
                    <a16:creationId xmlns:a16="http://schemas.microsoft.com/office/drawing/2014/main" id="{9D38D1CD-4321-F211-1282-0DB16FFD6E96}"/>
                  </a:ext>
                </a:extLst>
              </p:cNvPr>
              <p:cNvPicPr/>
              <p:nvPr/>
            </p:nvPicPr>
            <p:blipFill>
              <a:blip r:embed="rId8"/>
              <a:stretch>
                <a:fillRect/>
              </a:stretch>
            </p:blipFill>
            <p:spPr>
              <a:xfrm>
                <a:off x="1526040" y="1758831"/>
                <a:ext cx="3196080" cy="2818800"/>
              </a:xfrm>
              <a:prstGeom prst="rect">
                <a:avLst/>
              </a:prstGeom>
            </p:spPr>
          </p:pic>
        </mc:Fallback>
      </mc:AlternateContent>
    </p:spTree>
    <p:extLst>
      <p:ext uri="{BB962C8B-B14F-4D97-AF65-F5344CB8AC3E}">
        <p14:creationId xmlns:p14="http://schemas.microsoft.com/office/powerpoint/2010/main" val="42606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periodic table of elements Images, Stock Photos &amp;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339" t="7627" r="1339" b="14924"/>
          <a:stretch/>
        </p:blipFill>
        <p:spPr bwMode="auto">
          <a:xfrm>
            <a:off x="152399" y="152400"/>
            <a:ext cx="893502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41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Electron affinity</a:t>
            </a:r>
          </a:p>
        </p:txBody>
      </p:sp>
      <p:pic>
        <p:nvPicPr>
          <p:cNvPr id="4" name="Picture 3"/>
          <p:cNvPicPr>
            <a:picLocks noChangeAspect="1"/>
          </p:cNvPicPr>
          <p:nvPr/>
        </p:nvPicPr>
        <p:blipFill>
          <a:blip r:embed="rId2"/>
          <a:stretch>
            <a:fillRect/>
          </a:stretch>
        </p:blipFill>
        <p:spPr>
          <a:xfrm>
            <a:off x="533400" y="609600"/>
            <a:ext cx="7818203" cy="60198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79ACBCB-D2C3-6BD7-7689-0EABA3F954AA}"/>
                  </a:ext>
                </a:extLst>
              </p14:cNvPr>
              <p14:cNvContentPartPr/>
              <p14:nvPr/>
            </p14:nvContentPartPr>
            <p14:xfrm>
              <a:off x="6098400" y="1543551"/>
              <a:ext cx="2306880" cy="183240"/>
            </p14:xfrm>
          </p:contentPart>
        </mc:Choice>
        <mc:Fallback xmlns="">
          <p:pic>
            <p:nvPicPr>
              <p:cNvPr id="3" name="Ink 2">
                <a:extLst>
                  <a:ext uri="{FF2B5EF4-FFF2-40B4-BE49-F238E27FC236}">
                    <a16:creationId xmlns:a16="http://schemas.microsoft.com/office/drawing/2014/main" id="{E79ACBCB-D2C3-6BD7-7689-0EABA3F954AA}"/>
                  </a:ext>
                </a:extLst>
              </p:cNvPr>
              <p:cNvPicPr/>
              <p:nvPr/>
            </p:nvPicPr>
            <p:blipFill>
              <a:blip r:embed="rId4"/>
              <a:stretch>
                <a:fillRect/>
              </a:stretch>
            </p:blipFill>
            <p:spPr>
              <a:xfrm>
                <a:off x="6044760" y="1435551"/>
                <a:ext cx="24145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7F533B9-7630-9409-A5E5-27618E7BABC9}"/>
                  </a:ext>
                </a:extLst>
              </p14:cNvPr>
              <p14:cNvContentPartPr/>
              <p14:nvPr/>
            </p14:nvContentPartPr>
            <p14:xfrm>
              <a:off x="767520" y="1897071"/>
              <a:ext cx="7254360" cy="95760"/>
            </p14:xfrm>
          </p:contentPart>
        </mc:Choice>
        <mc:Fallback xmlns="">
          <p:pic>
            <p:nvPicPr>
              <p:cNvPr id="5" name="Ink 4">
                <a:extLst>
                  <a:ext uri="{FF2B5EF4-FFF2-40B4-BE49-F238E27FC236}">
                    <a16:creationId xmlns:a16="http://schemas.microsoft.com/office/drawing/2014/main" id="{F7F533B9-7630-9409-A5E5-27618E7BABC9}"/>
                  </a:ext>
                </a:extLst>
              </p:cNvPr>
              <p:cNvPicPr/>
              <p:nvPr/>
            </p:nvPicPr>
            <p:blipFill>
              <a:blip r:embed="rId6"/>
              <a:stretch>
                <a:fillRect/>
              </a:stretch>
            </p:blipFill>
            <p:spPr>
              <a:xfrm>
                <a:off x="713880" y="1789431"/>
                <a:ext cx="73620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627915A-C884-905E-71D7-8B953CD9EC64}"/>
                  </a:ext>
                </a:extLst>
              </p14:cNvPr>
              <p14:cNvContentPartPr/>
              <p14:nvPr/>
            </p14:nvContentPartPr>
            <p14:xfrm>
              <a:off x="983520" y="2149431"/>
              <a:ext cx="4028400" cy="119520"/>
            </p14:xfrm>
          </p:contentPart>
        </mc:Choice>
        <mc:Fallback xmlns="">
          <p:pic>
            <p:nvPicPr>
              <p:cNvPr id="6" name="Ink 5">
                <a:extLst>
                  <a:ext uri="{FF2B5EF4-FFF2-40B4-BE49-F238E27FC236}">
                    <a16:creationId xmlns:a16="http://schemas.microsoft.com/office/drawing/2014/main" id="{3627915A-C884-905E-71D7-8B953CD9EC64}"/>
                  </a:ext>
                </a:extLst>
              </p:cNvPr>
              <p:cNvPicPr/>
              <p:nvPr/>
            </p:nvPicPr>
            <p:blipFill>
              <a:blip r:embed="rId8"/>
              <a:stretch>
                <a:fillRect/>
              </a:stretch>
            </p:blipFill>
            <p:spPr>
              <a:xfrm>
                <a:off x="929520" y="2041431"/>
                <a:ext cx="41360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44AD7F4C-56AD-9B12-57DF-45D2D909C7BA}"/>
                  </a:ext>
                </a:extLst>
              </p14:cNvPr>
              <p14:cNvContentPartPr/>
              <p14:nvPr/>
            </p14:nvContentPartPr>
            <p14:xfrm>
              <a:off x="1449000" y="5960391"/>
              <a:ext cx="4588920" cy="35640"/>
            </p14:xfrm>
          </p:contentPart>
        </mc:Choice>
        <mc:Fallback xmlns="">
          <p:pic>
            <p:nvPicPr>
              <p:cNvPr id="7" name="Ink 6">
                <a:extLst>
                  <a:ext uri="{FF2B5EF4-FFF2-40B4-BE49-F238E27FC236}">
                    <a16:creationId xmlns:a16="http://schemas.microsoft.com/office/drawing/2014/main" id="{44AD7F4C-56AD-9B12-57DF-45D2D909C7BA}"/>
                  </a:ext>
                </a:extLst>
              </p:cNvPr>
              <p:cNvPicPr/>
              <p:nvPr/>
            </p:nvPicPr>
            <p:blipFill>
              <a:blip r:embed="rId10"/>
              <a:stretch>
                <a:fillRect/>
              </a:stretch>
            </p:blipFill>
            <p:spPr>
              <a:xfrm>
                <a:off x="1395000" y="5852391"/>
                <a:ext cx="46965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5D8872B-95F6-34C2-9247-3E2DEAACB783}"/>
                  </a:ext>
                </a:extLst>
              </p14:cNvPr>
              <p14:cNvContentPartPr/>
              <p14:nvPr/>
            </p14:nvContentPartPr>
            <p14:xfrm>
              <a:off x="5902920" y="5994591"/>
              <a:ext cx="1938600" cy="228600"/>
            </p14:xfrm>
          </p:contentPart>
        </mc:Choice>
        <mc:Fallback xmlns="">
          <p:pic>
            <p:nvPicPr>
              <p:cNvPr id="8" name="Ink 7">
                <a:extLst>
                  <a:ext uri="{FF2B5EF4-FFF2-40B4-BE49-F238E27FC236}">
                    <a16:creationId xmlns:a16="http://schemas.microsoft.com/office/drawing/2014/main" id="{E5D8872B-95F6-34C2-9247-3E2DEAACB783}"/>
                  </a:ext>
                </a:extLst>
              </p:cNvPr>
              <p:cNvPicPr/>
              <p:nvPr/>
            </p:nvPicPr>
            <p:blipFill>
              <a:blip r:embed="rId12"/>
              <a:stretch>
                <a:fillRect/>
              </a:stretch>
            </p:blipFill>
            <p:spPr>
              <a:xfrm>
                <a:off x="5849280" y="5886591"/>
                <a:ext cx="2046240" cy="444240"/>
              </a:xfrm>
              <a:prstGeom prst="rect">
                <a:avLst/>
              </a:prstGeom>
            </p:spPr>
          </p:pic>
        </mc:Fallback>
      </mc:AlternateContent>
    </p:spTree>
    <p:extLst>
      <p:ext uri="{BB962C8B-B14F-4D97-AF65-F5344CB8AC3E}">
        <p14:creationId xmlns:p14="http://schemas.microsoft.com/office/powerpoint/2010/main" val="206081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Electron affinity</a:t>
            </a:r>
          </a:p>
        </p:txBody>
      </p:sp>
      <p:pic>
        <p:nvPicPr>
          <p:cNvPr id="3" name="Picture 2"/>
          <p:cNvPicPr>
            <a:picLocks noChangeAspect="1"/>
          </p:cNvPicPr>
          <p:nvPr/>
        </p:nvPicPr>
        <p:blipFill>
          <a:blip r:embed="rId2"/>
          <a:stretch>
            <a:fillRect/>
          </a:stretch>
        </p:blipFill>
        <p:spPr>
          <a:xfrm>
            <a:off x="152400" y="685800"/>
            <a:ext cx="8988019" cy="5715000"/>
          </a:xfrm>
          <a:prstGeom prst="rect">
            <a:avLst/>
          </a:prstGeom>
        </p:spPr>
      </p:pic>
    </p:spTree>
    <p:extLst>
      <p:ext uri="{BB962C8B-B14F-4D97-AF65-F5344CB8AC3E}">
        <p14:creationId xmlns:p14="http://schemas.microsoft.com/office/powerpoint/2010/main" val="2577013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E6C5-13D4-3872-DE62-8E0B33B86766}"/>
              </a:ext>
            </a:extLst>
          </p:cNvPr>
          <p:cNvSpPr>
            <a:spLocks noGrp="1"/>
          </p:cNvSpPr>
          <p:nvPr>
            <p:ph type="title"/>
          </p:nvPr>
        </p:nvSpPr>
        <p:spPr>
          <a:xfrm>
            <a:off x="457200" y="274638"/>
            <a:ext cx="8229600" cy="94456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kumimoji="1" lang="en-US" altLang="ja-JP" dirty="0"/>
              <a:t>Electronegativity vs Electron affinity</a:t>
            </a:r>
            <a:endParaRPr kumimoji="1" lang="ja-JP" altLang="en-US" dirty="0"/>
          </a:p>
        </p:txBody>
      </p:sp>
      <p:sp>
        <p:nvSpPr>
          <p:cNvPr id="3" name="Content Placeholder 2">
            <a:extLst>
              <a:ext uri="{FF2B5EF4-FFF2-40B4-BE49-F238E27FC236}">
                <a16:creationId xmlns:a16="http://schemas.microsoft.com/office/drawing/2014/main" id="{2D1B022C-C9D4-3CB9-0D75-8A306558DCF9}"/>
              </a:ext>
            </a:extLst>
          </p:cNvPr>
          <p:cNvSpPr>
            <a:spLocks noGrp="1"/>
          </p:cNvSpPr>
          <p:nvPr>
            <p:ph idx="1"/>
          </p:nvPr>
        </p:nvSpPr>
        <p:spPr/>
        <p:txBody>
          <a:bodyPr>
            <a:normAutofit fontScale="92500" lnSpcReduction="10000"/>
          </a:bodyPr>
          <a:lstStyle/>
          <a:p>
            <a:pPr marL="0" indent="0" algn="just">
              <a:buNone/>
            </a:pPr>
            <a:r>
              <a:rPr lang="en-US" altLang="ja-JP" dirty="0">
                <a:latin typeface="Times New Roman" panose="02020603050405020304" pitchFamily="18" charset="0"/>
                <a:cs typeface="Times New Roman" panose="02020603050405020304" pitchFamily="18" charset="0"/>
              </a:rPr>
              <a:t>Electronegativity and electron affinity are related but different concepts. Both indicate the tendency of an atom to attract electrons. However, electron affinity refers to an isolated atom’s attraction for an additional electron, whereas electronegativity signifies the ability of an atom in a chemical bond (with another atom) to attract the shared electrons. Furthermore, electron affinity is an experimentally measurable quantity, whereas electronegativity is an estimated number that cannot be measured.</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28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 General Trends in Chemical Properties </a:t>
            </a:r>
          </a:p>
        </p:txBody>
      </p:sp>
      <p:sp>
        <p:nvSpPr>
          <p:cNvPr id="4" name="Rectangle 3"/>
          <p:cNvSpPr/>
          <p:nvPr/>
        </p:nvSpPr>
        <p:spPr>
          <a:xfrm>
            <a:off x="228600" y="838200"/>
            <a:ext cx="8686800" cy="5632311"/>
          </a:xfrm>
          <a:prstGeom prst="rect">
            <a:avLst/>
          </a:prstGeom>
        </p:spPr>
        <p:txBody>
          <a:bodyPr wrap="square">
            <a:spAutoFit/>
          </a:bodyPr>
          <a:lstStyle/>
          <a:p>
            <a:pPr algn="just"/>
            <a:r>
              <a:rPr lang="en-US" sz="2400" dirty="0">
                <a:latin typeface="Arial" panose="020B0604020202020204" pitchFamily="34" charset="0"/>
                <a:cs typeface="Arial" panose="020B0604020202020204" pitchFamily="34" charset="0"/>
              </a:rPr>
              <a:t> Diagonal relationships    are  similarities between pairs of  elements in different groups and periods of the periodic table. Specifically, the first three members of the second period (Li, Be, and B) exhibit many similarities to those elements located diagonally below them in the periodic table (Figure 8.13 ). The reason for this phenomenon is the closeness of the charge densities of their </a:t>
            </a:r>
            <a:r>
              <a:rPr lang="en-US" sz="2400" dirty="0" err="1">
                <a:latin typeface="Arial" panose="020B0604020202020204" pitchFamily="34" charset="0"/>
                <a:cs typeface="Arial" panose="020B0604020202020204" pitchFamily="34" charset="0"/>
              </a:rPr>
              <a:t>cations</a:t>
            </a:r>
            <a:r>
              <a:rPr lang="en-US" sz="2400" dirty="0">
                <a:latin typeface="Arial" panose="020B0604020202020204" pitchFamily="34" charset="0"/>
                <a:cs typeface="Arial" panose="020B0604020202020204" pitchFamily="34" charset="0"/>
              </a:rPr>
              <a:t>. (Charge density is the charge of an ion divided by its volume.) </a:t>
            </a:r>
            <a:r>
              <a:rPr lang="en-US" sz="2400" dirty="0" err="1">
                <a:latin typeface="Arial" panose="020B0604020202020204" pitchFamily="34" charset="0"/>
                <a:cs typeface="Arial" panose="020B0604020202020204" pitchFamily="34" charset="0"/>
              </a:rPr>
              <a:t>Cations</a:t>
            </a:r>
            <a:r>
              <a:rPr lang="en-US" sz="2400" dirty="0">
                <a:latin typeface="Arial" panose="020B0604020202020204" pitchFamily="34" charset="0"/>
                <a:cs typeface="Arial" panose="020B0604020202020204" pitchFamily="34" charset="0"/>
              </a:rPr>
              <a:t> with comparable charge densities  react  similarly  with  anions  and  therefore  form  the  same  type  of  compounds. Thus, the chemistry of lithium resembles that of magnesium in some ways; the same holds  for  beryllium  and  aluminum  and  for  boron  and  silicon.  Each  of  these  pairs  is said  to  exhibit  a  diagonal  relationship.  We  will  see  a  number  of  examples  of  this relationship later.</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B1A582E-AD2C-D14B-6E35-EAF6FB5C1F61}"/>
                  </a:ext>
                </a:extLst>
              </p14:cNvPr>
              <p14:cNvContentPartPr/>
              <p14:nvPr/>
            </p14:nvContentPartPr>
            <p14:xfrm>
              <a:off x="491400" y="1009311"/>
              <a:ext cx="2993040" cy="146880"/>
            </p14:xfrm>
          </p:contentPart>
        </mc:Choice>
        <mc:Fallback xmlns="">
          <p:pic>
            <p:nvPicPr>
              <p:cNvPr id="3" name="Ink 2">
                <a:extLst>
                  <a:ext uri="{FF2B5EF4-FFF2-40B4-BE49-F238E27FC236}">
                    <a16:creationId xmlns:a16="http://schemas.microsoft.com/office/drawing/2014/main" id="{0B1A582E-AD2C-D14B-6E35-EAF6FB5C1F61}"/>
                  </a:ext>
                </a:extLst>
              </p:cNvPr>
              <p:cNvPicPr/>
              <p:nvPr/>
            </p:nvPicPr>
            <p:blipFill>
              <a:blip r:embed="rId3"/>
              <a:stretch>
                <a:fillRect/>
              </a:stretch>
            </p:blipFill>
            <p:spPr>
              <a:xfrm>
                <a:off x="437400" y="901311"/>
                <a:ext cx="310068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74CDEC5-D9B5-48D0-C0D4-7C8278755D9D}"/>
                  </a:ext>
                </a:extLst>
              </p14:cNvPr>
              <p14:cNvContentPartPr/>
              <p14:nvPr/>
            </p14:nvContentPartPr>
            <p14:xfrm>
              <a:off x="3493080" y="1147191"/>
              <a:ext cx="360" cy="360"/>
            </p14:xfrm>
          </p:contentPart>
        </mc:Choice>
        <mc:Fallback xmlns="">
          <p:pic>
            <p:nvPicPr>
              <p:cNvPr id="5" name="Ink 4">
                <a:extLst>
                  <a:ext uri="{FF2B5EF4-FFF2-40B4-BE49-F238E27FC236}">
                    <a16:creationId xmlns:a16="http://schemas.microsoft.com/office/drawing/2014/main" id="{C74CDEC5-D9B5-48D0-C0D4-7C8278755D9D}"/>
                  </a:ext>
                </a:extLst>
              </p:cNvPr>
              <p:cNvPicPr/>
              <p:nvPr/>
            </p:nvPicPr>
            <p:blipFill>
              <a:blip r:embed="rId5"/>
              <a:stretch>
                <a:fillRect/>
              </a:stretch>
            </p:blipFill>
            <p:spPr>
              <a:xfrm>
                <a:off x="3439440" y="10391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752A60-DD9E-2560-C180-0B4497C31EAA}"/>
                  </a:ext>
                </a:extLst>
              </p14:cNvPr>
              <p14:cNvContentPartPr/>
              <p14:nvPr/>
            </p14:nvContentPartPr>
            <p14:xfrm>
              <a:off x="4244040" y="1026231"/>
              <a:ext cx="4682520" cy="87480"/>
            </p14:xfrm>
          </p:contentPart>
        </mc:Choice>
        <mc:Fallback xmlns="">
          <p:pic>
            <p:nvPicPr>
              <p:cNvPr id="6" name="Ink 5">
                <a:extLst>
                  <a:ext uri="{FF2B5EF4-FFF2-40B4-BE49-F238E27FC236}">
                    <a16:creationId xmlns:a16="http://schemas.microsoft.com/office/drawing/2014/main" id="{8D752A60-DD9E-2560-C180-0B4497C31EAA}"/>
                  </a:ext>
                </a:extLst>
              </p:cNvPr>
              <p:cNvPicPr/>
              <p:nvPr/>
            </p:nvPicPr>
            <p:blipFill>
              <a:blip r:embed="rId7"/>
              <a:stretch>
                <a:fillRect/>
              </a:stretch>
            </p:blipFill>
            <p:spPr>
              <a:xfrm>
                <a:off x="4190040" y="918231"/>
                <a:ext cx="47901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9878288-A994-7212-6EF1-5B4133FF592F}"/>
                  </a:ext>
                </a:extLst>
              </p14:cNvPr>
              <p14:cNvContentPartPr/>
              <p14:nvPr/>
            </p14:nvContentPartPr>
            <p14:xfrm>
              <a:off x="8937000" y="1026231"/>
              <a:ext cx="360" cy="360"/>
            </p14:xfrm>
          </p:contentPart>
        </mc:Choice>
        <mc:Fallback xmlns="">
          <p:pic>
            <p:nvPicPr>
              <p:cNvPr id="7" name="Ink 6">
                <a:extLst>
                  <a:ext uri="{FF2B5EF4-FFF2-40B4-BE49-F238E27FC236}">
                    <a16:creationId xmlns:a16="http://schemas.microsoft.com/office/drawing/2014/main" id="{99878288-A994-7212-6EF1-5B4133FF592F}"/>
                  </a:ext>
                </a:extLst>
              </p:cNvPr>
              <p:cNvPicPr/>
              <p:nvPr/>
            </p:nvPicPr>
            <p:blipFill>
              <a:blip r:embed="rId5"/>
              <a:stretch>
                <a:fillRect/>
              </a:stretch>
            </p:blipFill>
            <p:spPr>
              <a:xfrm>
                <a:off x="8883360" y="9185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15626CB1-1FCF-505A-12E3-15AED7CA523C}"/>
                  </a:ext>
                </a:extLst>
              </p14:cNvPr>
              <p14:cNvContentPartPr/>
              <p14:nvPr/>
            </p14:nvContentPartPr>
            <p14:xfrm>
              <a:off x="431280" y="1478391"/>
              <a:ext cx="8871120" cy="49680"/>
            </p14:xfrm>
          </p:contentPart>
        </mc:Choice>
        <mc:Fallback xmlns="">
          <p:pic>
            <p:nvPicPr>
              <p:cNvPr id="8" name="Ink 7">
                <a:extLst>
                  <a:ext uri="{FF2B5EF4-FFF2-40B4-BE49-F238E27FC236}">
                    <a16:creationId xmlns:a16="http://schemas.microsoft.com/office/drawing/2014/main" id="{15626CB1-1FCF-505A-12E3-15AED7CA523C}"/>
                  </a:ext>
                </a:extLst>
              </p:cNvPr>
              <p:cNvPicPr/>
              <p:nvPr/>
            </p:nvPicPr>
            <p:blipFill>
              <a:blip r:embed="rId10"/>
              <a:stretch>
                <a:fillRect/>
              </a:stretch>
            </p:blipFill>
            <p:spPr>
              <a:xfrm>
                <a:off x="377280" y="1370751"/>
                <a:ext cx="89787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7AF5B39-D651-53BC-AC95-0973A6D6A7D4}"/>
                  </a:ext>
                </a:extLst>
              </p14:cNvPr>
              <p14:cNvContentPartPr/>
              <p14:nvPr/>
            </p14:nvContentPartPr>
            <p14:xfrm>
              <a:off x="2449440" y="1733271"/>
              <a:ext cx="5477760" cy="104400"/>
            </p14:xfrm>
          </p:contentPart>
        </mc:Choice>
        <mc:Fallback xmlns="">
          <p:pic>
            <p:nvPicPr>
              <p:cNvPr id="9" name="Ink 8">
                <a:extLst>
                  <a:ext uri="{FF2B5EF4-FFF2-40B4-BE49-F238E27FC236}">
                    <a16:creationId xmlns:a16="http://schemas.microsoft.com/office/drawing/2014/main" id="{A7AF5B39-D651-53BC-AC95-0973A6D6A7D4}"/>
                  </a:ext>
                </a:extLst>
              </p:cNvPr>
              <p:cNvPicPr/>
              <p:nvPr/>
            </p:nvPicPr>
            <p:blipFill>
              <a:blip r:embed="rId12"/>
              <a:stretch>
                <a:fillRect/>
              </a:stretch>
            </p:blipFill>
            <p:spPr>
              <a:xfrm>
                <a:off x="2395800" y="1625271"/>
                <a:ext cx="55854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9B35918-3339-2917-04D3-B39ECB30E663}"/>
                  </a:ext>
                </a:extLst>
              </p14:cNvPr>
              <p14:cNvContentPartPr/>
              <p14:nvPr/>
            </p14:nvContentPartPr>
            <p14:xfrm>
              <a:off x="7944840" y="1750911"/>
              <a:ext cx="360" cy="360"/>
            </p14:xfrm>
          </p:contentPart>
        </mc:Choice>
        <mc:Fallback xmlns="">
          <p:pic>
            <p:nvPicPr>
              <p:cNvPr id="10" name="Ink 9">
                <a:extLst>
                  <a:ext uri="{FF2B5EF4-FFF2-40B4-BE49-F238E27FC236}">
                    <a16:creationId xmlns:a16="http://schemas.microsoft.com/office/drawing/2014/main" id="{A9B35918-3339-2917-04D3-B39ECB30E663}"/>
                  </a:ext>
                </a:extLst>
              </p:cNvPr>
              <p:cNvPicPr/>
              <p:nvPr/>
            </p:nvPicPr>
            <p:blipFill>
              <a:blip r:embed="rId5"/>
              <a:stretch>
                <a:fillRect/>
              </a:stretch>
            </p:blipFill>
            <p:spPr>
              <a:xfrm>
                <a:off x="7890840" y="16432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8232584-42CD-F8DB-F99B-8DA2CB708BCE}"/>
                  </a:ext>
                </a:extLst>
              </p14:cNvPr>
              <p14:cNvContentPartPr/>
              <p14:nvPr/>
            </p14:nvContentPartPr>
            <p14:xfrm>
              <a:off x="8462160" y="1820031"/>
              <a:ext cx="172080" cy="360"/>
            </p14:xfrm>
          </p:contentPart>
        </mc:Choice>
        <mc:Fallback xmlns="">
          <p:pic>
            <p:nvPicPr>
              <p:cNvPr id="11" name="Ink 10">
                <a:extLst>
                  <a:ext uri="{FF2B5EF4-FFF2-40B4-BE49-F238E27FC236}">
                    <a16:creationId xmlns:a16="http://schemas.microsoft.com/office/drawing/2014/main" id="{18232584-42CD-F8DB-F99B-8DA2CB708BCE}"/>
                  </a:ext>
                </a:extLst>
              </p:cNvPr>
              <p:cNvPicPr/>
              <p:nvPr/>
            </p:nvPicPr>
            <p:blipFill>
              <a:blip r:embed="rId15"/>
              <a:stretch>
                <a:fillRect/>
              </a:stretch>
            </p:blipFill>
            <p:spPr>
              <a:xfrm>
                <a:off x="8408160" y="1712391"/>
                <a:ext cx="279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8A7B565-75CA-A9CF-460B-E10E24F48529}"/>
                  </a:ext>
                </a:extLst>
              </p14:cNvPr>
              <p14:cNvContentPartPr/>
              <p14:nvPr/>
            </p14:nvContentPartPr>
            <p14:xfrm>
              <a:off x="353520" y="2156271"/>
              <a:ext cx="1496880" cy="35280"/>
            </p14:xfrm>
          </p:contentPart>
        </mc:Choice>
        <mc:Fallback xmlns="">
          <p:pic>
            <p:nvPicPr>
              <p:cNvPr id="12" name="Ink 11">
                <a:extLst>
                  <a:ext uri="{FF2B5EF4-FFF2-40B4-BE49-F238E27FC236}">
                    <a16:creationId xmlns:a16="http://schemas.microsoft.com/office/drawing/2014/main" id="{28A7B565-75CA-A9CF-460B-E10E24F48529}"/>
                  </a:ext>
                </a:extLst>
              </p:cNvPr>
              <p:cNvPicPr/>
              <p:nvPr/>
            </p:nvPicPr>
            <p:blipFill>
              <a:blip r:embed="rId17"/>
              <a:stretch>
                <a:fillRect/>
              </a:stretch>
            </p:blipFill>
            <p:spPr>
              <a:xfrm>
                <a:off x="299520" y="2048271"/>
                <a:ext cx="16045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9C32D62-80AD-2914-871E-18A89B9A9813}"/>
                  </a:ext>
                </a:extLst>
              </p14:cNvPr>
              <p14:cNvContentPartPr/>
              <p14:nvPr/>
            </p14:nvContentPartPr>
            <p14:xfrm>
              <a:off x="4787280" y="2794551"/>
              <a:ext cx="4155480" cy="181800"/>
            </p14:xfrm>
          </p:contentPart>
        </mc:Choice>
        <mc:Fallback xmlns="">
          <p:pic>
            <p:nvPicPr>
              <p:cNvPr id="13" name="Ink 12">
                <a:extLst>
                  <a:ext uri="{FF2B5EF4-FFF2-40B4-BE49-F238E27FC236}">
                    <a16:creationId xmlns:a16="http://schemas.microsoft.com/office/drawing/2014/main" id="{E9C32D62-80AD-2914-871E-18A89B9A9813}"/>
                  </a:ext>
                </a:extLst>
              </p:cNvPr>
              <p:cNvPicPr/>
              <p:nvPr/>
            </p:nvPicPr>
            <p:blipFill>
              <a:blip r:embed="rId19"/>
              <a:stretch>
                <a:fillRect/>
              </a:stretch>
            </p:blipFill>
            <p:spPr>
              <a:xfrm>
                <a:off x="4733640" y="2686551"/>
                <a:ext cx="426312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B48B4AB5-57D4-570A-439D-F8ED9A580995}"/>
                  </a:ext>
                </a:extLst>
              </p14:cNvPr>
              <p14:cNvContentPartPr/>
              <p14:nvPr/>
            </p14:nvContentPartPr>
            <p14:xfrm>
              <a:off x="439560" y="3268671"/>
              <a:ext cx="3339000" cy="52920"/>
            </p14:xfrm>
          </p:contentPart>
        </mc:Choice>
        <mc:Fallback xmlns="">
          <p:pic>
            <p:nvPicPr>
              <p:cNvPr id="14" name="Ink 13">
                <a:extLst>
                  <a:ext uri="{FF2B5EF4-FFF2-40B4-BE49-F238E27FC236}">
                    <a16:creationId xmlns:a16="http://schemas.microsoft.com/office/drawing/2014/main" id="{B48B4AB5-57D4-570A-439D-F8ED9A580995}"/>
                  </a:ext>
                </a:extLst>
              </p:cNvPr>
              <p:cNvPicPr/>
              <p:nvPr/>
            </p:nvPicPr>
            <p:blipFill>
              <a:blip r:embed="rId21"/>
              <a:stretch>
                <a:fillRect/>
              </a:stretch>
            </p:blipFill>
            <p:spPr>
              <a:xfrm>
                <a:off x="385560" y="3161031"/>
                <a:ext cx="34466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DD67E83-5C3D-9AB2-14C5-D046BEAC1556}"/>
                  </a:ext>
                </a:extLst>
              </p14:cNvPr>
              <p14:cNvContentPartPr/>
              <p14:nvPr/>
            </p14:nvContentPartPr>
            <p14:xfrm>
              <a:off x="3780000" y="3269031"/>
              <a:ext cx="7200" cy="360"/>
            </p14:xfrm>
          </p:contentPart>
        </mc:Choice>
        <mc:Fallback xmlns="">
          <p:pic>
            <p:nvPicPr>
              <p:cNvPr id="15" name="Ink 14">
                <a:extLst>
                  <a:ext uri="{FF2B5EF4-FFF2-40B4-BE49-F238E27FC236}">
                    <a16:creationId xmlns:a16="http://schemas.microsoft.com/office/drawing/2014/main" id="{6DD67E83-5C3D-9AB2-14C5-D046BEAC1556}"/>
                  </a:ext>
                </a:extLst>
              </p:cNvPr>
              <p:cNvPicPr/>
              <p:nvPr/>
            </p:nvPicPr>
            <p:blipFill>
              <a:blip r:embed="rId23"/>
              <a:stretch>
                <a:fillRect/>
              </a:stretch>
            </p:blipFill>
            <p:spPr>
              <a:xfrm>
                <a:off x="3726000" y="3161391"/>
                <a:ext cx="114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D4478A7C-9240-A0F5-A4CB-BD60D35BA0E9}"/>
                  </a:ext>
                </a:extLst>
              </p14:cNvPr>
              <p14:cNvContentPartPr/>
              <p14:nvPr/>
            </p14:nvContentPartPr>
            <p14:xfrm>
              <a:off x="4209120" y="3260031"/>
              <a:ext cx="4755600" cy="36360"/>
            </p14:xfrm>
          </p:contentPart>
        </mc:Choice>
        <mc:Fallback xmlns="">
          <p:pic>
            <p:nvPicPr>
              <p:cNvPr id="16" name="Ink 15">
                <a:extLst>
                  <a:ext uri="{FF2B5EF4-FFF2-40B4-BE49-F238E27FC236}">
                    <a16:creationId xmlns:a16="http://schemas.microsoft.com/office/drawing/2014/main" id="{D4478A7C-9240-A0F5-A4CB-BD60D35BA0E9}"/>
                  </a:ext>
                </a:extLst>
              </p:cNvPr>
              <p:cNvPicPr/>
              <p:nvPr/>
            </p:nvPicPr>
            <p:blipFill>
              <a:blip r:embed="rId25"/>
              <a:stretch>
                <a:fillRect/>
              </a:stretch>
            </p:blipFill>
            <p:spPr>
              <a:xfrm>
                <a:off x="4155480" y="3152031"/>
                <a:ext cx="48632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565DA85-BED5-8F53-5FC5-8411B5E154A6}"/>
                  </a:ext>
                </a:extLst>
              </p14:cNvPr>
              <p14:cNvContentPartPr/>
              <p14:nvPr/>
            </p14:nvContentPartPr>
            <p14:xfrm>
              <a:off x="422280" y="3648831"/>
              <a:ext cx="3191760" cy="61200"/>
            </p14:xfrm>
          </p:contentPart>
        </mc:Choice>
        <mc:Fallback xmlns="">
          <p:pic>
            <p:nvPicPr>
              <p:cNvPr id="17" name="Ink 16">
                <a:extLst>
                  <a:ext uri="{FF2B5EF4-FFF2-40B4-BE49-F238E27FC236}">
                    <a16:creationId xmlns:a16="http://schemas.microsoft.com/office/drawing/2014/main" id="{6565DA85-BED5-8F53-5FC5-8411B5E154A6}"/>
                  </a:ext>
                </a:extLst>
              </p:cNvPr>
              <p:cNvPicPr/>
              <p:nvPr/>
            </p:nvPicPr>
            <p:blipFill>
              <a:blip r:embed="rId27"/>
              <a:stretch>
                <a:fillRect/>
              </a:stretch>
            </p:blipFill>
            <p:spPr>
              <a:xfrm>
                <a:off x="368640" y="3540831"/>
                <a:ext cx="3299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AD02946-F0B1-9967-857E-9A2FE339BEF7}"/>
                  </a:ext>
                </a:extLst>
              </p14:cNvPr>
              <p14:cNvContentPartPr/>
              <p14:nvPr/>
            </p14:nvContentPartPr>
            <p14:xfrm>
              <a:off x="3622680" y="3709311"/>
              <a:ext cx="360" cy="360"/>
            </p14:xfrm>
          </p:contentPart>
        </mc:Choice>
        <mc:Fallback xmlns="">
          <p:pic>
            <p:nvPicPr>
              <p:cNvPr id="18" name="Ink 17">
                <a:extLst>
                  <a:ext uri="{FF2B5EF4-FFF2-40B4-BE49-F238E27FC236}">
                    <a16:creationId xmlns:a16="http://schemas.microsoft.com/office/drawing/2014/main" id="{7AD02946-F0B1-9967-857E-9A2FE339BEF7}"/>
                  </a:ext>
                </a:extLst>
              </p:cNvPr>
              <p:cNvPicPr/>
              <p:nvPr/>
            </p:nvPicPr>
            <p:blipFill>
              <a:blip r:embed="rId29"/>
              <a:stretch>
                <a:fillRect/>
              </a:stretch>
            </p:blipFill>
            <p:spPr>
              <a:xfrm>
                <a:off x="3569040" y="36016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285A5D9-BA5C-6994-DEA0-610796400CE6}"/>
                  </a:ext>
                </a:extLst>
              </p14:cNvPr>
              <p14:cNvContentPartPr/>
              <p14:nvPr/>
            </p14:nvContentPartPr>
            <p14:xfrm>
              <a:off x="5339520" y="4331751"/>
              <a:ext cx="3601080" cy="77400"/>
            </p14:xfrm>
          </p:contentPart>
        </mc:Choice>
        <mc:Fallback xmlns="">
          <p:pic>
            <p:nvPicPr>
              <p:cNvPr id="19" name="Ink 18">
                <a:extLst>
                  <a:ext uri="{FF2B5EF4-FFF2-40B4-BE49-F238E27FC236}">
                    <a16:creationId xmlns:a16="http://schemas.microsoft.com/office/drawing/2014/main" id="{3285A5D9-BA5C-6994-DEA0-610796400CE6}"/>
                  </a:ext>
                </a:extLst>
              </p:cNvPr>
              <p:cNvPicPr/>
              <p:nvPr/>
            </p:nvPicPr>
            <p:blipFill>
              <a:blip r:embed="rId31"/>
              <a:stretch>
                <a:fillRect/>
              </a:stretch>
            </p:blipFill>
            <p:spPr>
              <a:xfrm>
                <a:off x="5285520" y="4223751"/>
                <a:ext cx="3708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B47155FF-C13F-92E4-C258-9B7DDE317359}"/>
                  </a:ext>
                </a:extLst>
              </p14:cNvPr>
              <p14:cNvContentPartPr/>
              <p14:nvPr/>
            </p14:nvContentPartPr>
            <p14:xfrm>
              <a:off x="8947440" y="4320231"/>
              <a:ext cx="7200" cy="10800"/>
            </p14:xfrm>
          </p:contentPart>
        </mc:Choice>
        <mc:Fallback xmlns="">
          <p:pic>
            <p:nvPicPr>
              <p:cNvPr id="20" name="Ink 19">
                <a:extLst>
                  <a:ext uri="{FF2B5EF4-FFF2-40B4-BE49-F238E27FC236}">
                    <a16:creationId xmlns:a16="http://schemas.microsoft.com/office/drawing/2014/main" id="{B47155FF-C13F-92E4-C258-9B7DDE317359}"/>
                  </a:ext>
                </a:extLst>
              </p:cNvPr>
              <p:cNvPicPr/>
              <p:nvPr/>
            </p:nvPicPr>
            <p:blipFill>
              <a:blip r:embed="rId33"/>
              <a:stretch>
                <a:fillRect/>
              </a:stretch>
            </p:blipFill>
            <p:spPr>
              <a:xfrm>
                <a:off x="8893440" y="4212231"/>
                <a:ext cx="1148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D1F54EEA-9584-C2B9-A402-B4564BE86E2A}"/>
                  </a:ext>
                </a:extLst>
              </p14:cNvPr>
              <p14:cNvContentPartPr/>
              <p14:nvPr/>
            </p14:nvContentPartPr>
            <p14:xfrm>
              <a:off x="336240" y="4709391"/>
              <a:ext cx="8619120" cy="62640"/>
            </p14:xfrm>
          </p:contentPart>
        </mc:Choice>
        <mc:Fallback xmlns="">
          <p:pic>
            <p:nvPicPr>
              <p:cNvPr id="21" name="Ink 20">
                <a:extLst>
                  <a:ext uri="{FF2B5EF4-FFF2-40B4-BE49-F238E27FC236}">
                    <a16:creationId xmlns:a16="http://schemas.microsoft.com/office/drawing/2014/main" id="{D1F54EEA-9584-C2B9-A402-B4564BE86E2A}"/>
                  </a:ext>
                </a:extLst>
              </p:cNvPr>
              <p:cNvPicPr/>
              <p:nvPr/>
            </p:nvPicPr>
            <p:blipFill>
              <a:blip r:embed="rId35"/>
              <a:stretch>
                <a:fillRect/>
              </a:stretch>
            </p:blipFill>
            <p:spPr>
              <a:xfrm>
                <a:off x="282600" y="4601391"/>
                <a:ext cx="87267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F9108367-1A9A-65A6-E819-6749CB61FD7C}"/>
                  </a:ext>
                </a:extLst>
              </p14:cNvPr>
              <p14:cNvContentPartPr/>
              <p14:nvPr/>
            </p14:nvContentPartPr>
            <p14:xfrm>
              <a:off x="344520" y="5158311"/>
              <a:ext cx="8927280" cy="69120"/>
            </p14:xfrm>
          </p:contentPart>
        </mc:Choice>
        <mc:Fallback xmlns="">
          <p:pic>
            <p:nvPicPr>
              <p:cNvPr id="22" name="Ink 21">
                <a:extLst>
                  <a:ext uri="{FF2B5EF4-FFF2-40B4-BE49-F238E27FC236}">
                    <a16:creationId xmlns:a16="http://schemas.microsoft.com/office/drawing/2014/main" id="{F9108367-1A9A-65A6-E819-6749CB61FD7C}"/>
                  </a:ext>
                </a:extLst>
              </p:cNvPr>
              <p:cNvPicPr/>
              <p:nvPr/>
            </p:nvPicPr>
            <p:blipFill>
              <a:blip r:embed="rId37"/>
              <a:stretch>
                <a:fillRect/>
              </a:stretch>
            </p:blipFill>
            <p:spPr>
              <a:xfrm>
                <a:off x="290880" y="5050671"/>
                <a:ext cx="9034920" cy="284760"/>
              </a:xfrm>
              <a:prstGeom prst="rect">
                <a:avLst/>
              </a:prstGeom>
            </p:spPr>
          </p:pic>
        </mc:Fallback>
      </mc:AlternateContent>
    </p:spTree>
    <p:extLst>
      <p:ext uri="{BB962C8B-B14F-4D97-AF65-F5344CB8AC3E}">
        <p14:creationId xmlns:p14="http://schemas.microsoft.com/office/powerpoint/2010/main" val="1815947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4953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a:t> General Trends in Chemical Properties </a:t>
            </a:r>
          </a:p>
        </p:txBody>
      </p:sp>
      <p:pic>
        <p:nvPicPr>
          <p:cNvPr id="3" name="Picture 2"/>
          <p:cNvPicPr>
            <a:picLocks noChangeAspect="1"/>
          </p:cNvPicPr>
          <p:nvPr/>
        </p:nvPicPr>
        <p:blipFill>
          <a:blip r:embed="rId2"/>
          <a:stretch>
            <a:fillRect/>
          </a:stretch>
        </p:blipFill>
        <p:spPr>
          <a:xfrm>
            <a:off x="304800" y="838200"/>
            <a:ext cx="6558876" cy="4724400"/>
          </a:xfrm>
          <a:prstGeom prst="rect">
            <a:avLst/>
          </a:prstGeom>
        </p:spPr>
      </p:pic>
    </p:spTree>
    <p:extLst>
      <p:ext uri="{BB962C8B-B14F-4D97-AF65-F5344CB8AC3E}">
        <p14:creationId xmlns:p14="http://schemas.microsoft.com/office/powerpoint/2010/main" val="1773068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Properties oxides across a period</a:t>
            </a:r>
            <a:endParaRPr lang="en-US" dirty="0"/>
          </a:p>
        </p:txBody>
      </p:sp>
      <p:pic>
        <p:nvPicPr>
          <p:cNvPr id="4" name="Picture 3"/>
          <p:cNvPicPr>
            <a:picLocks noChangeAspect="1"/>
          </p:cNvPicPr>
          <p:nvPr/>
        </p:nvPicPr>
        <p:blipFill>
          <a:blip r:embed="rId2"/>
          <a:stretch>
            <a:fillRect/>
          </a:stretch>
        </p:blipFill>
        <p:spPr>
          <a:xfrm>
            <a:off x="25400" y="838200"/>
            <a:ext cx="8986085" cy="5715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F9EE747-A3B4-286C-7C1A-AB87D8B756FC}"/>
                  </a:ext>
                </a:extLst>
              </p14:cNvPr>
              <p14:cNvContentPartPr/>
              <p14:nvPr/>
            </p14:nvContentPartPr>
            <p14:xfrm>
              <a:off x="4062960" y="1009311"/>
              <a:ext cx="3754080" cy="35640"/>
            </p14:xfrm>
          </p:contentPart>
        </mc:Choice>
        <mc:Fallback xmlns="">
          <p:pic>
            <p:nvPicPr>
              <p:cNvPr id="3" name="Ink 2">
                <a:extLst>
                  <a:ext uri="{FF2B5EF4-FFF2-40B4-BE49-F238E27FC236}">
                    <a16:creationId xmlns:a16="http://schemas.microsoft.com/office/drawing/2014/main" id="{6F9EE747-A3B4-286C-7C1A-AB87D8B756FC}"/>
                  </a:ext>
                </a:extLst>
              </p:cNvPr>
              <p:cNvPicPr/>
              <p:nvPr/>
            </p:nvPicPr>
            <p:blipFill>
              <a:blip r:embed="rId4"/>
              <a:stretch>
                <a:fillRect/>
              </a:stretch>
            </p:blipFill>
            <p:spPr>
              <a:xfrm>
                <a:off x="4009320" y="901311"/>
                <a:ext cx="38617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4E85470-7630-C060-B619-6093ACD7B4E8}"/>
                  </a:ext>
                </a:extLst>
              </p14:cNvPr>
              <p14:cNvContentPartPr/>
              <p14:nvPr/>
            </p14:nvContentPartPr>
            <p14:xfrm>
              <a:off x="8117280" y="1026231"/>
              <a:ext cx="831960" cy="360"/>
            </p14:xfrm>
          </p:contentPart>
        </mc:Choice>
        <mc:Fallback xmlns="">
          <p:pic>
            <p:nvPicPr>
              <p:cNvPr id="5" name="Ink 4">
                <a:extLst>
                  <a:ext uri="{FF2B5EF4-FFF2-40B4-BE49-F238E27FC236}">
                    <a16:creationId xmlns:a16="http://schemas.microsoft.com/office/drawing/2014/main" id="{54E85470-7630-C060-B619-6093ACD7B4E8}"/>
                  </a:ext>
                </a:extLst>
              </p:cNvPr>
              <p:cNvPicPr/>
              <p:nvPr/>
            </p:nvPicPr>
            <p:blipFill>
              <a:blip r:embed="rId6"/>
              <a:stretch>
                <a:fillRect/>
              </a:stretch>
            </p:blipFill>
            <p:spPr>
              <a:xfrm>
                <a:off x="8063640" y="918591"/>
                <a:ext cx="939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61C33E8-D8A4-E599-7A6B-6F36FAE72B0B}"/>
                  </a:ext>
                </a:extLst>
              </p14:cNvPr>
              <p14:cNvContentPartPr/>
              <p14:nvPr/>
            </p14:nvContentPartPr>
            <p14:xfrm>
              <a:off x="8954280" y="1026231"/>
              <a:ext cx="360" cy="360"/>
            </p14:xfrm>
          </p:contentPart>
        </mc:Choice>
        <mc:Fallback xmlns="">
          <p:pic>
            <p:nvPicPr>
              <p:cNvPr id="6" name="Ink 5">
                <a:extLst>
                  <a:ext uri="{FF2B5EF4-FFF2-40B4-BE49-F238E27FC236}">
                    <a16:creationId xmlns:a16="http://schemas.microsoft.com/office/drawing/2014/main" id="{261C33E8-D8A4-E599-7A6B-6F36FAE72B0B}"/>
                  </a:ext>
                </a:extLst>
              </p:cNvPr>
              <p:cNvPicPr/>
              <p:nvPr/>
            </p:nvPicPr>
            <p:blipFill>
              <a:blip r:embed="rId8"/>
              <a:stretch>
                <a:fillRect/>
              </a:stretch>
            </p:blipFill>
            <p:spPr>
              <a:xfrm>
                <a:off x="8900280" y="9185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839BECB-2FFA-003F-F44A-C5B69A958ED3}"/>
                  </a:ext>
                </a:extLst>
              </p14:cNvPr>
              <p14:cNvContentPartPr/>
              <p14:nvPr/>
            </p14:nvContentPartPr>
            <p14:xfrm>
              <a:off x="741600" y="1336911"/>
              <a:ext cx="2116440" cy="18000"/>
            </p14:xfrm>
          </p:contentPart>
        </mc:Choice>
        <mc:Fallback xmlns="">
          <p:pic>
            <p:nvPicPr>
              <p:cNvPr id="7" name="Ink 6">
                <a:extLst>
                  <a:ext uri="{FF2B5EF4-FFF2-40B4-BE49-F238E27FC236}">
                    <a16:creationId xmlns:a16="http://schemas.microsoft.com/office/drawing/2014/main" id="{6839BECB-2FFA-003F-F44A-C5B69A958ED3}"/>
                  </a:ext>
                </a:extLst>
              </p:cNvPr>
              <p:cNvPicPr/>
              <p:nvPr/>
            </p:nvPicPr>
            <p:blipFill>
              <a:blip r:embed="rId10"/>
              <a:stretch>
                <a:fillRect/>
              </a:stretch>
            </p:blipFill>
            <p:spPr>
              <a:xfrm>
                <a:off x="687960" y="1228911"/>
                <a:ext cx="222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9CA9B4DF-D5A9-96D3-0786-651C0EC4F9E4}"/>
                  </a:ext>
                </a:extLst>
              </p14:cNvPr>
              <p14:cNvContentPartPr/>
              <p14:nvPr/>
            </p14:nvContentPartPr>
            <p14:xfrm>
              <a:off x="2863800" y="1353831"/>
              <a:ext cx="360" cy="360"/>
            </p14:xfrm>
          </p:contentPart>
        </mc:Choice>
        <mc:Fallback xmlns="">
          <p:pic>
            <p:nvPicPr>
              <p:cNvPr id="8" name="Ink 7">
                <a:extLst>
                  <a:ext uri="{FF2B5EF4-FFF2-40B4-BE49-F238E27FC236}">
                    <a16:creationId xmlns:a16="http://schemas.microsoft.com/office/drawing/2014/main" id="{9CA9B4DF-D5A9-96D3-0786-651C0EC4F9E4}"/>
                  </a:ext>
                </a:extLst>
              </p:cNvPr>
              <p:cNvPicPr/>
              <p:nvPr/>
            </p:nvPicPr>
            <p:blipFill>
              <a:blip r:embed="rId8"/>
              <a:stretch>
                <a:fillRect/>
              </a:stretch>
            </p:blipFill>
            <p:spPr>
              <a:xfrm>
                <a:off x="2810160" y="12461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70A6480-AB4E-14BA-9086-43EEB2D22AE6}"/>
                  </a:ext>
                </a:extLst>
              </p14:cNvPr>
              <p14:cNvContentPartPr/>
              <p14:nvPr/>
            </p14:nvContentPartPr>
            <p14:xfrm>
              <a:off x="3010680" y="1621311"/>
              <a:ext cx="1082880" cy="18360"/>
            </p14:xfrm>
          </p:contentPart>
        </mc:Choice>
        <mc:Fallback xmlns="">
          <p:pic>
            <p:nvPicPr>
              <p:cNvPr id="9" name="Ink 8">
                <a:extLst>
                  <a:ext uri="{FF2B5EF4-FFF2-40B4-BE49-F238E27FC236}">
                    <a16:creationId xmlns:a16="http://schemas.microsoft.com/office/drawing/2014/main" id="{470A6480-AB4E-14BA-9086-43EEB2D22AE6}"/>
                  </a:ext>
                </a:extLst>
              </p:cNvPr>
              <p:cNvPicPr/>
              <p:nvPr/>
            </p:nvPicPr>
            <p:blipFill>
              <a:blip r:embed="rId13"/>
              <a:stretch>
                <a:fillRect/>
              </a:stretch>
            </p:blipFill>
            <p:spPr>
              <a:xfrm>
                <a:off x="2956680" y="1513311"/>
                <a:ext cx="1190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FBAB3D3-3475-A4DF-BD67-2AF3C5A725AC}"/>
                  </a:ext>
                </a:extLst>
              </p14:cNvPr>
              <p14:cNvContentPartPr/>
              <p14:nvPr/>
            </p14:nvContentPartPr>
            <p14:xfrm>
              <a:off x="4106160" y="1638591"/>
              <a:ext cx="360" cy="360"/>
            </p14:xfrm>
          </p:contentPart>
        </mc:Choice>
        <mc:Fallback xmlns="">
          <p:pic>
            <p:nvPicPr>
              <p:cNvPr id="10" name="Ink 9">
                <a:extLst>
                  <a:ext uri="{FF2B5EF4-FFF2-40B4-BE49-F238E27FC236}">
                    <a16:creationId xmlns:a16="http://schemas.microsoft.com/office/drawing/2014/main" id="{AFBAB3D3-3475-A4DF-BD67-2AF3C5A725AC}"/>
                  </a:ext>
                </a:extLst>
              </p:cNvPr>
              <p:cNvPicPr/>
              <p:nvPr/>
            </p:nvPicPr>
            <p:blipFill>
              <a:blip r:embed="rId8"/>
              <a:stretch>
                <a:fillRect/>
              </a:stretch>
            </p:blipFill>
            <p:spPr>
              <a:xfrm>
                <a:off x="4052160" y="153095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AB9158C-5C01-9A61-9A28-AED7E55689AF}"/>
                  </a:ext>
                </a:extLst>
              </p14:cNvPr>
              <p14:cNvContentPartPr/>
              <p14:nvPr/>
            </p14:nvContentPartPr>
            <p14:xfrm>
              <a:off x="7841160" y="1604031"/>
              <a:ext cx="675360" cy="49680"/>
            </p14:xfrm>
          </p:contentPart>
        </mc:Choice>
        <mc:Fallback xmlns="">
          <p:pic>
            <p:nvPicPr>
              <p:cNvPr id="11" name="Ink 10">
                <a:extLst>
                  <a:ext uri="{FF2B5EF4-FFF2-40B4-BE49-F238E27FC236}">
                    <a16:creationId xmlns:a16="http://schemas.microsoft.com/office/drawing/2014/main" id="{AAB9158C-5C01-9A61-9A28-AED7E55689AF}"/>
                  </a:ext>
                </a:extLst>
              </p:cNvPr>
              <p:cNvPicPr/>
              <p:nvPr/>
            </p:nvPicPr>
            <p:blipFill>
              <a:blip r:embed="rId16"/>
              <a:stretch>
                <a:fillRect/>
              </a:stretch>
            </p:blipFill>
            <p:spPr>
              <a:xfrm>
                <a:off x="7787160" y="1496391"/>
                <a:ext cx="783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45F50DA-9D6E-BE2A-F057-17A29CCAC7C9}"/>
                  </a:ext>
                </a:extLst>
              </p14:cNvPr>
              <p14:cNvContentPartPr/>
              <p14:nvPr/>
            </p14:nvContentPartPr>
            <p14:xfrm>
              <a:off x="8522640" y="1604391"/>
              <a:ext cx="360" cy="360"/>
            </p14:xfrm>
          </p:contentPart>
        </mc:Choice>
        <mc:Fallback xmlns="">
          <p:pic>
            <p:nvPicPr>
              <p:cNvPr id="12" name="Ink 11">
                <a:extLst>
                  <a:ext uri="{FF2B5EF4-FFF2-40B4-BE49-F238E27FC236}">
                    <a16:creationId xmlns:a16="http://schemas.microsoft.com/office/drawing/2014/main" id="{F45F50DA-9D6E-BE2A-F057-17A29CCAC7C9}"/>
                  </a:ext>
                </a:extLst>
              </p:cNvPr>
              <p:cNvPicPr/>
              <p:nvPr/>
            </p:nvPicPr>
            <p:blipFill>
              <a:blip r:embed="rId8"/>
              <a:stretch>
                <a:fillRect/>
              </a:stretch>
            </p:blipFill>
            <p:spPr>
              <a:xfrm>
                <a:off x="8469000" y="149639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DDBA9DF1-5AE1-4F59-A815-08B7D29F43F3}"/>
                  </a:ext>
                </a:extLst>
              </p14:cNvPr>
              <p14:cNvContentPartPr/>
              <p14:nvPr/>
            </p14:nvContentPartPr>
            <p14:xfrm>
              <a:off x="232560" y="1880151"/>
              <a:ext cx="1930680" cy="63000"/>
            </p14:xfrm>
          </p:contentPart>
        </mc:Choice>
        <mc:Fallback xmlns="">
          <p:pic>
            <p:nvPicPr>
              <p:cNvPr id="13" name="Ink 12">
                <a:extLst>
                  <a:ext uri="{FF2B5EF4-FFF2-40B4-BE49-F238E27FC236}">
                    <a16:creationId xmlns:a16="http://schemas.microsoft.com/office/drawing/2014/main" id="{DDBA9DF1-5AE1-4F59-A815-08B7D29F43F3}"/>
                  </a:ext>
                </a:extLst>
              </p:cNvPr>
              <p:cNvPicPr/>
              <p:nvPr/>
            </p:nvPicPr>
            <p:blipFill>
              <a:blip r:embed="rId19"/>
              <a:stretch>
                <a:fillRect/>
              </a:stretch>
            </p:blipFill>
            <p:spPr>
              <a:xfrm>
                <a:off x="178920" y="1772511"/>
                <a:ext cx="20383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26B6576F-D8BB-9424-F7CE-0893EE563D35}"/>
                  </a:ext>
                </a:extLst>
              </p14:cNvPr>
              <p14:cNvContentPartPr/>
              <p14:nvPr/>
            </p14:nvContentPartPr>
            <p14:xfrm>
              <a:off x="2173680" y="1931991"/>
              <a:ext cx="360" cy="360"/>
            </p14:xfrm>
          </p:contentPart>
        </mc:Choice>
        <mc:Fallback xmlns="">
          <p:pic>
            <p:nvPicPr>
              <p:cNvPr id="14" name="Ink 13">
                <a:extLst>
                  <a:ext uri="{FF2B5EF4-FFF2-40B4-BE49-F238E27FC236}">
                    <a16:creationId xmlns:a16="http://schemas.microsoft.com/office/drawing/2014/main" id="{26B6576F-D8BB-9424-F7CE-0893EE563D35}"/>
                  </a:ext>
                </a:extLst>
              </p:cNvPr>
              <p:cNvPicPr/>
              <p:nvPr/>
            </p:nvPicPr>
            <p:blipFill>
              <a:blip r:embed="rId8"/>
              <a:stretch>
                <a:fillRect/>
              </a:stretch>
            </p:blipFill>
            <p:spPr>
              <a:xfrm>
                <a:off x="2120040" y="182435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D7AC51-1107-6730-5578-81C621E96221}"/>
                  </a:ext>
                </a:extLst>
              </p14:cNvPr>
              <p14:cNvContentPartPr/>
              <p14:nvPr/>
            </p14:nvContentPartPr>
            <p14:xfrm>
              <a:off x="2570400" y="2734071"/>
              <a:ext cx="3967920" cy="10080"/>
            </p14:xfrm>
          </p:contentPart>
        </mc:Choice>
        <mc:Fallback xmlns="">
          <p:pic>
            <p:nvPicPr>
              <p:cNvPr id="15" name="Ink 14">
                <a:extLst>
                  <a:ext uri="{FF2B5EF4-FFF2-40B4-BE49-F238E27FC236}">
                    <a16:creationId xmlns:a16="http://schemas.microsoft.com/office/drawing/2014/main" id="{ACD7AC51-1107-6730-5578-81C621E96221}"/>
                  </a:ext>
                </a:extLst>
              </p:cNvPr>
              <p:cNvPicPr/>
              <p:nvPr/>
            </p:nvPicPr>
            <p:blipFill>
              <a:blip r:embed="rId22"/>
              <a:stretch>
                <a:fillRect/>
              </a:stretch>
            </p:blipFill>
            <p:spPr>
              <a:xfrm>
                <a:off x="2516400" y="2626431"/>
                <a:ext cx="4075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9B047EC-8C83-C19C-342C-70245DF60035}"/>
                  </a:ext>
                </a:extLst>
              </p14:cNvPr>
              <p14:cNvContentPartPr/>
              <p14:nvPr/>
            </p14:nvContentPartPr>
            <p14:xfrm>
              <a:off x="6581520" y="2743071"/>
              <a:ext cx="360" cy="360"/>
            </p14:xfrm>
          </p:contentPart>
        </mc:Choice>
        <mc:Fallback xmlns="">
          <p:pic>
            <p:nvPicPr>
              <p:cNvPr id="16" name="Ink 15">
                <a:extLst>
                  <a:ext uri="{FF2B5EF4-FFF2-40B4-BE49-F238E27FC236}">
                    <a16:creationId xmlns:a16="http://schemas.microsoft.com/office/drawing/2014/main" id="{79B047EC-8C83-C19C-342C-70245DF60035}"/>
                  </a:ext>
                </a:extLst>
              </p:cNvPr>
              <p:cNvPicPr/>
              <p:nvPr/>
            </p:nvPicPr>
            <p:blipFill>
              <a:blip r:embed="rId8"/>
              <a:stretch>
                <a:fillRect/>
              </a:stretch>
            </p:blipFill>
            <p:spPr>
              <a:xfrm>
                <a:off x="6527880" y="2635071"/>
                <a:ext cx="108000" cy="216000"/>
              </a:xfrm>
              <a:prstGeom prst="rect">
                <a:avLst/>
              </a:prstGeom>
            </p:spPr>
          </p:pic>
        </mc:Fallback>
      </mc:AlternateContent>
    </p:spTree>
    <p:extLst>
      <p:ext uri="{BB962C8B-B14F-4D97-AF65-F5344CB8AC3E}">
        <p14:creationId xmlns:p14="http://schemas.microsoft.com/office/powerpoint/2010/main" val="1498211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Properties oxides across a period</a:t>
            </a:r>
            <a:endParaRPr lang="en-US" dirty="0"/>
          </a:p>
        </p:txBody>
      </p:sp>
      <p:pic>
        <p:nvPicPr>
          <p:cNvPr id="3" name="Picture 2"/>
          <p:cNvPicPr>
            <a:picLocks noChangeAspect="1"/>
          </p:cNvPicPr>
          <p:nvPr/>
        </p:nvPicPr>
        <p:blipFill>
          <a:blip r:embed="rId2"/>
          <a:stretch>
            <a:fillRect/>
          </a:stretch>
        </p:blipFill>
        <p:spPr>
          <a:xfrm>
            <a:off x="198517" y="914400"/>
            <a:ext cx="8932783" cy="3276600"/>
          </a:xfrm>
          <a:prstGeom prst="rect">
            <a:avLst/>
          </a:prstGeom>
        </p:spPr>
      </p:pic>
    </p:spTree>
    <p:extLst>
      <p:ext uri="{BB962C8B-B14F-4D97-AF65-F5344CB8AC3E}">
        <p14:creationId xmlns:p14="http://schemas.microsoft.com/office/powerpoint/2010/main" val="1026601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Properties oxides across a period</a:t>
            </a:r>
            <a:endParaRPr lang="en-US" dirty="0"/>
          </a:p>
        </p:txBody>
      </p:sp>
      <p:pic>
        <p:nvPicPr>
          <p:cNvPr id="4" name="Picture 3"/>
          <p:cNvPicPr>
            <a:picLocks noChangeAspect="1"/>
          </p:cNvPicPr>
          <p:nvPr/>
        </p:nvPicPr>
        <p:blipFill>
          <a:blip r:embed="rId2"/>
          <a:stretch>
            <a:fillRect/>
          </a:stretch>
        </p:blipFill>
        <p:spPr>
          <a:xfrm>
            <a:off x="304800" y="685800"/>
            <a:ext cx="8622880" cy="54102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4939C6F-4BF2-AF0B-6A56-4665CAE2128B}"/>
                  </a:ext>
                </a:extLst>
              </p14:cNvPr>
              <p14:cNvContentPartPr/>
              <p14:nvPr/>
            </p14:nvContentPartPr>
            <p14:xfrm>
              <a:off x="2207880" y="4692192"/>
              <a:ext cx="805320" cy="43560"/>
            </p14:xfrm>
          </p:contentPart>
        </mc:Choice>
        <mc:Fallback xmlns="">
          <p:pic>
            <p:nvPicPr>
              <p:cNvPr id="3" name="Ink 2">
                <a:extLst>
                  <a:ext uri="{FF2B5EF4-FFF2-40B4-BE49-F238E27FC236}">
                    <a16:creationId xmlns:a16="http://schemas.microsoft.com/office/drawing/2014/main" id="{24939C6F-4BF2-AF0B-6A56-4665CAE2128B}"/>
                  </a:ext>
                </a:extLst>
              </p:cNvPr>
              <p:cNvPicPr/>
              <p:nvPr/>
            </p:nvPicPr>
            <p:blipFill>
              <a:blip r:embed="rId4"/>
              <a:stretch>
                <a:fillRect/>
              </a:stretch>
            </p:blipFill>
            <p:spPr>
              <a:xfrm>
                <a:off x="2154240" y="4584552"/>
                <a:ext cx="9129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9798810-7F14-B50A-CC70-39A5352232BE}"/>
                  </a:ext>
                </a:extLst>
              </p14:cNvPr>
              <p14:cNvContentPartPr/>
              <p14:nvPr/>
            </p14:nvContentPartPr>
            <p14:xfrm>
              <a:off x="4459680" y="4727112"/>
              <a:ext cx="951120" cy="61920"/>
            </p14:xfrm>
          </p:contentPart>
        </mc:Choice>
        <mc:Fallback xmlns="">
          <p:pic>
            <p:nvPicPr>
              <p:cNvPr id="5" name="Ink 4">
                <a:extLst>
                  <a:ext uri="{FF2B5EF4-FFF2-40B4-BE49-F238E27FC236}">
                    <a16:creationId xmlns:a16="http://schemas.microsoft.com/office/drawing/2014/main" id="{A9798810-7F14-B50A-CC70-39A5352232BE}"/>
                  </a:ext>
                </a:extLst>
              </p:cNvPr>
              <p:cNvPicPr/>
              <p:nvPr/>
            </p:nvPicPr>
            <p:blipFill>
              <a:blip r:embed="rId6"/>
              <a:stretch>
                <a:fillRect/>
              </a:stretch>
            </p:blipFill>
            <p:spPr>
              <a:xfrm>
                <a:off x="4405680" y="4619472"/>
                <a:ext cx="10587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54F25CA-8C09-24FE-4432-2AD948DE22A1}"/>
                  </a:ext>
                </a:extLst>
              </p14:cNvPr>
              <p14:cNvContentPartPr/>
              <p14:nvPr/>
            </p14:nvContentPartPr>
            <p14:xfrm>
              <a:off x="7323480" y="4718472"/>
              <a:ext cx="638280" cy="44280"/>
            </p14:xfrm>
          </p:contentPart>
        </mc:Choice>
        <mc:Fallback xmlns="">
          <p:pic>
            <p:nvPicPr>
              <p:cNvPr id="6" name="Ink 5">
                <a:extLst>
                  <a:ext uri="{FF2B5EF4-FFF2-40B4-BE49-F238E27FC236}">
                    <a16:creationId xmlns:a16="http://schemas.microsoft.com/office/drawing/2014/main" id="{054F25CA-8C09-24FE-4432-2AD948DE22A1}"/>
                  </a:ext>
                </a:extLst>
              </p:cNvPr>
              <p:cNvPicPr/>
              <p:nvPr/>
            </p:nvPicPr>
            <p:blipFill>
              <a:blip r:embed="rId8"/>
              <a:stretch>
                <a:fillRect/>
              </a:stretch>
            </p:blipFill>
            <p:spPr>
              <a:xfrm>
                <a:off x="7269840" y="4610472"/>
                <a:ext cx="7459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BF55D0A5-6256-08AC-AC4E-B275D1B601E9}"/>
                  </a:ext>
                </a:extLst>
              </p14:cNvPr>
              <p14:cNvContentPartPr/>
              <p14:nvPr/>
            </p14:nvContentPartPr>
            <p14:xfrm>
              <a:off x="7979400" y="4735392"/>
              <a:ext cx="360" cy="360"/>
            </p14:xfrm>
          </p:contentPart>
        </mc:Choice>
        <mc:Fallback xmlns="">
          <p:pic>
            <p:nvPicPr>
              <p:cNvPr id="7" name="Ink 6">
                <a:extLst>
                  <a:ext uri="{FF2B5EF4-FFF2-40B4-BE49-F238E27FC236}">
                    <a16:creationId xmlns:a16="http://schemas.microsoft.com/office/drawing/2014/main" id="{BF55D0A5-6256-08AC-AC4E-B275D1B601E9}"/>
                  </a:ext>
                </a:extLst>
              </p:cNvPr>
              <p:cNvPicPr/>
              <p:nvPr/>
            </p:nvPicPr>
            <p:blipFill>
              <a:blip r:embed="rId10"/>
              <a:stretch>
                <a:fillRect/>
              </a:stretch>
            </p:blipFill>
            <p:spPr>
              <a:xfrm>
                <a:off x="7925760" y="4627752"/>
                <a:ext cx="108000" cy="216000"/>
              </a:xfrm>
              <a:prstGeom prst="rect">
                <a:avLst/>
              </a:prstGeom>
            </p:spPr>
          </p:pic>
        </mc:Fallback>
      </mc:AlternateContent>
    </p:spTree>
    <p:extLst>
      <p:ext uri="{BB962C8B-B14F-4D97-AF65-F5344CB8AC3E}">
        <p14:creationId xmlns:p14="http://schemas.microsoft.com/office/powerpoint/2010/main" val="261013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Properties oxides across a period</a:t>
            </a:r>
            <a:endParaRPr lang="en-US" dirty="0"/>
          </a:p>
        </p:txBody>
      </p:sp>
      <p:pic>
        <p:nvPicPr>
          <p:cNvPr id="3" name="Picture 2"/>
          <p:cNvPicPr>
            <a:picLocks noChangeAspect="1"/>
          </p:cNvPicPr>
          <p:nvPr/>
        </p:nvPicPr>
        <p:blipFill>
          <a:blip r:embed="rId2"/>
          <a:stretch>
            <a:fillRect/>
          </a:stretch>
        </p:blipFill>
        <p:spPr>
          <a:xfrm>
            <a:off x="228600" y="838200"/>
            <a:ext cx="8739591" cy="35814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5574FBD-F680-8D90-0ED2-F965D2381EFE}"/>
                  </a:ext>
                </a:extLst>
              </p14:cNvPr>
              <p14:cNvContentPartPr/>
              <p14:nvPr/>
            </p14:nvContentPartPr>
            <p14:xfrm>
              <a:off x="2691000" y="948552"/>
              <a:ext cx="2461320" cy="87480"/>
            </p14:xfrm>
          </p:contentPart>
        </mc:Choice>
        <mc:Fallback xmlns="">
          <p:pic>
            <p:nvPicPr>
              <p:cNvPr id="4" name="Ink 3">
                <a:extLst>
                  <a:ext uri="{FF2B5EF4-FFF2-40B4-BE49-F238E27FC236}">
                    <a16:creationId xmlns:a16="http://schemas.microsoft.com/office/drawing/2014/main" id="{35574FBD-F680-8D90-0ED2-F965D2381EFE}"/>
                  </a:ext>
                </a:extLst>
              </p:cNvPr>
              <p:cNvPicPr/>
              <p:nvPr/>
            </p:nvPicPr>
            <p:blipFill>
              <a:blip r:embed="rId4"/>
              <a:stretch>
                <a:fillRect/>
              </a:stretch>
            </p:blipFill>
            <p:spPr>
              <a:xfrm>
                <a:off x="2637360" y="840552"/>
                <a:ext cx="2568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F775D14-1B57-C6DD-9A44-368154B53D41}"/>
                  </a:ext>
                </a:extLst>
              </p14:cNvPr>
              <p14:cNvContentPartPr/>
              <p14:nvPr/>
            </p14:nvContentPartPr>
            <p14:xfrm>
              <a:off x="7107840" y="937392"/>
              <a:ext cx="1852200" cy="106200"/>
            </p14:xfrm>
          </p:contentPart>
        </mc:Choice>
        <mc:Fallback xmlns="">
          <p:pic>
            <p:nvPicPr>
              <p:cNvPr id="5" name="Ink 4">
                <a:extLst>
                  <a:ext uri="{FF2B5EF4-FFF2-40B4-BE49-F238E27FC236}">
                    <a16:creationId xmlns:a16="http://schemas.microsoft.com/office/drawing/2014/main" id="{3F775D14-1B57-C6DD-9A44-368154B53D41}"/>
                  </a:ext>
                </a:extLst>
              </p:cNvPr>
              <p:cNvPicPr/>
              <p:nvPr/>
            </p:nvPicPr>
            <p:blipFill>
              <a:blip r:embed="rId6"/>
              <a:stretch>
                <a:fillRect/>
              </a:stretch>
            </p:blipFill>
            <p:spPr>
              <a:xfrm>
                <a:off x="7054200" y="829752"/>
                <a:ext cx="19598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BA2DF16-61CC-8198-0DAF-181A3C0F4DEA}"/>
                  </a:ext>
                </a:extLst>
              </p14:cNvPr>
              <p14:cNvContentPartPr/>
              <p14:nvPr/>
            </p14:nvContentPartPr>
            <p14:xfrm>
              <a:off x="646920" y="1293432"/>
              <a:ext cx="3426120" cy="60840"/>
            </p14:xfrm>
          </p:contentPart>
        </mc:Choice>
        <mc:Fallback xmlns="">
          <p:pic>
            <p:nvPicPr>
              <p:cNvPr id="6" name="Ink 5">
                <a:extLst>
                  <a:ext uri="{FF2B5EF4-FFF2-40B4-BE49-F238E27FC236}">
                    <a16:creationId xmlns:a16="http://schemas.microsoft.com/office/drawing/2014/main" id="{9BA2DF16-61CC-8198-0DAF-181A3C0F4DEA}"/>
                  </a:ext>
                </a:extLst>
              </p:cNvPr>
              <p:cNvPicPr/>
              <p:nvPr/>
            </p:nvPicPr>
            <p:blipFill>
              <a:blip r:embed="rId8"/>
              <a:stretch>
                <a:fillRect/>
              </a:stretch>
            </p:blipFill>
            <p:spPr>
              <a:xfrm>
                <a:off x="592920" y="1185792"/>
                <a:ext cx="35337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225B09B-C5D8-F858-DDFA-8715F157EFF4}"/>
                  </a:ext>
                </a:extLst>
              </p14:cNvPr>
              <p14:cNvContentPartPr/>
              <p14:nvPr/>
            </p14:nvContentPartPr>
            <p14:xfrm>
              <a:off x="1949400" y="1630032"/>
              <a:ext cx="431280" cy="27360"/>
            </p14:xfrm>
          </p:contentPart>
        </mc:Choice>
        <mc:Fallback xmlns="">
          <p:pic>
            <p:nvPicPr>
              <p:cNvPr id="7" name="Ink 6">
                <a:extLst>
                  <a:ext uri="{FF2B5EF4-FFF2-40B4-BE49-F238E27FC236}">
                    <a16:creationId xmlns:a16="http://schemas.microsoft.com/office/drawing/2014/main" id="{2225B09B-C5D8-F858-DDFA-8715F157EFF4}"/>
                  </a:ext>
                </a:extLst>
              </p:cNvPr>
              <p:cNvPicPr/>
              <p:nvPr/>
            </p:nvPicPr>
            <p:blipFill>
              <a:blip r:embed="rId10"/>
              <a:stretch>
                <a:fillRect/>
              </a:stretch>
            </p:blipFill>
            <p:spPr>
              <a:xfrm>
                <a:off x="1895400" y="1522032"/>
                <a:ext cx="5389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930D64B-FE9C-B204-7FBC-A2B401E139C5}"/>
                  </a:ext>
                </a:extLst>
              </p14:cNvPr>
              <p14:cNvContentPartPr/>
              <p14:nvPr/>
            </p14:nvContentPartPr>
            <p14:xfrm>
              <a:off x="5382360" y="2052312"/>
              <a:ext cx="2404080" cy="113760"/>
            </p14:xfrm>
          </p:contentPart>
        </mc:Choice>
        <mc:Fallback xmlns="">
          <p:pic>
            <p:nvPicPr>
              <p:cNvPr id="8" name="Ink 7">
                <a:extLst>
                  <a:ext uri="{FF2B5EF4-FFF2-40B4-BE49-F238E27FC236}">
                    <a16:creationId xmlns:a16="http://schemas.microsoft.com/office/drawing/2014/main" id="{C930D64B-FE9C-B204-7FBC-A2B401E139C5}"/>
                  </a:ext>
                </a:extLst>
              </p:cNvPr>
              <p:cNvPicPr/>
              <p:nvPr/>
            </p:nvPicPr>
            <p:blipFill>
              <a:blip r:embed="rId12"/>
              <a:stretch>
                <a:fillRect/>
              </a:stretch>
            </p:blipFill>
            <p:spPr>
              <a:xfrm>
                <a:off x="5328720" y="1944312"/>
                <a:ext cx="25117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131B4088-79C1-BCF8-54CB-E3B4B35EF24C}"/>
                  </a:ext>
                </a:extLst>
              </p14:cNvPr>
              <p14:cNvContentPartPr/>
              <p14:nvPr/>
            </p14:nvContentPartPr>
            <p14:xfrm>
              <a:off x="4174920" y="3631272"/>
              <a:ext cx="3033000" cy="27000"/>
            </p14:xfrm>
          </p:contentPart>
        </mc:Choice>
        <mc:Fallback xmlns="">
          <p:pic>
            <p:nvPicPr>
              <p:cNvPr id="9" name="Ink 8">
                <a:extLst>
                  <a:ext uri="{FF2B5EF4-FFF2-40B4-BE49-F238E27FC236}">
                    <a16:creationId xmlns:a16="http://schemas.microsoft.com/office/drawing/2014/main" id="{131B4088-79C1-BCF8-54CB-E3B4B35EF24C}"/>
                  </a:ext>
                </a:extLst>
              </p:cNvPr>
              <p:cNvPicPr/>
              <p:nvPr/>
            </p:nvPicPr>
            <p:blipFill>
              <a:blip r:embed="rId14"/>
              <a:stretch>
                <a:fillRect/>
              </a:stretch>
            </p:blipFill>
            <p:spPr>
              <a:xfrm>
                <a:off x="4121280" y="3523632"/>
                <a:ext cx="31406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75C58550-B6EF-5ED9-4DE0-19B52236D0D3}"/>
                  </a:ext>
                </a:extLst>
              </p14:cNvPr>
              <p14:cNvContentPartPr/>
              <p14:nvPr/>
            </p14:nvContentPartPr>
            <p14:xfrm>
              <a:off x="3321000" y="3874992"/>
              <a:ext cx="1608120" cy="50040"/>
            </p14:xfrm>
          </p:contentPart>
        </mc:Choice>
        <mc:Fallback xmlns="">
          <p:pic>
            <p:nvPicPr>
              <p:cNvPr id="10" name="Ink 9">
                <a:extLst>
                  <a:ext uri="{FF2B5EF4-FFF2-40B4-BE49-F238E27FC236}">
                    <a16:creationId xmlns:a16="http://schemas.microsoft.com/office/drawing/2014/main" id="{75C58550-B6EF-5ED9-4DE0-19B52236D0D3}"/>
                  </a:ext>
                </a:extLst>
              </p:cNvPr>
              <p:cNvPicPr/>
              <p:nvPr/>
            </p:nvPicPr>
            <p:blipFill>
              <a:blip r:embed="rId16"/>
              <a:stretch>
                <a:fillRect/>
              </a:stretch>
            </p:blipFill>
            <p:spPr>
              <a:xfrm>
                <a:off x="3267360" y="3767352"/>
                <a:ext cx="1715760" cy="265680"/>
              </a:xfrm>
              <a:prstGeom prst="rect">
                <a:avLst/>
              </a:prstGeom>
            </p:spPr>
          </p:pic>
        </mc:Fallback>
      </mc:AlternateContent>
    </p:spTree>
    <p:extLst>
      <p:ext uri="{BB962C8B-B14F-4D97-AF65-F5344CB8AC3E}">
        <p14:creationId xmlns:p14="http://schemas.microsoft.com/office/powerpoint/2010/main" val="228307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Properties oxides across a period</a:t>
            </a:r>
            <a:endParaRPr lang="en-US" dirty="0"/>
          </a:p>
        </p:txBody>
      </p:sp>
      <p:pic>
        <p:nvPicPr>
          <p:cNvPr id="4" name="Picture 3"/>
          <p:cNvPicPr>
            <a:picLocks noChangeAspect="1"/>
          </p:cNvPicPr>
          <p:nvPr/>
        </p:nvPicPr>
        <p:blipFill>
          <a:blip r:embed="rId2"/>
          <a:stretch>
            <a:fillRect/>
          </a:stretch>
        </p:blipFill>
        <p:spPr>
          <a:xfrm>
            <a:off x="228600" y="685800"/>
            <a:ext cx="8620234" cy="5334000"/>
          </a:xfrm>
          <a:prstGeom prst="rect">
            <a:avLst/>
          </a:prstGeom>
        </p:spPr>
      </p:pic>
    </p:spTree>
    <p:extLst>
      <p:ext uri="{BB962C8B-B14F-4D97-AF65-F5344CB8AC3E}">
        <p14:creationId xmlns:p14="http://schemas.microsoft.com/office/powerpoint/2010/main" val="369707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321" y="857250"/>
            <a:ext cx="7813070" cy="4936524"/>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DA61ABF-7889-2372-CC61-9F9D91FE7240}"/>
                  </a:ext>
                </a:extLst>
              </p14:cNvPr>
              <p14:cNvContentPartPr/>
              <p14:nvPr/>
            </p14:nvContentPartPr>
            <p14:xfrm>
              <a:off x="2277000" y="2903217"/>
              <a:ext cx="5519520" cy="195480"/>
            </p14:xfrm>
          </p:contentPart>
        </mc:Choice>
        <mc:Fallback xmlns="">
          <p:pic>
            <p:nvPicPr>
              <p:cNvPr id="2" name="Ink 1">
                <a:extLst>
                  <a:ext uri="{FF2B5EF4-FFF2-40B4-BE49-F238E27FC236}">
                    <a16:creationId xmlns:a16="http://schemas.microsoft.com/office/drawing/2014/main" id="{6DA61ABF-7889-2372-CC61-9F9D91FE7240}"/>
                  </a:ext>
                </a:extLst>
              </p:cNvPr>
              <p:cNvPicPr/>
              <p:nvPr/>
            </p:nvPicPr>
            <p:blipFill>
              <a:blip r:embed="rId4"/>
              <a:stretch>
                <a:fillRect/>
              </a:stretch>
            </p:blipFill>
            <p:spPr>
              <a:xfrm>
                <a:off x="2223000" y="2795577"/>
                <a:ext cx="562716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5459F2F-FE0B-BB11-A0E1-8EA44C6C0B0C}"/>
                  </a:ext>
                </a:extLst>
              </p14:cNvPr>
              <p14:cNvContentPartPr/>
              <p14:nvPr/>
            </p14:nvContentPartPr>
            <p14:xfrm>
              <a:off x="310320" y="3243057"/>
              <a:ext cx="4128840" cy="121680"/>
            </p14:xfrm>
          </p:contentPart>
        </mc:Choice>
        <mc:Fallback xmlns="">
          <p:pic>
            <p:nvPicPr>
              <p:cNvPr id="3" name="Ink 2">
                <a:extLst>
                  <a:ext uri="{FF2B5EF4-FFF2-40B4-BE49-F238E27FC236}">
                    <a16:creationId xmlns:a16="http://schemas.microsoft.com/office/drawing/2014/main" id="{B5459F2F-FE0B-BB11-A0E1-8EA44C6C0B0C}"/>
                  </a:ext>
                </a:extLst>
              </p:cNvPr>
              <p:cNvPicPr/>
              <p:nvPr/>
            </p:nvPicPr>
            <p:blipFill>
              <a:blip r:embed="rId6"/>
              <a:stretch>
                <a:fillRect/>
              </a:stretch>
            </p:blipFill>
            <p:spPr>
              <a:xfrm>
                <a:off x="256680" y="3135417"/>
                <a:ext cx="42364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4EA01FD-5895-7168-FDE0-A8A1AD87757A}"/>
                  </a:ext>
                </a:extLst>
              </p14:cNvPr>
              <p14:cNvContentPartPr/>
              <p14:nvPr/>
            </p14:nvContentPartPr>
            <p14:xfrm>
              <a:off x="4120560" y="3353937"/>
              <a:ext cx="201600" cy="10440"/>
            </p14:xfrm>
          </p:contentPart>
        </mc:Choice>
        <mc:Fallback xmlns="">
          <p:pic>
            <p:nvPicPr>
              <p:cNvPr id="4" name="Ink 3">
                <a:extLst>
                  <a:ext uri="{FF2B5EF4-FFF2-40B4-BE49-F238E27FC236}">
                    <a16:creationId xmlns:a16="http://schemas.microsoft.com/office/drawing/2014/main" id="{44EA01FD-5895-7168-FDE0-A8A1AD87757A}"/>
                  </a:ext>
                </a:extLst>
              </p:cNvPr>
              <p:cNvPicPr/>
              <p:nvPr/>
            </p:nvPicPr>
            <p:blipFill>
              <a:blip r:embed="rId8"/>
              <a:stretch>
                <a:fillRect/>
              </a:stretch>
            </p:blipFill>
            <p:spPr>
              <a:xfrm>
                <a:off x="4066560" y="3245937"/>
                <a:ext cx="3092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2E103AB7-9E2B-20D2-9F74-621A4EBE3489}"/>
                  </a:ext>
                </a:extLst>
              </p14:cNvPr>
              <p14:cNvContentPartPr/>
              <p14:nvPr/>
            </p14:nvContentPartPr>
            <p14:xfrm>
              <a:off x="3555720" y="3312177"/>
              <a:ext cx="231480" cy="9000"/>
            </p14:xfrm>
          </p:contentPart>
        </mc:Choice>
        <mc:Fallback xmlns="">
          <p:pic>
            <p:nvPicPr>
              <p:cNvPr id="5" name="Ink 4">
                <a:extLst>
                  <a:ext uri="{FF2B5EF4-FFF2-40B4-BE49-F238E27FC236}">
                    <a16:creationId xmlns:a16="http://schemas.microsoft.com/office/drawing/2014/main" id="{2E103AB7-9E2B-20D2-9F74-621A4EBE3489}"/>
                  </a:ext>
                </a:extLst>
              </p:cNvPr>
              <p:cNvPicPr/>
              <p:nvPr/>
            </p:nvPicPr>
            <p:blipFill>
              <a:blip r:embed="rId10"/>
              <a:stretch>
                <a:fillRect/>
              </a:stretch>
            </p:blipFill>
            <p:spPr>
              <a:xfrm>
                <a:off x="3501720" y="3204177"/>
                <a:ext cx="339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12640728-369B-5777-7042-BF0A6878A742}"/>
                  </a:ext>
                </a:extLst>
              </p14:cNvPr>
              <p14:cNvContentPartPr/>
              <p14:nvPr/>
            </p14:nvContentPartPr>
            <p14:xfrm>
              <a:off x="3536640" y="3312537"/>
              <a:ext cx="360" cy="360"/>
            </p14:xfrm>
          </p:contentPart>
        </mc:Choice>
        <mc:Fallback xmlns="">
          <p:pic>
            <p:nvPicPr>
              <p:cNvPr id="7" name="Ink 6">
                <a:extLst>
                  <a:ext uri="{FF2B5EF4-FFF2-40B4-BE49-F238E27FC236}">
                    <a16:creationId xmlns:a16="http://schemas.microsoft.com/office/drawing/2014/main" id="{12640728-369B-5777-7042-BF0A6878A742}"/>
                  </a:ext>
                </a:extLst>
              </p:cNvPr>
              <p:cNvPicPr/>
              <p:nvPr/>
            </p:nvPicPr>
            <p:blipFill>
              <a:blip r:embed="rId12"/>
              <a:stretch>
                <a:fillRect/>
              </a:stretch>
            </p:blipFill>
            <p:spPr>
              <a:xfrm>
                <a:off x="3483000" y="320453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EB781BD1-4214-4B9C-C8BF-246F75B21230}"/>
                  </a:ext>
                </a:extLst>
              </p14:cNvPr>
              <p14:cNvContentPartPr/>
              <p14:nvPr/>
            </p14:nvContentPartPr>
            <p14:xfrm>
              <a:off x="3536640" y="3312537"/>
              <a:ext cx="360" cy="360"/>
            </p14:xfrm>
          </p:contentPart>
        </mc:Choice>
        <mc:Fallback xmlns="">
          <p:pic>
            <p:nvPicPr>
              <p:cNvPr id="8" name="Ink 7">
                <a:extLst>
                  <a:ext uri="{FF2B5EF4-FFF2-40B4-BE49-F238E27FC236}">
                    <a16:creationId xmlns:a16="http://schemas.microsoft.com/office/drawing/2014/main" id="{EB781BD1-4214-4B9C-C8BF-246F75B21230}"/>
                  </a:ext>
                </a:extLst>
              </p:cNvPr>
              <p:cNvPicPr/>
              <p:nvPr/>
            </p:nvPicPr>
            <p:blipFill>
              <a:blip r:embed="rId12"/>
              <a:stretch>
                <a:fillRect/>
              </a:stretch>
            </p:blipFill>
            <p:spPr>
              <a:xfrm>
                <a:off x="3483000" y="320453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6CA9766A-27D2-B2EF-1768-50E9F3B5F1E7}"/>
                  </a:ext>
                </a:extLst>
              </p14:cNvPr>
              <p14:cNvContentPartPr/>
              <p14:nvPr/>
            </p14:nvContentPartPr>
            <p14:xfrm>
              <a:off x="3648600" y="3571017"/>
              <a:ext cx="1843200" cy="35640"/>
            </p14:xfrm>
          </p:contentPart>
        </mc:Choice>
        <mc:Fallback xmlns="">
          <p:pic>
            <p:nvPicPr>
              <p:cNvPr id="9" name="Ink 8">
                <a:extLst>
                  <a:ext uri="{FF2B5EF4-FFF2-40B4-BE49-F238E27FC236}">
                    <a16:creationId xmlns:a16="http://schemas.microsoft.com/office/drawing/2014/main" id="{6CA9766A-27D2-B2EF-1768-50E9F3B5F1E7}"/>
                  </a:ext>
                </a:extLst>
              </p:cNvPr>
              <p:cNvPicPr/>
              <p:nvPr/>
            </p:nvPicPr>
            <p:blipFill>
              <a:blip r:embed="rId15"/>
              <a:stretch>
                <a:fillRect/>
              </a:stretch>
            </p:blipFill>
            <p:spPr>
              <a:xfrm>
                <a:off x="3594960" y="3463377"/>
                <a:ext cx="19508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88E435C5-CDD8-DD2E-600D-A046F650EF5F}"/>
                  </a:ext>
                </a:extLst>
              </p14:cNvPr>
              <p14:cNvContentPartPr/>
              <p14:nvPr/>
            </p14:nvContentPartPr>
            <p14:xfrm>
              <a:off x="5511960" y="3571017"/>
              <a:ext cx="360" cy="360"/>
            </p14:xfrm>
          </p:contentPart>
        </mc:Choice>
        <mc:Fallback xmlns="">
          <p:pic>
            <p:nvPicPr>
              <p:cNvPr id="10" name="Ink 9">
                <a:extLst>
                  <a:ext uri="{FF2B5EF4-FFF2-40B4-BE49-F238E27FC236}">
                    <a16:creationId xmlns:a16="http://schemas.microsoft.com/office/drawing/2014/main" id="{88E435C5-CDD8-DD2E-600D-A046F650EF5F}"/>
                  </a:ext>
                </a:extLst>
              </p:cNvPr>
              <p:cNvPicPr/>
              <p:nvPr/>
            </p:nvPicPr>
            <p:blipFill>
              <a:blip r:embed="rId12"/>
              <a:stretch>
                <a:fillRect/>
              </a:stretch>
            </p:blipFill>
            <p:spPr>
              <a:xfrm>
                <a:off x="5458320" y="346337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34651A01-AEE3-C11D-17B5-768F1C47AD89}"/>
                  </a:ext>
                </a:extLst>
              </p14:cNvPr>
              <p14:cNvContentPartPr/>
              <p14:nvPr/>
            </p14:nvContentPartPr>
            <p14:xfrm>
              <a:off x="1302120" y="3795297"/>
              <a:ext cx="2709000" cy="45720"/>
            </p14:xfrm>
          </p:contentPart>
        </mc:Choice>
        <mc:Fallback xmlns="">
          <p:pic>
            <p:nvPicPr>
              <p:cNvPr id="11" name="Ink 10">
                <a:extLst>
                  <a:ext uri="{FF2B5EF4-FFF2-40B4-BE49-F238E27FC236}">
                    <a16:creationId xmlns:a16="http://schemas.microsoft.com/office/drawing/2014/main" id="{34651A01-AEE3-C11D-17B5-768F1C47AD89}"/>
                  </a:ext>
                </a:extLst>
              </p:cNvPr>
              <p:cNvPicPr/>
              <p:nvPr/>
            </p:nvPicPr>
            <p:blipFill>
              <a:blip r:embed="rId18"/>
              <a:stretch>
                <a:fillRect/>
              </a:stretch>
            </p:blipFill>
            <p:spPr>
              <a:xfrm>
                <a:off x="1248480" y="3687297"/>
                <a:ext cx="28166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2DB19323-8213-788B-4AD2-EC99BE400C4E}"/>
                  </a:ext>
                </a:extLst>
              </p14:cNvPr>
              <p14:cNvContentPartPr/>
              <p14:nvPr/>
            </p14:nvContentPartPr>
            <p14:xfrm>
              <a:off x="4007520" y="3838857"/>
              <a:ext cx="3960" cy="360"/>
            </p14:xfrm>
          </p:contentPart>
        </mc:Choice>
        <mc:Fallback xmlns="">
          <p:pic>
            <p:nvPicPr>
              <p:cNvPr id="12" name="Ink 11">
                <a:extLst>
                  <a:ext uri="{FF2B5EF4-FFF2-40B4-BE49-F238E27FC236}">
                    <a16:creationId xmlns:a16="http://schemas.microsoft.com/office/drawing/2014/main" id="{2DB19323-8213-788B-4AD2-EC99BE400C4E}"/>
                  </a:ext>
                </a:extLst>
              </p:cNvPr>
              <p:cNvPicPr/>
              <p:nvPr/>
            </p:nvPicPr>
            <p:blipFill>
              <a:blip r:embed="rId20"/>
              <a:stretch>
                <a:fillRect/>
              </a:stretch>
            </p:blipFill>
            <p:spPr>
              <a:xfrm>
                <a:off x="3953880" y="3730857"/>
                <a:ext cx="11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864E0036-EECB-4343-C172-AB07CFE4807A}"/>
                  </a:ext>
                </a:extLst>
              </p14:cNvPr>
              <p14:cNvContentPartPr/>
              <p14:nvPr/>
            </p14:nvContentPartPr>
            <p14:xfrm>
              <a:off x="5495040" y="3777657"/>
              <a:ext cx="2222640" cy="79560"/>
            </p14:xfrm>
          </p:contentPart>
        </mc:Choice>
        <mc:Fallback xmlns="">
          <p:pic>
            <p:nvPicPr>
              <p:cNvPr id="13" name="Ink 12">
                <a:extLst>
                  <a:ext uri="{FF2B5EF4-FFF2-40B4-BE49-F238E27FC236}">
                    <a16:creationId xmlns:a16="http://schemas.microsoft.com/office/drawing/2014/main" id="{864E0036-EECB-4343-C172-AB07CFE4807A}"/>
                  </a:ext>
                </a:extLst>
              </p:cNvPr>
              <p:cNvPicPr/>
              <p:nvPr/>
            </p:nvPicPr>
            <p:blipFill>
              <a:blip r:embed="rId22"/>
              <a:stretch>
                <a:fillRect/>
              </a:stretch>
            </p:blipFill>
            <p:spPr>
              <a:xfrm>
                <a:off x="5441040" y="3669657"/>
                <a:ext cx="23302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2ED5935A-EBE3-36EA-0B96-C24204C157AD}"/>
                  </a:ext>
                </a:extLst>
              </p14:cNvPr>
              <p14:cNvContentPartPr/>
              <p14:nvPr/>
            </p14:nvContentPartPr>
            <p14:xfrm>
              <a:off x="258480" y="4036137"/>
              <a:ext cx="911880" cy="18720"/>
            </p14:xfrm>
          </p:contentPart>
        </mc:Choice>
        <mc:Fallback xmlns="">
          <p:pic>
            <p:nvPicPr>
              <p:cNvPr id="14" name="Ink 13">
                <a:extLst>
                  <a:ext uri="{FF2B5EF4-FFF2-40B4-BE49-F238E27FC236}">
                    <a16:creationId xmlns:a16="http://schemas.microsoft.com/office/drawing/2014/main" id="{2ED5935A-EBE3-36EA-0B96-C24204C157AD}"/>
                  </a:ext>
                </a:extLst>
              </p:cNvPr>
              <p:cNvPicPr/>
              <p:nvPr/>
            </p:nvPicPr>
            <p:blipFill>
              <a:blip r:embed="rId24"/>
              <a:stretch>
                <a:fillRect/>
              </a:stretch>
            </p:blipFill>
            <p:spPr>
              <a:xfrm>
                <a:off x="204840" y="3928137"/>
                <a:ext cx="1019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A64E64F1-C996-BBAC-0466-E8246EC9A2D9}"/>
                  </a:ext>
                </a:extLst>
              </p14:cNvPr>
              <p14:cNvContentPartPr/>
              <p14:nvPr/>
            </p14:nvContentPartPr>
            <p14:xfrm>
              <a:off x="1212480" y="4036857"/>
              <a:ext cx="3960" cy="360"/>
            </p14:xfrm>
          </p:contentPart>
        </mc:Choice>
        <mc:Fallback xmlns="">
          <p:pic>
            <p:nvPicPr>
              <p:cNvPr id="15" name="Ink 14">
                <a:extLst>
                  <a:ext uri="{FF2B5EF4-FFF2-40B4-BE49-F238E27FC236}">
                    <a16:creationId xmlns:a16="http://schemas.microsoft.com/office/drawing/2014/main" id="{A64E64F1-C996-BBAC-0466-E8246EC9A2D9}"/>
                  </a:ext>
                </a:extLst>
              </p:cNvPr>
              <p:cNvPicPr/>
              <p:nvPr/>
            </p:nvPicPr>
            <p:blipFill>
              <a:blip r:embed="rId20"/>
              <a:stretch>
                <a:fillRect/>
              </a:stretch>
            </p:blipFill>
            <p:spPr>
              <a:xfrm>
                <a:off x="1158840" y="3928857"/>
                <a:ext cx="11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84C73532-BE5F-5DE6-D9A0-E0577267C972}"/>
                  </a:ext>
                </a:extLst>
              </p14:cNvPr>
              <p14:cNvContentPartPr/>
              <p14:nvPr/>
            </p14:nvContentPartPr>
            <p14:xfrm>
              <a:off x="3778200" y="4796457"/>
              <a:ext cx="1258560" cy="26640"/>
            </p14:xfrm>
          </p:contentPart>
        </mc:Choice>
        <mc:Fallback xmlns="">
          <p:pic>
            <p:nvPicPr>
              <p:cNvPr id="16" name="Ink 15">
                <a:extLst>
                  <a:ext uri="{FF2B5EF4-FFF2-40B4-BE49-F238E27FC236}">
                    <a16:creationId xmlns:a16="http://schemas.microsoft.com/office/drawing/2014/main" id="{84C73532-BE5F-5DE6-D9A0-E0577267C972}"/>
                  </a:ext>
                </a:extLst>
              </p:cNvPr>
              <p:cNvPicPr/>
              <p:nvPr/>
            </p:nvPicPr>
            <p:blipFill>
              <a:blip r:embed="rId27"/>
              <a:stretch>
                <a:fillRect/>
              </a:stretch>
            </p:blipFill>
            <p:spPr>
              <a:xfrm>
                <a:off x="3724560" y="4688457"/>
                <a:ext cx="13662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E5DE6C88-D2A7-C5B8-DCEA-E42FF31A9920}"/>
                  </a:ext>
                </a:extLst>
              </p14:cNvPr>
              <p14:cNvContentPartPr/>
              <p14:nvPr/>
            </p14:nvContentPartPr>
            <p14:xfrm>
              <a:off x="5046120" y="4813377"/>
              <a:ext cx="360" cy="360"/>
            </p14:xfrm>
          </p:contentPart>
        </mc:Choice>
        <mc:Fallback xmlns="">
          <p:pic>
            <p:nvPicPr>
              <p:cNvPr id="17" name="Ink 16">
                <a:extLst>
                  <a:ext uri="{FF2B5EF4-FFF2-40B4-BE49-F238E27FC236}">
                    <a16:creationId xmlns:a16="http://schemas.microsoft.com/office/drawing/2014/main" id="{E5DE6C88-D2A7-C5B8-DCEA-E42FF31A9920}"/>
                  </a:ext>
                </a:extLst>
              </p:cNvPr>
              <p:cNvPicPr/>
              <p:nvPr/>
            </p:nvPicPr>
            <p:blipFill>
              <a:blip r:embed="rId12"/>
              <a:stretch>
                <a:fillRect/>
              </a:stretch>
            </p:blipFill>
            <p:spPr>
              <a:xfrm>
                <a:off x="4992120" y="470573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8C6E85C1-623F-7920-9160-712D4659EBCC}"/>
                  </a:ext>
                </a:extLst>
              </p14:cNvPr>
              <p14:cNvContentPartPr/>
              <p14:nvPr/>
            </p14:nvContentPartPr>
            <p14:xfrm>
              <a:off x="2604960" y="5606817"/>
              <a:ext cx="2432520" cy="26640"/>
            </p14:xfrm>
          </p:contentPart>
        </mc:Choice>
        <mc:Fallback xmlns="">
          <p:pic>
            <p:nvPicPr>
              <p:cNvPr id="18" name="Ink 17">
                <a:extLst>
                  <a:ext uri="{FF2B5EF4-FFF2-40B4-BE49-F238E27FC236}">
                    <a16:creationId xmlns:a16="http://schemas.microsoft.com/office/drawing/2014/main" id="{8C6E85C1-623F-7920-9160-712D4659EBCC}"/>
                  </a:ext>
                </a:extLst>
              </p:cNvPr>
              <p:cNvPicPr/>
              <p:nvPr/>
            </p:nvPicPr>
            <p:blipFill>
              <a:blip r:embed="rId30"/>
              <a:stretch>
                <a:fillRect/>
              </a:stretch>
            </p:blipFill>
            <p:spPr>
              <a:xfrm>
                <a:off x="2551320" y="5498817"/>
                <a:ext cx="25401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F1B3F990-603E-8025-D41F-7946CEF12FF4}"/>
                  </a:ext>
                </a:extLst>
              </p14:cNvPr>
              <p14:cNvContentPartPr/>
              <p14:nvPr/>
            </p14:nvContentPartPr>
            <p14:xfrm>
              <a:off x="5046120" y="5633097"/>
              <a:ext cx="360" cy="360"/>
            </p14:xfrm>
          </p:contentPart>
        </mc:Choice>
        <mc:Fallback xmlns="">
          <p:pic>
            <p:nvPicPr>
              <p:cNvPr id="19" name="Ink 18">
                <a:extLst>
                  <a:ext uri="{FF2B5EF4-FFF2-40B4-BE49-F238E27FC236}">
                    <a16:creationId xmlns:a16="http://schemas.microsoft.com/office/drawing/2014/main" id="{F1B3F990-603E-8025-D41F-7946CEF12FF4}"/>
                  </a:ext>
                </a:extLst>
              </p:cNvPr>
              <p:cNvPicPr/>
              <p:nvPr/>
            </p:nvPicPr>
            <p:blipFill>
              <a:blip r:embed="rId12"/>
              <a:stretch>
                <a:fillRect/>
              </a:stretch>
            </p:blipFill>
            <p:spPr>
              <a:xfrm>
                <a:off x="4992120" y="552545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62DA2A2D-C531-E6B1-3C99-F940145EAC85}"/>
                  </a:ext>
                </a:extLst>
              </p14:cNvPr>
              <p14:cNvContentPartPr/>
              <p14:nvPr/>
            </p14:nvContentPartPr>
            <p14:xfrm>
              <a:off x="4899960" y="5342577"/>
              <a:ext cx="725040" cy="66240"/>
            </p14:xfrm>
          </p:contentPart>
        </mc:Choice>
        <mc:Fallback xmlns="">
          <p:pic>
            <p:nvPicPr>
              <p:cNvPr id="20" name="Ink 19">
                <a:extLst>
                  <a:ext uri="{FF2B5EF4-FFF2-40B4-BE49-F238E27FC236}">
                    <a16:creationId xmlns:a16="http://schemas.microsoft.com/office/drawing/2014/main" id="{62DA2A2D-C531-E6B1-3C99-F940145EAC85}"/>
                  </a:ext>
                </a:extLst>
              </p:cNvPr>
              <p:cNvPicPr/>
              <p:nvPr/>
            </p:nvPicPr>
            <p:blipFill>
              <a:blip r:embed="rId33"/>
              <a:stretch>
                <a:fillRect/>
              </a:stretch>
            </p:blipFill>
            <p:spPr>
              <a:xfrm>
                <a:off x="4845960" y="5234577"/>
                <a:ext cx="8326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81EA9784-D622-16BA-CFE0-A1F6B4B05343}"/>
                  </a:ext>
                </a:extLst>
              </p14:cNvPr>
              <p14:cNvContentPartPr/>
              <p14:nvPr/>
            </p14:nvContentPartPr>
            <p14:xfrm>
              <a:off x="5632920" y="5339697"/>
              <a:ext cx="360" cy="360"/>
            </p14:xfrm>
          </p:contentPart>
        </mc:Choice>
        <mc:Fallback xmlns="">
          <p:pic>
            <p:nvPicPr>
              <p:cNvPr id="21" name="Ink 20">
                <a:extLst>
                  <a:ext uri="{FF2B5EF4-FFF2-40B4-BE49-F238E27FC236}">
                    <a16:creationId xmlns:a16="http://schemas.microsoft.com/office/drawing/2014/main" id="{81EA9784-D622-16BA-CFE0-A1F6B4B05343}"/>
                  </a:ext>
                </a:extLst>
              </p:cNvPr>
              <p:cNvPicPr/>
              <p:nvPr/>
            </p:nvPicPr>
            <p:blipFill>
              <a:blip r:embed="rId12"/>
              <a:stretch>
                <a:fillRect/>
              </a:stretch>
            </p:blipFill>
            <p:spPr>
              <a:xfrm>
                <a:off x="5578920" y="523169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32B086FA-40A1-5F1A-EF26-52A291275899}"/>
                  </a:ext>
                </a:extLst>
              </p14:cNvPr>
              <p14:cNvContentPartPr/>
              <p14:nvPr/>
            </p14:nvContentPartPr>
            <p14:xfrm>
              <a:off x="6676560" y="5040897"/>
              <a:ext cx="868680" cy="48960"/>
            </p14:xfrm>
          </p:contentPart>
        </mc:Choice>
        <mc:Fallback xmlns="">
          <p:pic>
            <p:nvPicPr>
              <p:cNvPr id="22" name="Ink 21">
                <a:extLst>
                  <a:ext uri="{FF2B5EF4-FFF2-40B4-BE49-F238E27FC236}">
                    <a16:creationId xmlns:a16="http://schemas.microsoft.com/office/drawing/2014/main" id="{32B086FA-40A1-5F1A-EF26-52A291275899}"/>
                  </a:ext>
                </a:extLst>
              </p:cNvPr>
              <p:cNvPicPr/>
              <p:nvPr/>
            </p:nvPicPr>
            <p:blipFill>
              <a:blip r:embed="rId36"/>
              <a:stretch>
                <a:fillRect/>
              </a:stretch>
            </p:blipFill>
            <p:spPr>
              <a:xfrm>
                <a:off x="6622920" y="4932897"/>
                <a:ext cx="9763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0BE78245-7362-8F51-9189-94C4EADCD3E0}"/>
                  </a:ext>
                </a:extLst>
              </p14:cNvPr>
              <p14:cNvContentPartPr/>
              <p14:nvPr/>
            </p14:nvContentPartPr>
            <p14:xfrm>
              <a:off x="7544160" y="5037297"/>
              <a:ext cx="12600" cy="360"/>
            </p14:xfrm>
          </p:contentPart>
        </mc:Choice>
        <mc:Fallback xmlns="">
          <p:pic>
            <p:nvPicPr>
              <p:cNvPr id="23" name="Ink 22">
                <a:extLst>
                  <a:ext uri="{FF2B5EF4-FFF2-40B4-BE49-F238E27FC236}">
                    <a16:creationId xmlns:a16="http://schemas.microsoft.com/office/drawing/2014/main" id="{0BE78245-7362-8F51-9189-94C4EADCD3E0}"/>
                  </a:ext>
                </a:extLst>
              </p:cNvPr>
              <p:cNvPicPr/>
              <p:nvPr/>
            </p:nvPicPr>
            <p:blipFill>
              <a:blip r:embed="rId38"/>
              <a:stretch>
                <a:fillRect/>
              </a:stretch>
            </p:blipFill>
            <p:spPr>
              <a:xfrm>
                <a:off x="7490520" y="4929657"/>
                <a:ext cx="120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BB326D8E-ECA5-B3E5-151B-503A44C5FD7C}"/>
                  </a:ext>
                </a:extLst>
              </p14:cNvPr>
              <p14:cNvContentPartPr/>
              <p14:nvPr/>
            </p14:nvContentPartPr>
            <p14:xfrm>
              <a:off x="1198440" y="5090577"/>
              <a:ext cx="578520" cy="25560"/>
            </p14:xfrm>
          </p:contentPart>
        </mc:Choice>
        <mc:Fallback xmlns="">
          <p:pic>
            <p:nvPicPr>
              <p:cNvPr id="24" name="Ink 23">
                <a:extLst>
                  <a:ext uri="{FF2B5EF4-FFF2-40B4-BE49-F238E27FC236}">
                    <a16:creationId xmlns:a16="http://schemas.microsoft.com/office/drawing/2014/main" id="{BB326D8E-ECA5-B3E5-151B-503A44C5FD7C}"/>
                  </a:ext>
                </a:extLst>
              </p:cNvPr>
              <p:cNvPicPr/>
              <p:nvPr/>
            </p:nvPicPr>
            <p:blipFill>
              <a:blip r:embed="rId40"/>
              <a:stretch>
                <a:fillRect/>
              </a:stretch>
            </p:blipFill>
            <p:spPr>
              <a:xfrm>
                <a:off x="1144800" y="4982937"/>
                <a:ext cx="686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ACD6734B-3086-C0D3-E8D7-D2DEE9BDC48D}"/>
                  </a:ext>
                </a:extLst>
              </p14:cNvPr>
              <p14:cNvContentPartPr/>
              <p14:nvPr/>
            </p14:nvContentPartPr>
            <p14:xfrm>
              <a:off x="1785240" y="5089137"/>
              <a:ext cx="360" cy="360"/>
            </p14:xfrm>
          </p:contentPart>
        </mc:Choice>
        <mc:Fallback xmlns="">
          <p:pic>
            <p:nvPicPr>
              <p:cNvPr id="25" name="Ink 24">
                <a:extLst>
                  <a:ext uri="{FF2B5EF4-FFF2-40B4-BE49-F238E27FC236}">
                    <a16:creationId xmlns:a16="http://schemas.microsoft.com/office/drawing/2014/main" id="{ACD6734B-3086-C0D3-E8D7-D2DEE9BDC48D}"/>
                  </a:ext>
                </a:extLst>
              </p:cNvPr>
              <p:cNvPicPr/>
              <p:nvPr/>
            </p:nvPicPr>
            <p:blipFill>
              <a:blip r:embed="rId12"/>
              <a:stretch>
                <a:fillRect/>
              </a:stretch>
            </p:blipFill>
            <p:spPr>
              <a:xfrm>
                <a:off x="1731600" y="4981497"/>
                <a:ext cx="108000" cy="216000"/>
              </a:xfrm>
              <a:prstGeom prst="rect">
                <a:avLst/>
              </a:prstGeom>
            </p:spPr>
          </p:pic>
        </mc:Fallback>
      </mc:AlternateContent>
    </p:spTree>
    <p:extLst>
      <p:ext uri="{BB962C8B-B14F-4D97-AF65-F5344CB8AC3E}">
        <p14:creationId xmlns:p14="http://schemas.microsoft.com/office/powerpoint/2010/main" val="3721872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 Questions</a:t>
            </a:r>
            <a:endParaRPr lang="en-US" dirty="0"/>
          </a:p>
        </p:txBody>
      </p:sp>
      <p:sp>
        <p:nvSpPr>
          <p:cNvPr id="3" name="Rectangle 2"/>
          <p:cNvSpPr/>
          <p:nvPr/>
        </p:nvSpPr>
        <p:spPr>
          <a:xfrm>
            <a:off x="152400" y="1066800"/>
            <a:ext cx="8839200" cy="5379037"/>
          </a:xfrm>
          <a:prstGeom prst="rect">
            <a:avLst/>
          </a:prstGeom>
        </p:spPr>
        <p:txBody>
          <a:bodyPr wrap="square">
            <a:spAutoFit/>
          </a:bodyPr>
          <a:lstStyle/>
          <a:p>
            <a:pPr marL="342900" marR="0" lvl="0" indent="-342900" algn="just">
              <a:lnSpc>
                <a:spcPct val="115000"/>
              </a:lnSpc>
              <a:spcBef>
                <a:spcPts val="0"/>
              </a:spcBef>
              <a:spcAft>
                <a:spcPts val="0"/>
              </a:spcAft>
              <a:buClr>
                <a:srgbClr val="000000"/>
              </a:buClr>
              <a:buFont typeface="+mj-lt"/>
              <a:buAutoNum type="arabicPeriod"/>
            </a:pPr>
            <a:r>
              <a:rPr lang="en-US" sz="2000" dirty="0">
                <a:latin typeface="Times New Roman" panose="02020603050405020304" pitchFamily="18" charset="0"/>
                <a:ea typeface="MS Mincho" panose="02020609040205080304" pitchFamily="49" charset="-128"/>
                <a:cs typeface="Vrinda" panose="020B0502040204020203" pitchFamily="34" charset="0"/>
              </a:rPr>
              <a:t>Why do Lithium (Li) and Magnesium (Mg) exhibit many similar chemical properties despite being in different periods and groups in the periodic table? Or write short notes on diagonal relationships.    </a:t>
            </a:r>
            <a:r>
              <a:rPr lang="en-US"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3</a:t>
            </a:r>
            <a:endParaRPr lang="en-US" sz="2000" dirty="0">
              <a:solidFill>
                <a:srgbClr val="FF0000"/>
              </a:solidFill>
              <a:latin typeface="Calibri" panose="020F0502020204030204" pitchFamily="34" charset="0"/>
              <a:ea typeface="MS Mincho" panose="02020609040205080304" pitchFamily="49" charset="-128"/>
              <a:cs typeface="Vrinda" panose="020B0502040204020203" pitchFamily="34" charset="0"/>
            </a:endParaRPr>
          </a:p>
          <a:p>
            <a:pPr marL="342900" marR="0" lvl="0" indent="-342900" algn="just">
              <a:lnSpc>
                <a:spcPct val="115000"/>
              </a:lnSpc>
              <a:spcBef>
                <a:spcPts val="0"/>
              </a:spcBef>
              <a:spcAft>
                <a:spcPts val="0"/>
              </a:spcAft>
              <a:buClr>
                <a:srgbClr val="000000"/>
              </a:buClr>
              <a:buFont typeface="+mj-lt"/>
              <a:buAutoNum type="arabicPeriod"/>
            </a:pPr>
            <a:r>
              <a:rPr lang="en-US" sz="2000" dirty="0">
                <a:latin typeface="Times New Roman" panose="02020603050405020304" pitchFamily="18" charset="0"/>
                <a:ea typeface="MS Mincho" panose="02020609040205080304" pitchFamily="49" charset="-128"/>
                <a:cs typeface="Vrinda" panose="020B0502040204020203" pitchFamily="34" charset="0"/>
              </a:rPr>
              <a:t>Define ionization energy. Which of the following ionization process requires more energy, and why?                       </a:t>
            </a:r>
            <a:r>
              <a:rPr lang="en-US"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 1+2</a:t>
            </a:r>
            <a:endParaRPr lang="en-US" sz="2000" dirty="0">
              <a:solidFill>
                <a:srgbClr val="FF0000"/>
              </a:solidFill>
              <a:latin typeface="Calibri" panose="020F0502020204030204" pitchFamily="34" charset="0"/>
              <a:ea typeface="MS Mincho" panose="02020609040205080304" pitchFamily="49" charset="-128"/>
              <a:cs typeface="Vrinda" panose="020B0502040204020203" pitchFamily="34" charset="0"/>
            </a:endParaRPr>
          </a:p>
          <a:p>
            <a:pPr marL="457200" marR="0" algn="just">
              <a:lnSpc>
                <a:spcPct val="115000"/>
              </a:lnSpc>
              <a:spcBef>
                <a:spcPts val="0"/>
              </a:spcBef>
              <a:spcAft>
                <a:spcPts val="0"/>
              </a:spcAft>
            </a:pPr>
            <a:r>
              <a:rPr lang="en-US" sz="2000" dirty="0">
                <a:latin typeface="Times New Roman" panose="02020603050405020304" pitchFamily="18" charset="0"/>
                <a:ea typeface="MS Mincho" panose="02020609040205080304" pitchFamily="49" charset="-128"/>
                <a:cs typeface="Vrinda" panose="020B0502040204020203" pitchFamily="34" charset="0"/>
              </a:rPr>
              <a:t>Mg(g) </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Mg</a:t>
            </a:r>
            <a:r>
              <a:rPr lang="en-US"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(g)    (ii) Mg</a:t>
            </a:r>
            <a:r>
              <a:rPr lang="en-US"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(g)   → Mg</a:t>
            </a:r>
            <a:r>
              <a:rPr lang="en-US"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2+</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(g)</a:t>
            </a:r>
          </a:p>
          <a:p>
            <a:pPr marL="457200" marR="0" algn="just">
              <a:lnSpc>
                <a:spcPct val="115000"/>
              </a:lnSpc>
              <a:spcBef>
                <a:spcPts val="0"/>
              </a:spcBef>
              <a:spcAft>
                <a:spcPts val="0"/>
              </a:spcAft>
            </a:pPr>
            <a:endPar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endParaRPr>
          </a:p>
          <a:p>
            <a:pPr marL="457200" algn="just">
              <a:lnSpc>
                <a:spcPct val="115000"/>
              </a:lnSpc>
            </a:pP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3. Which atom should have a higher 2</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nd</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ionization energy: lithium or beryllium? </a:t>
            </a:r>
            <a:r>
              <a:rPr lang="en-US" altLang="ja-JP"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3</a:t>
            </a:r>
            <a:endParaRPr lang="en-US" altLang="ja-JP" sz="2000" dirty="0">
              <a:solidFill>
                <a:srgbClr val="FF0000"/>
              </a:solidFill>
              <a:latin typeface="Calibri" panose="020F0502020204030204" pitchFamily="34" charset="0"/>
              <a:ea typeface="MS Mincho" panose="02020609040205080304" pitchFamily="49" charset="-128"/>
              <a:cs typeface="Vrinda" panose="020B0502040204020203" pitchFamily="34" charset="0"/>
            </a:endParaRPr>
          </a:p>
          <a:p>
            <a:pPr marR="0" lvl="0" algn="just">
              <a:lnSpc>
                <a:spcPct val="115000"/>
              </a:lnSpc>
              <a:spcBef>
                <a:spcPts val="0"/>
              </a:spcBef>
              <a:spcAft>
                <a:spcPts val="0"/>
              </a:spcAft>
              <a:buClr>
                <a:srgbClr val="000000"/>
              </a:buClr>
            </a:pPr>
            <a:r>
              <a:rPr lang="en-US" sz="2000" dirty="0">
                <a:latin typeface="Times New Roman" panose="02020603050405020304" pitchFamily="18" charset="0"/>
                <a:ea typeface="MS Mincho" panose="02020609040205080304" pitchFamily="49" charset="-128"/>
                <a:cs typeface="Vrinda" panose="020B0502040204020203" pitchFamily="34" charset="0"/>
              </a:rPr>
              <a:t>4. What is electron affinity? Differentiate between electron affinity and electro-negativity.            </a:t>
            </a:r>
            <a:r>
              <a:rPr lang="en-US"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1+3</a:t>
            </a:r>
            <a:endParaRPr lang="en-US" sz="2000" dirty="0">
              <a:solidFill>
                <a:srgbClr val="FF0000"/>
              </a:solidFill>
              <a:latin typeface="Calibri" panose="020F0502020204030204" pitchFamily="34" charset="0"/>
              <a:ea typeface="MS Mincho" panose="02020609040205080304" pitchFamily="49" charset="-128"/>
              <a:cs typeface="Vrinda" panose="020B0502040204020203" pitchFamily="34" charset="0"/>
            </a:endParaRPr>
          </a:p>
          <a:p>
            <a:pPr marR="0" lvl="0" algn="just">
              <a:lnSpc>
                <a:spcPct val="115000"/>
              </a:lnSpc>
              <a:spcBef>
                <a:spcPts val="0"/>
              </a:spcBef>
              <a:spcAft>
                <a:spcPts val="0"/>
              </a:spcAft>
              <a:buClr>
                <a:srgbClr val="000000"/>
              </a:buClr>
            </a:pP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5. Classify the following oxides as acidic, basic, or amphoteric: </a:t>
            </a:r>
            <a:r>
              <a:rPr lang="en-US" sz="2000" dirty="0" err="1">
                <a:solidFill>
                  <a:srgbClr val="000000"/>
                </a:solidFill>
                <a:latin typeface="Times New Roman" panose="02020603050405020304" pitchFamily="18" charset="0"/>
                <a:ea typeface="MS Mincho" panose="02020609040205080304" pitchFamily="49" charset="-128"/>
                <a:cs typeface="Vrinda" panose="020B0502040204020203" pitchFamily="34" charset="0"/>
              </a:rPr>
              <a:t>ZnO</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P</a:t>
            </a:r>
            <a:r>
              <a:rPr lang="en-US" sz="2000" baseline="-25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4</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O</a:t>
            </a:r>
            <a:r>
              <a:rPr lang="en-US" sz="2000" baseline="-25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10</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a:t>
            </a:r>
            <a:r>
              <a:rPr lang="en-US" sz="2000" dirty="0" err="1">
                <a:solidFill>
                  <a:srgbClr val="000000"/>
                </a:solidFill>
                <a:latin typeface="Times New Roman" panose="02020603050405020304" pitchFamily="18" charset="0"/>
                <a:ea typeface="MS Mincho" panose="02020609040205080304" pitchFamily="49" charset="-128"/>
                <a:cs typeface="Vrinda" panose="020B0502040204020203" pitchFamily="34" charset="0"/>
              </a:rPr>
              <a:t>CaO</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a:t>
            </a:r>
            <a:r>
              <a:rPr lang="en-US" sz="2000" dirty="0" err="1">
                <a:solidFill>
                  <a:srgbClr val="000000"/>
                </a:solidFill>
                <a:latin typeface="Times New Roman" panose="02020603050405020304" pitchFamily="18" charset="0"/>
                <a:ea typeface="MS Mincho" panose="02020609040205080304" pitchFamily="49" charset="-128"/>
                <a:cs typeface="Vrinda" panose="020B0502040204020203" pitchFamily="34" charset="0"/>
              </a:rPr>
              <a:t>BeO</a:t>
            </a:r>
            <a:r>
              <a:rPr lang="en-US"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a:t>
            </a:r>
            <a:r>
              <a:rPr lang="en-US"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2</a:t>
            </a:r>
          </a:p>
          <a:p>
            <a:pPr marR="0" lvl="0" algn="just">
              <a:lnSpc>
                <a:spcPct val="115000"/>
              </a:lnSpc>
              <a:spcBef>
                <a:spcPts val="0"/>
              </a:spcBef>
              <a:spcAft>
                <a:spcPts val="0"/>
              </a:spcAft>
              <a:buClr>
                <a:srgbClr val="000000"/>
              </a:buClr>
            </a:pPr>
            <a:r>
              <a:rPr lang="en-US" altLang="ja-JP" sz="2000" dirty="0">
                <a:solidFill>
                  <a:srgbClr val="000000"/>
                </a:solidFill>
                <a:latin typeface="Calibri" panose="020F0502020204030204" pitchFamily="34" charset="0"/>
                <a:ea typeface="MS Mincho" panose="02020609040205080304" pitchFamily="49" charset="-128"/>
                <a:cs typeface="Vrinda" panose="020B0502040204020203" pitchFamily="34" charset="0"/>
              </a:rPr>
              <a:t>6. </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List the following ions in order of increasing ionic radii: N</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3-</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Na</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F</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Mg</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2+</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O</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2-</a:t>
            </a:r>
            <a:r>
              <a:rPr lang="en-US" altLang="ja-JP" sz="2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Al</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3+           </a:t>
            </a:r>
            <a:r>
              <a:rPr lang="en-US" altLang="ja-JP" sz="2000" dirty="0">
                <a:solidFill>
                  <a:srgbClr val="FF0000"/>
                </a:solidFill>
                <a:latin typeface="Times New Roman" panose="02020603050405020304" pitchFamily="18" charset="0"/>
                <a:ea typeface="MS Mincho" panose="02020609040205080304" pitchFamily="49" charset="-128"/>
                <a:cs typeface="Vrinda" panose="020B0502040204020203" pitchFamily="34" charset="0"/>
              </a:rPr>
              <a:t>3 </a:t>
            </a:r>
            <a:r>
              <a:rPr lang="en-US" altLang="ja-JP" sz="2000" baseline="30000" dirty="0">
                <a:solidFill>
                  <a:srgbClr val="000000"/>
                </a:solidFill>
                <a:latin typeface="Times New Roman" panose="02020603050405020304" pitchFamily="18" charset="0"/>
                <a:ea typeface="MS Mincho" panose="02020609040205080304" pitchFamily="49" charset="-128"/>
                <a:cs typeface="Vrinda" panose="020B0502040204020203" pitchFamily="34" charset="0"/>
              </a:rPr>
              <a:t>        </a:t>
            </a:r>
            <a:r>
              <a:rPr lang="en-US" altLang="ja-JP" sz="2000" dirty="0">
                <a:latin typeface="Times New Roman" panose="02020603050405020304" pitchFamily="18" charset="0"/>
                <a:ea typeface="MS Mincho" panose="02020609040205080304" pitchFamily="49" charset="-128"/>
                <a:cs typeface="Vrinda" panose="020B0502040204020203" pitchFamily="34" charset="0"/>
              </a:rPr>
              <a:t>                                                                            </a:t>
            </a:r>
            <a:endParaRPr lang="en-US" altLang="ja-JP" sz="2000" dirty="0">
              <a:effectLst/>
              <a:latin typeface="Calibri" panose="020F0502020204030204" pitchFamily="34" charset="0"/>
              <a:ea typeface="MS Mincho" panose="02020609040205080304" pitchFamily="49" charset="-128"/>
              <a:cs typeface="Vrinda" panose="020B0502040204020203" pitchFamily="34" charset="0"/>
            </a:endParaRPr>
          </a:p>
        </p:txBody>
      </p:sp>
    </p:spTree>
    <p:extLst>
      <p:ext uri="{BB962C8B-B14F-4D97-AF65-F5344CB8AC3E}">
        <p14:creationId xmlns:p14="http://schemas.microsoft.com/office/powerpoint/2010/main" val="126811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068" y="1036423"/>
            <a:ext cx="8609716" cy="459671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3FDAAB9-A2AE-5AB5-6354-97664799D9A6}"/>
                  </a:ext>
                </a:extLst>
              </p14:cNvPr>
              <p14:cNvContentPartPr/>
              <p14:nvPr/>
            </p14:nvContentPartPr>
            <p14:xfrm>
              <a:off x="310320" y="1301217"/>
              <a:ext cx="3875040" cy="79200"/>
            </p14:xfrm>
          </p:contentPart>
        </mc:Choice>
        <mc:Fallback xmlns="">
          <p:pic>
            <p:nvPicPr>
              <p:cNvPr id="3" name="Ink 2">
                <a:extLst>
                  <a:ext uri="{FF2B5EF4-FFF2-40B4-BE49-F238E27FC236}">
                    <a16:creationId xmlns:a16="http://schemas.microsoft.com/office/drawing/2014/main" id="{73FDAAB9-A2AE-5AB5-6354-97664799D9A6}"/>
                  </a:ext>
                </a:extLst>
              </p:cNvPr>
              <p:cNvPicPr/>
              <p:nvPr/>
            </p:nvPicPr>
            <p:blipFill>
              <a:blip r:embed="rId4"/>
              <a:stretch>
                <a:fillRect/>
              </a:stretch>
            </p:blipFill>
            <p:spPr>
              <a:xfrm>
                <a:off x="256680" y="1193577"/>
                <a:ext cx="39826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1A16AEF-4A6D-54F6-A412-A51534D070DF}"/>
                  </a:ext>
                </a:extLst>
              </p14:cNvPr>
              <p14:cNvContentPartPr/>
              <p14:nvPr/>
            </p14:nvContentPartPr>
            <p14:xfrm>
              <a:off x="4192200" y="1302297"/>
              <a:ext cx="360" cy="360"/>
            </p14:xfrm>
          </p:contentPart>
        </mc:Choice>
        <mc:Fallback xmlns="">
          <p:pic>
            <p:nvPicPr>
              <p:cNvPr id="4" name="Ink 3">
                <a:extLst>
                  <a:ext uri="{FF2B5EF4-FFF2-40B4-BE49-F238E27FC236}">
                    <a16:creationId xmlns:a16="http://schemas.microsoft.com/office/drawing/2014/main" id="{71A16AEF-4A6D-54F6-A412-A51534D070DF}"/>
                  </a:ext>
                </a:extLst>
              </p:cNvPr>
              <p:cNvPicPr/>
              <p:nvPr/>
            </p:nvPicPr>
            <p:blipFill>
              <a:blip r:embed="rId6"/>
              <a:stretch>
                <a:fillRect/>
              </a:stretch>
            </p:blipFill>
            <p:spPr>
              <a:xfrm>
                <a:off x="4138200" y="119465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62E4A65-9A5B-9119-DA31-2CC3BEA3FA4B}"/>
                  </a:ext>
                </a:extLst>
              </p14:cNvPr>
              <p14:cNvContentPartPr/>
              <p14:nvPr/>
            </p14:nvContentPartPr>
            <p14:xfrm>
              <a:off x="4882320" y="1302297"/>
              <a:ext cx="1715760" cy="9360"/>
            </p14:xfrm>
          </p:contentPart>
        </mc:Choice>
        <mc:Fallback xmlns="">
          <p:pic>
            <p:nvPicPr>
              <p:cNvPr id="5" name="Ink 4">
                <a:extLst>
                  <a:ext uri="{FF2B5EF4-FFF2-40B4-BE49-F238E27FC236}">
                    <a16:creationId xmlns:a16="http://schemas.microsoft.com/office/drawing/2014/main" id="{162E4A65-9A5B-9119-DA31-2CC3BEA3FA4B}"/>
                  </a:ext>
                </a:extLst>
              </p:cNvPr>
              <p:cNvPicPr/>
              <p:nvPr/>
            </p:nvPicPr>
            <p:blipFill>
              <a:blip r:embed="rId8"/>
              <a:stretch>
                <a:fillRect/>
              </a:stretch>
            </p:blipFill>
            <p:spPr>
              <a:xfrm>
                <a:off x="4828320" y="1194657"/>
                <a:ext cx="18234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10C104F8-7F24-2CA5-DCF9-E4E5E99745EC}"/>
                  </a:ext>
                </a:extLst>
              </p14:cNvPr>
              <p14:cNvContentPartPr/>
              <p14:nvPr/>
            </p14:nvContentPartPr>
            <p14:xfrm>
              <a:off x="6745680" y="1285377"/>
              <a:ext cx="352440" cy="17640"/>
            </p14:xfrm>
          </p:contentPart>
        </mc:Choice>
        <mc:Fallback xmlns="">
          <p:pic>
            <p:nvPicPr>
              <p:cNvPr id="6" name="Ink 5">
                <a:extLst>
                  <a:ext uri="{FF2B5EF4-FFF2-40B4-BE49-F238E27FC236}">
                    <a16:creationId xmlns:a16="http://schemas.microsoft.com/office/drawing/2014/main" id="{10C104F8-7F24-2CA5-DCF9-E4E5E99745EC}"/>
                  </a:ext>
                </a:extLst>
              </p:cNvPr>
              <p:cNvPicPr/>
              <p:nvPr/>
            </p:nvPicPr>
            <p:blipFill>
              <a:blip r:embed="rId10"/>
              <a:stretch>
                <a:fillRect/>
              </a:stretch>
            </p:blipFill>
            <p:spPr>
              <a:xfrm>
                <a:off x="6691680" y="1177377"/>
                <a:ext cx="460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3872FF0E-0666-D2B8-E380-4E1312452C06}"/>
                  </a:ext>
                </a:extLst>
              </p14:cNvPr>
              <p14:cNvContentPartPr/>
              <p14:nvPr/>
            </p14:nvContentPartPr>
            <p14:xfrm>
              <a:off x="7548120" y="1285377"/>
              <a:ext cx="360" cy="360"/>
            </p14:xfrm>
          </p:contentPart>
        </mc:Choice>
        <mc:Fallback xmlns="">
          <p:pic>
            <p:nvPicPr>
              <p:cNvPr id="7" name="Ink 6">
                <a:extLst>
                  <a:ext uri="{FF2B5EF4-FFF2-40B4-BE49-F238E27FC236}">
                    <a16:creationId xmlns:a16="http://schemas.microsoft.com/office/drawing/2014/main" id="{3872FF0E-0666-D2B8-E380-4E1312452C06}"/>
                  </a:ext>
                </a:extLst>
              </p:cNvPr>
              <p:cNvPicPr/>
              <p:nvPr/>
            </p:nvPicPr>
            <p:blipFill>
              <a:blip r:embed="rId6"/>
              <a:stretch>
                <a:fillRect/>
              </a:stretch>
            </p:blipFill>
            <p:spPr>
              <a:xfrm>
                <a:off x="7494120" y="117737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E3702D3-7320-90A1-9F08-6E5E5A9F8EEF}"/>
                  </a:ext>
                </a:extLst>
              </p14:cNvPr>
              <p14:cNvContentPartPr/>
              <p14:nvPr/>
            </p14:nvContentPartPr>
            <p14:xfrm>
              <a:off x="1216080" y="1612977"/>
              <a:ext cx="974160" cy="35640"/>
            </p14:xfrm>
          </p:contentPart>
        </mc:Choice>
        <mc:Fallback xmlns="">
          <p:pic>
            <p:nvPicPr>
              <p:cNvPr id="8" name="Ink 7">
                <a:extLst>
                  <a:ext uri="{FF2B5EF4-FFF2-40B4-BE49-F238E27FC236}">
                    <a16:creationId xmlns:a16="http://schemas.microsoft.com/office/drawing/2014/main" id="{5E3702D3-7320-90A1-9F08-6E5E5A9F8EEF}"/>
                  </a:ext>
                </a:extLst>
              </p:cNvPr>
              <p:cNvPicPr/>
              <p:nvPr/>
            </p:nvPicPr>
            <p:blipFill>
              <a:blip r:embed="rId13"/>
              <a:stretch>
                <a:fillRect/>
              </a:stretch>
            </p:blipFill>
            <p:spPr>
              <a:xfrm>
                <a:off x="1162440" y="1504977"/>
                <a:ext cx="1081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15D8FAB6-A318-AD44-5EF9-173437BDEF0B}"/>
                  </a:ext>
                </a:extLst>
              </p14:cNvPr>
              <p14:cNvContentPartPr/>
              <p14:nvPr/>
            </p14:nvContentPartPr>
            <p14:xfrm>
              <a:off x="2199600" y="1629897"/>
              <a:ext cx="360" cy="360"/>
            </p14:xfrm>
          </p:contentPart>
        </mc:Choice>
        <mc:Fallback xmlns="">
          <p:pic>
            <p:nvPicPr>
              <p:cNvPr id="9" name="Ink 8">
                <a:extLst>
                  <a:ext uri="{FF2B5EF4-FFF2-40B4-BE49-F238E27FC236}">
                    <a16:creationId xmlns:a16="http://schemas.microsoft.com/office/drawing/2014/main" id="{15D8FAB6-A318-AD44-5EF9-173437BDEF0B}"/>
                  </a:ext>
                </a:extLst>
              </p:cNvPr>
              <p:cNvPicPr/>
              <p:nvPr/>
            </p:nvPicPr>
            <p:blipFill>
              <a:blip r:embed="rId6"/>
              <a:stretch>
                <a:fillRect/>
              </a:stretch>
            </p:blipFill>
            <p:spPr>
              <a:xfrm>
                <a:off x="2145960" y="152225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31F195ED-98E9-65FB-8355-BD50FBD9717E}"/>
                  </a:ext>
                </a:extLst>
              </p14:cNvPr>
              <p14:cNvContentPartPr/>
              <p14:nvPr/>
            </p14:nvContentPartPr>
            <p14:xfrm>
              <a:off x="1181520" y="3131097"/>
              <a:ext cx="1242000" cy="27000"/>
            </p14:xfrm>
          </p:contentPart>
        </mc:Choice>
        <mc:Fallback xmlns="">
          <p:pic>
            <p:nvPicPr>
              <p:cNvPr id="10" name="Ink 9">
                <a:extLst>
                  <a:ext uri="{FF2B5EF4-FFF2-40B4-BE49-F238E27FC236}">
                    <a16:creationId xmlns:a16="http://schemas.microsoft.com/office/drawing/2014/main" id="{31F195ED-98E9-65FB-8355-BD50FBD9717E}"/>
                  </a:ext>
                </a:extLst>
              </p:cNvPr>
              <p:cNvPicPr/>
              <p:nvPr/>
            </p:nvPicPr>
            <p:blipFill>
              <a:blip r:embed="rId16"/>
              <a:stretch>
                <a:fillRect/>
              </a:stretch>
            </p:blipFill>
            <p:spPr>
              <a:xfrm>
                <a:off x="1127520" y="3023097"/>
                <a:ext cx="13496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03305739-8213-C148-79AE-CF00DEC7C3A1}"/>
                  </a:ext>
                </a:extLst>
              </p14:cNvPr>
              <p14:cNvContentPartPr/>
              <p14:nvPr/>
            </p14:nvContentPartPr>
            <p14:xfrm>
              <a:off x="2432520" y="3157017"/>
              <a:ext cx="360" cy="360"/>
            </p14:xfrm>
          </p:contentPart>
        </mc:Choice>
        <mc:Fallback xmlns="">
          <p:pic>
            <p:nvPicPr>
              <p:cNvPr id="11" name="Ink 10">
                <a:extLst>
                  <a:ext uri="{FF2B5EF4-FFF2-40B4-BE49-F238E27FC236}">
                    <a16:creationId xmlns:a16="http://schemas.microsoft.com/office/drawing/2014/main" id="{03305739-8213-C148-79AE-CF00DEC7C3A1}"/>
                  </a:ext>
                </a:extLst>
              </p:cNvPr>
              <p:cNvPicPr/>
              <p:nvPr/>
            </p:nvPicPr>
            <p:blipFill>
              <a:blip r:embed="rId6"/>
              <a:stretch>
                <a:fillRect/>
              </a:stretch>
            </p:blipFill>
            <p:spPr>
              <a:xfrm>
                <a:off x="2378520" y="304901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A6234018-DE39-4F03-9390-B1F7FB615043}"/>
                  </a:ext>
                </a:extLst>
              </p14:cNvPr>
              <p14:cNvContentPartPr/>
              <p14:nvPr/>
            </p14:nvContentPartPr>
            <p14:xfrm>
              <a:off x="1026360" y="3320097"/>
              <a:ext cx="2009880" cy="106200"/>
            </p14:xfrm>
          </p:contentPart>
        </mc:Choice>
        <mc:Fallback xmlns="">
          <p:pic>
            <p:nvPicPr>
              <p:cNvPr id="12" name="Ink 11">
                <a:extLst>
                  <a:ext uri="{FF2B5EF4-FFF2-40B4-BE49-F238E27FC236}">
                    <a16:creationId xmlns:a16="http://schemas.microsoft.com/office/drawing/2014/main" id="{A6234018-DE39-4F03-9390-B1F7FB615043}"/>
                  </a:ext>
                </a:extLst>
              </p:cNvPr>
              <p:cNvPicPr/>
              <p:nvPr/>
            </p:nvPicPr>
            <p:blipFill>
              <a:blip r:embed="rId19"/>
              <a:stretch>
                <a:fillRect/>
              </a:stretch>
            </p:blipFill>
            <p:spPr>
              <a:xfrm>
                <a:off x="972720" y="3212097"/>
                <a:ext cx="21175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374363E4-0740-E93D-C14A-7F93601662AA}"/>
                  </a:ext>
                </a:extLst>
              </p14:cNvPr>
              <p14:cNvContentPartPr/>
              <p14:nvPr/>
            </p14:nvContentPartPr>
            <p14:xfrm>
              <a:off x="3044880" y="3320817"/>
              <a:ext cx="360" cy="360"/>
            </p14:xfrm>
          </p:contentPart>
        </mc:Choice>
        <mc:Fallback xmlns="">
          <p:pic>
            <p:nvPicPr>
              <p:cNvPr id="13" name="Ink 12">
                <a:extLst>
                  <a:ext uri="{FF2B5EF4-FFF2-40B4-BE49-F238E27FC236}">
                    <a16:creationId xmlns:a16="http://schemas.microsoft.com/office/drawing/2014/main" id="{374363E4-0740-E93D-C14A-7F93601662AA}"/>
                  </a:ext>
                </a:extLst>
              </p:cNvPr>
              <p:cNvPicPr/>
              <p:nvPr/>
            </p:nvPicPr>
            <p:blipFill>
              <a:blip r:embed="rId6"/>
              <a:stretch>
                <a:fillRect/>
              </a:stretch>
            </p:blipFill>
            <p:spPr>
              <a:xfrm>
                <a:off x="2990880" y="321281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368D9811-0913-9EB9-16B6-E3B88EDA0F7E}"/>
                  </a:ext>
                </a:extLst>
              </p14:cNvPr>
              <p14:cNvContentPartPr/>
              <p14:nvPr/>
            </p14:nvContentPartPr>
            <p14:xfrm>
              <a:off x="646920" y="3631497"/>
              <a:ext cx="670320" cy="36000"/>
            </p14:xfrm>
          </p:contentPart>
        </mc:Choice>
        <mc:Fallback xmlns="">
          <p:pic>
            <p:nvPicPr>
              <p:cNvPr id="14" name="Ink 13">
                <a:extLst>
                  <a:ext uri="{FF2B5EF4-FFF2-40B4-BE49-F238E27FC236}">
                    <a16:creationId xmlns:a16="http://schemas.microsoft.com/office/drawing/2014/main" id="{368D9811-0913-9EB9-16B6-E3B88EDA0F7E}"/>
                  </a:ext>
                </a:extLst>
              </p:cNvPr>
              <p:cNvPicPr/>
              <p:nvPr/>
            </p:nvPicPr>
            <p:blipFill>
              <a:blip r:embed="rId22"/>
              <a:stretch>
                <a:fillRect/>
              </a:stretch>
            </p:blipFill>
            <p:spPr>
              <a:xfrm>
                <a:off x="592920" y="3523497"/>
                <a:ext cx="7779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F200F8E1-B978-891A-0697-ECA105BFFDCB}"/>
                  </a:ext>
                </a:extLst>
              </p14:cNvPr>
              <p14:cNvContentPartPr/>
              <p14:nvPr/>
            </p14:nvContentPartPr>
            <p14:xfrm>
              <a:off x="8229240" y="3579657"/>
              <a:ext cx="571320" cy="241200"/>
            </p14:xfrm>
          </p:contentPart>
        </mc:Choice>
        <mc:Fallback xmlns="">
          <p:pic>
            <p:nvPicPr>
              <p:cNvPr id="15" name="Ink 14">
                <a:extLst>
                  <a:ext uri="{FF2B5EF4-FFF2-40B4-BE49-F238E27FC236}">
                    <a16:creationId xmlns:a16="http://schemas.microsoft.com/office/drawing/2014/main" id="{F200F8E1-B978-891A-0697-ECA105BFFDCB}"/>
                  </a:ext>
                </a:extLst>
              </p:cNvPr>
              <p:cNvPicPr/>
              <p:nvPr/>
            </p:nvPicPr>
            <p:blipFill>
              <a:blip r:embed="rId24"/>
              <a:stretch>
                <a:fillRect/>
              </a:stretch>
            </p:blipFill>
            <p:spPr>
              <a:xfrm>
                <a:off x="8175600" y="3471657"/>
                <a:ext cx="6789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4E777605-1216-122D-2AD8-CCC926ADE635}"/>
                  </a:ext>
                </a:extLst>
              </p14:cNvPr>
              <p14:cNvContentPartPr/>
              <p14:nvPr/>
            </p14:nvContentPartPr>
            <p14:xfrm>
              <a:off x="336240" y="3966297"/>
              <a:ext cx="860760" cy="63360"/>
            </p14:xfrm>
          </p:contentPart>
        </mc:Choice>
        <mc:Fallback xmlns="">
          <p:pic>
            <p:nvPicPr>
              <p:cNvPr id="16" name="Ink 15">
                <a:extLst>
                  <a:ext uri="{FF2B5EF4-FFF2-40B4-BE49-F238E27FC236}">
                    <a16:creationId xmlns:a16="http://schemas.microsoft.com/office/drawing/2014/main" id="{4E777605-1216-122D-2AD8-CCC926ADE635}"/>
                  </a:ext>
                </a:extLst>
              </p:cNvPr>
              <p:cNvPicPr/>
              <p:nvPr/>
            </p:nvPicPr>
            <p:blipFill>
              <a:blip r:embed="rId26"/>
              <a:stretch>
                <a:fillRect/>
              </a:stretch>
            </p:blipFill>
            <p:spPr>
              <a:xfrm>
                <a:off x="282600" y="3858297"/>
                <a:ext cx="9684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CA27FB50-E3C8-F72C-69D0-22720E73342E}"/>
                  </a:ext>
                </a:extLst>
              </p14:cNvPr>
              <p14:cNvContentPartPr/>
              <p14:nvPr/>
            </p14:nvContentPartPr>
            <p14:xfrm>
              <a:off x="2009880" y="3959457"/>
              <a:ext cx="53280" cy="360"/>
            </p14:xfrm>
          </p:contentPart>
        </mc:Choice>
        <mc:Fallback xmlns="">
          <p:pic>
            <p:nvPicPr>
              <p:cNvPr id="17" name="Ink 16">
                <a:extLst>
                  <a:ext uri="{FF2B5EF4-FFF2-40B4-BE49-F238E27FC236}">
                    <a16:creationId xmlns:a16="http://schemas.microsoft.com/office/drawing/2014/main" id="{CA27FB50-E3C8-F72C-69D0-22720E73342E}"/>
                  </a:ext>
                </a:extLst>
              </p:cNvPr>
              <p:cNvPicPr/>
              <p:nvPr/>
            </p:nvPicPr>
            <p:blipFill>
              <a:blip r:embed="rId28"/>
              <a:stretch>
                <a:fillRect/>
              </a:stretch>
            </p:blipFill>
            <p:spPr>
              <a:xfrm>
                <a:off x="1956240" y="3851817"/>
                <a:ext cx="160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12283C79-B037-DF67-80A7-EF9E8EF1978F}"/>
                  </a:ext>
                </a:extLst>
              </p14:cNvPr>
              <p14:cNvContentPartPr/>
              <p14:nvPr/>
            </p14:nvContentPartPr>
            <p14:xfrm>
              <a:off x="2104920" y="3959457"/>
              <a:ext cx="360" cy="360"/>
            </p14:xfrm>
          </p:contentPart>
        </mc:Choice>
        <mc:Fallback xmlns="">
          <p:pic>
            <p:nvPicPr>
              <p:cNvPr id="18" name="Ink 17">
                <a:extLst>
                  <a:ext uri="{FF2B5EF4-FFF2-40B4-BE49-F238E27FC236}">
                    <a16:creationId xmlns:a16="http://schemas.microsoft.com/office/drawing/2014/main" id="{12283C79-B037-DF67-80A7-EF9E8EF1978F}"/>
                  </a:ext>
                </a:extLst>
              </p:cNvPr>
              <p:cNvPicPr/>
              <p:nvPr/>
            </p:nvPicPr>
            <p:blipFill>
              <a:blip r:embed="rId30"/>
              <a:stretch>
                <a:fillRect/>
              </a:stretch>
            </p:blipFill>
            <p:spPr>
              <a:xfrm>
                <a:off x="2050920" y="385181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DC27D47C-EF55-EBF2-8E47-EFA393596687}"/>
                  </a:ext>
                </a:extLst>
              </p14:cNvPr>
              <p14:cNvContentPartPr/>
              <p14:nvPr/>
            </p14:nvContentPartPr>
            <p14:xfrm>
              <a:off x="2949840" y="4175097"/>
              <a:ext cx="4413600" cy="70560"/>
            </p14:xfrm>
          </p:contentPart>
        </mc:Choice>
        <mc:Fallback xmlns="">
          <p:pic>
            <p:nvPicPr>
              <p:cNvPr id="19" name="Ink 18">
                <a:extLst>
                  <a:ext uri="{FF2B5EF4-FFF2-40B4-BE49-F238E27FC236}">
                    <a16:creationId xmlns:a16="http://schemas.microsoft.com/office/drawing/2014/main" id="{DC27D47C-EF55-EBF2-8E47-EFA393596687}"/>
                  </a:ext>
                </a:extLst>
              </p:cNvPr>
              <p:cNvPicPr/>
              <p:nvPr/>
            </p:nvPicPr>
            <p:blipFill>
              <a:blip r:embed="rId32"/>
              <a:stretch>
                <a:fillRect/>
              </a:stretch>
            </p:blipFill>
            <p:spPr>
              <a:xfrm>
                <a:off x="2896200" y="4067457"/>
                <a:ext cx="45212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1B6E1F95-8AD5-A28F-6EFA-DB5B78842603}"/>
                  </a:ext>
                </a:extLst>
              </p14:cNvPr>
              <p14:cNvContentPartPr/>
              <p14:nvPr/>
            </p14:nvContentPartPr>
            <p14:xfrm>
              <a:off x="7522200" y="4226577"/>
              <a:ext cx="259560" cy="360"/>
            </p14:xfrm>
          </p:contentPart>
        </mc:Choice>
        <mc:Fallback xmlns="">
          <p:pic>
            <p:nvPicPr>
              <p:cNvPr id="20" name="Ink 19">
                <a:extLst>
                  <a:ext uri="{FF2B5EF4-FFF2-40B4-BE49-F238E27FC236}">
                    <a16:creationId xmlns:a16="http://schemas.microsoft.com/office/drawing/2014/main" id="{1B6E1F95-8AD5-A28F-6EFA-DB5B78842603}"/>
                  </a:ext>
                </a:extLst>
              </p:cNvPr>
              <p:cNvPicPr/>
              <p:nvPr/>
            </p:nvPicPr>
            <p:blipFill>
              <a:blip r:embed="rId34"/>
              <a:stretch>
                <a:fillRect/>
              </a:stretch>
            </p:blipFill>
            <p:spPr>
              <a:xfrm>
                <a:off x="7468200" y="4118577"/>
                <a:ext cx="367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318FEBD7-C90A-52B7-0204-940971545429}"/>
                  </a:ext>
                </a:extLst>
              </p14:cNvPr>
              <p14:cNvContentPartPr/>
              <p14:nvPr/>
            </p14:nvContentPartPr>
            <p14:xfrm>
              <a:off x="8890200" y="4206057"/>
              <a:ext cx="3600" cy="3960"/>
            </p14:xfrm>
          </p:contentPart>
        </mc:Choice>
        <mc:Fallback xmlns="">
          <p:pic>
            <p:nvPicPr>
              <p:cNvPr id="21" name="Ink 20">
                <a:extLst>
                  <a:ext uri="{FF2B5EF4-FFF2-40B4-BE49-F238E27FC236}">
                    <a16:creationId xmlns:a16="http://schemas.microsoft.com/office/drawing/2014/main" id="{318FEBD7-C90A-52B7-0204-940971545429}"/>
                  </a:ext>
                </a:extLst>
              </p:cNvPr>
              <p:cNvPicPr/>
              <p:nvPr/>
            </p:nvPicPr>
            <p:blipFill>
              <a:blip r:embed="rId36"/>
              <a:stretch>
                <a:fillRect/>
              </a:stretch>
            </p:blipFill>
            <p:spPr>
              <a:xfrm>
                <a:off x="8836560" y="4098057"/>
                <a:ext cx="1112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731C5532-FB57-329F-28D7-878AD2879128}"/>
                  </a:ext>
                </a:extLst>
              </p14:cNvPr>
              <p14:cNvContentPartPr/>
              <p14:nvPr/>
            </p14:nvContentPartPr>
            <p14:xfrm>
              <a:off x="405360" y="4533657"/>
              <a:ext cx="1576440" cy="21240"/>
            </p14:xfrm>
          </p:contentPart>
        </mc:Choice>
        <mc:Fallback xmlns="">
          <p:pic>
            <p:nvPicPr>
              <p:cNvPr id="22" name="Ink 21">
                <a:extLst>
                  <a:ext uri="{FF2B5EF4-FFF2-40B4-BE49-F238E27FC236}">
                    <a16:creationId xmlns:a16="http://schemas.microsoft.com/office/drawing/2014/main" id="{731C5532-FB57-329F-28D7-878AD2879128}"/>
                  </a:ext>
                </a:extLst>
              </p:cNvPr>
              <p:cNvPicPr/>
              <p:nvPr/>
            </p:nvPicPr>
            <p:blipFill>
              <a:blip r:embed="rId38"/>
              <a:stretch>
                <a:fillRect/>
              </a:stretch>
            </p:blipFill>
            <p:spPr>
              <a:xfrm>
                <a:off x="351360" y="4426017"/>
                <a:ext cx="16840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68506A25-53A6-D446-9B51-478C0A16170C}"/>
                  </a:ext>
                </a:extLst>
              </p14:cNvPr>
              <p14:cNvContentPartPr/>
              <p14:nvPr/>
            </p14:nvContentPartPr>
            <p14:xfrm>
              <a:off x="3959280" y="4467777"/>
              <a:ext cx="347400" cy="52920"/>
            </p14:xfrm>
          </p:contentPart>
        </mc:Choice>
        <mc:Fallback xmlns="">
          <p:pic>
            <p:nvPicPr>
              <p:cNvPr id="23" name="Ink 22">
                <a:extLst>
                  <a:ext uri="{FF2B5EF4-FFF2-40B4-BE49-F238E27FC236}">
                    <a16:creationId xmlns:a16="http://schemas.microsoft.com/office/drawing/2014/main" id="{68506A25-53A6-D446-9B51-478C0A16170C}"/>
                  </a:ext>
                </a:extLst>
              </p:cNvPr>
              <p:cNvPicPr/>
              <p:nvPr/>
            </p:nvPicPr>
            <p:blipFill>
              <a:blip r:embed="rId40"/>
              <a:stretch>
                <a:fillRect/>
              </a:stretch>
            </p:blipFill>
            <p:spPr>
              <a:xfrm>
                <a:off x="3905640" y="4359777"/>
                <a:ext cx="4550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1EC9A571-0A04-99C3-1A08-12A7041DEC6A}"/>
                  </a:ext>
                </a:extLst>
              </p14:cNvPr>
              <p14:cNvContentPartPr/>
              <p14:nvPr/>
            </p14:nvContentPartPr>
            <p14:xfrm>
              <a:off x="4234320" y="4580457"/>
              <a:ext cx="35640" cy="360"/>
            </p14:xfrm>
          </p:contentPart>
        </mc:Choice>
        <mc:Fallback xmlns="">
          <p:pic>
            <p:nvPicPr>
              <p:cNvPr id="24" name="Ink 23">
                <a:extLst>
                  <a:ext uri="{FF2B5EF4-FFF2-40B4-BE49-F238E27FC236}">
                    <a16:creationId xmlns:a16="http://schemas.microsoft.com/office/drawing/2014/main" id="{1EC9A571-0A04-99C3-1A08-12A7041DEC6A}"/>
                  </a:ext>
                </a:extLst>
              </p:cNvPr>
              <p:cNvPicPr/>
              <p:nvPr/>
            </p:nvPicPr>
            <p:blipFill>
              <a:blip r:embed="rId42"/>
              <a:stretch>
                <a:fillRect/>
              </a:stretch>
            </p:blipFill>
            <p:spPr>
              <a:xfrm>
                <a:off x="4180680" y="4472817"/>
                <a:ext cx="143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729AE62E-9B11-92C9-1512-54A0847246F2}"/>
                  </a:ext>
                </a:extLst>
              </p14:cNvPr>
              <p14:cNvContentPartPr/>
              <p14:nvPr/>
            </p14:nvContentPartPr>
            <p14:xfrm>
              <a:off x="2207880" y="4493337"/>
              <a:ext cx="2726640" cy="53640"/>
            </p14:xfrm>
          </p:contentPart>
        </mc:Choice>
        <mc:Fallback xmlns="">
          <p:pic>
            <p:nvPicPr>
              <p:cNvPr id="25" name="Ink 24">
                <a:extLst>
                  <a:ext uri="{FF2B5EF4-FFF2-40B4-BE49-F238E27FC236}">
                    <a16:creationId xmlns:a16="http://schemas.microsoft.com/office/drawing/2014/main" id="{729AE62E-9B11-92C9-1512-54A0847246F2}"/>
                  </a:ext>
                </a:extLst>
              </p:cNvPr>
              <p:cNvPicPr/>
              <p:nvPr/>
            </p:nvPicPr>
            <p:blipFill>
              <a:blip r:embed="rId44"/>
              <a:stretch>
                <a:fillRect/>
              </a:stretch>
            </p:blipFill>
            <p:spPr>
              <a:xfrm>
                <a:off x="2154240" y="4385337"/>
                <a:ext cx="28342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90ED421F-EA8A-77A2-FC5D-0FCE12A47AC3}"/>
                  </a:ext>
                </a:extLst>
              </p14:cNvPr>
              <p14:cNvContentPartPr/>
              <p14:nvPr/>
            </p14:nvContentPartPr>
            <p14:xfrm>
              <a:off x="5434200" y="4467777"/>
              <a:ext cx="2872800" cy="69840"/>
            </p14:xfrm>
          </p:contentPart>
        </mc:Choice>
        <mc:Fallback xmlns="">
          <p:pic>
            <p:nvPicPr>
              <p:cNvPr id="26" name="Ink 25">
                <a:extLst>
                  <a:ext uri="{FF2B5EF4-FFF2-40B4-BE49-F238E27FC236}">
                    <a16:creationId xmlns:a16="http://schemas.microsoft.com/office/drawing/2014/main" id="{90ED421F-EA8A-77A2-FC5D-0FCE12A47AC3}"/>
                  </a:ext>
                </a:extLst>
              </p:cNvPr>
              <p:cNvPicPr/>
              <p:nvPr/>
            </p:nvPicPr>
            <p:blipFill>
              <a:blip r:embed="rId46"/>
              <a:stretch>
                <a:fillRect/>
              </a:stretch>
            </p:blipFill>
            <p:spPr>
              <a:xfrm>
                <a:off x="5380560" y="4359777"/>
                <a:ext cx="29804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k 26">
                <a:extLst>
                  <a:ext uri="{FF2B5EF4-FFF2-40B4-BE49-F238E27FC236}">
                    <a16:creationId xmlns:a16="http://schemas.microsoft.com/office/drawing/2014/main" id="{C960B453-2520-E8D6-3C44-4D23F2CA59C1}"/>
                  </a:ext>
                </a:extLst>
              </p14:cNvPr>
              <p14:cNvContentPartPr/>
              <p14:nvPr/>
            </p14:nvContentPartPr>
            <p14:xfrm>
              <a:off x="8282520" y="4464897"/>
              <a:ext cx="33840" cy="3600"/>
            </p14:xfrm>
          </p:contentPart>
        </mc:Choice>
        <mc:Fallback xmlns="">
          <p:pic>
            <p:nvPicPr>
              <p:cNvPr id="27" name="Ink 26">
                <a:extLst>
                  <a:ext uri="{FF2B5EF4-FFF2-40B4-BE49-F238E27FC236}">
                    <a16:creationId xmlns:a16="http://schemas.microsoft.com/office/drawing/2014/main" id="{C960B453-2520-E8D6-3C44-4D23F2CA59C1}"/>
                  </a:ext>
                </a:extLst>
              </p:cNvPr>
              <p:cNvPicPr/>
              <p:nvPr/>
            </p:nvPicPr>
            <p:blipFill>
              <a:blip r:embed="rId48"/>
              <a:stretch>
                <a:fillRect/>
              </a:stretch>
            </p:blipFill>
            <p:spPr>
              <a:xfrm>
                <a:off x="8228520" y="4356897"/>
                <a:ext cx="141480" cy="219240"/>
              </a:xfrm>
              <a:prstGeom prst="rect">
                <a:avLst/>
              </a:prstGeom>
            </p:spPr>
          </p:pic>
        </mc:Fallback>
      </mc:AlternateContent>
    </p:spTree>
    <p:extLst>
      <p:ext uri="{BB962C8B-B14F-4D97-AF65-F5344CB8AC3E}">
        <p14:creationId xmlns:p14="http://schemas.microsoft.com/office/powerpoint/2010/main" val="19306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052" y="1001934"/>
            <a:ext cx="7847330" cy="4798019"/>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1887AA6-2B73-E787-487E-E361D18603B0}"/>
                  </a:ext>
                </a:extLst>
              </p14:cNvPr>
              <p14:cNvContentPartPr/>
              <p14:nvPr/>
            </p14:nvContentPartPr>
            <p14:xfrm>
              <a:off x="551880" y="1233537"/>
              <a:ext cx="360" cy="360"/>
            </p14:xfrm>
          </p:contentPart>
        </mc:Choice>
        <mc:Fallback xmlns="">
          <p:pic>
            <p:nvPicPr>
              <p:cNvPr id="2" name="Ink 1">
                <a:extLst>
                  <a:ext uri="{FF2B5EF4-FFF2-40B4-BE49-F238E27FC236}">
                    <a16:creationId xmlns:a16="http://schemas.microsoft.com/office/drawing/2014/main" id="{51887AA6-2B73-E787-487E-E361D18603B0}"/>
                  </a:ext>
                </a:extLst>
              </p:cNvPr>
              <p:cNvPicPr/>
              <p:nvPr/>
            </p:nvPicPr>
            <p:blipFill>
              <a:blip r:embed="rId4"/>
              <a:stretch>
                <a:fillRect/>
              </a:stretch>
            </p:blipFill>
            <p:spPr>
              <a:xfrm>
                <a:off x="498240" y="112553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D38088E-3E02-85AD-FBA5-AC6FDC63F659}"/>
                  </a:ext>
                </a:extLst>
              </p14:cNvPr>
              <p14:cNvContentPartPr/>
              <p14:nvPr/>
            </p14:nvContentPartPr>
            <p14:xfrm>
              <a:off x="991800" y="1181697"/>
              <a:ext cx="3463560" cy="86760"/>
            </p14:xfrm>
          </p:contentPart>
        </mc:Choice>
        <mc:Fallback xmlns="">
          <p:pic>
            <p:nvPicPr>
              <p:cNvPr id="3" name="Ink 2">
                <a:extLst>
                  <a:ext uri="{FF2B5EF4-FFF2-40B4-BE49-F238E27FC236}">
                    <a16:creationId xmlns:a16="http://schemas.microsoft.com/office/drawing/2014/main" id="{ED38088E-3E02-85AD-FBA5-AC6FDC63F659}"/>
                  </a:ext>
                </a:extLst>
              </p:cNvPr>
              <p:cNvPicPr/>
              <p:nvPr/>
            </p:nvPicPr>
            <p:blipFill>
              <a:blip r:embed="rId6"/>
              <a:stretch>
                <a:fillRect/>
              </a:stretch>
            </p:blipFill>
            <p:spPr>
              <a:xfrm>
                <a:off x="937800" y="1074057"/>
                <a:ext cx="35712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F0523AC9-44CD-4502-D88A-273DA5832516}"/>
                  </a:ext>
                </a:extLst>
              </p14:cNvPr>
              <p14:cNvContentPartPr/>
              <p14:nvPr/>
            </p14:nvContentPartPr>
            <p14:xfrm>
              <a:off x="4459680" y="1267737"/>
              <a:ext cx="360" cy="360"/>
            </p14:xfrm>
          </p:contentPart>
        </mc:Choice>
        <mc:Fallback xmlns="">
          <p:pic>
            <p:nvPicPr>
              <p:cNvPr id="5" name="Ink 4">
                <a:extLst>
                  <a:ext uri="{FF2B5EF4-FFF2-40B4-BE49-F238E27FC236}">
                    <a16:creationId xmlns:a16="http://schemas.microsoft.com/office/drawing/2014/main" id="{F0523AC9-44CD-4502-D88A-273DA5832516}"/>
                  </a:ext>
                </a:extLst>
              </p:cNvPr>
              <p:cNvPicPr/>
              <p:nvPr/>
            </p:nvPicPr>
            <p:blipFill>
              <a:blip r:embed="rId4"/>
              <a:stretch>
                <a:fillRect/>
              </a:stretch>
            </p:blipFill>
            <p:spPr>
              <a:xfrm>
                <a:off x="4405680" y="1159737"/>
                <a:ext cx="108000" cy="216000"/>
              </a:xfrm>
              <a:prstGeom prst="rect">
                <a:avLst/>
              </a:prstGeom>
            </p:spPr>
          </p:pic>
        </mc:Fallback>
      </mc:AlternateContent>
    </p:spTree>
    <p:extLst>
      <p:ext uri="{BB962C8B-B14F-4D97-AF65-F5344CB8AC3E}">
        <p14:creationId xmlns:p14="http://schemas.microsoft.com/office/powerpoint/2010/main" val="166708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8229600" cy="71596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t>Classification of elements</a:t>
            </a:r>
          </a:p>
        </p:txBody>
      </p:sp>
      <p:sp>
        <p:nvSpPr>
          <p:cNvPr id="3" name="Rectangle 2"/>
          <p:cNvSpPr/>
          <p:nvPr/>
        </p:nvSpPr>
        <p:spPr>
          <a:xfrm>
            <a:off x="381000" y="838200"/>
            <a:ext cx="85344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400" dirty="0">
                <a:latin typeface="Arial" panose="020B0604020202020204" pitchFamily="34" charset="0"/>
                <a:cs typeface="Arial" panose="020B0604020202020204" pitchFamily="34" charset="0"/>
              </a:rPr>
              <a:t>The representative elements (also called  main group elements ) are  the elements in Groups 1A  through  7A,  all  of  which  have  incompletely  filled  s  or  p  subshells  of  the  highest principal quantum number </a:t>
            </a:r>
          </a:p>
        </p:txBody>
      </p:sp>
      <p:sp>
        <p:nvSpPr>
          <p:cNvPr id="4" name="Rectangle 3"/>
          <p:cNvSpPr/>
          <p:nvPr/>
        </p:nvSpPr>
        <p:spPr>
          <a:xfrm>
            <a:off x="457200" y="2743200"/>
            <a:ext cx="8458200" cy="193899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400" dirty="0">
                <a:latin typeface="Arial" panose="020B0604020202020204" pitchFamily="34" charset="0"/>
                <a:cs typeface="Arial" panose="020B0604020202020204" pitchFamily="34" charset="0"/>
              </a:rPr>
              <a:t> The transition metals are the elements in Groups 1B and 3B through 8B, which have  incompletely  filled   d  subshells,  or  readily  produce  </a:t>
            </a:r>
            <a:r>
              <a:rPr lang="en-US" sz="2400" dirty="0" err="1">
                <a:latin typeface="Arial" panose="020B0604020202020204" pitchFamily="34" charset="0"/>
                <a:cs typeface="Arial" panose="020B0604020202020204" pitchFamily="34" charset="0"/>
              </a:rPr>
              <a:t>cations</a:t>
            </a:r>
            <a:r>
              <a:rPr lang="en-US" sz="2400" dirty="0">
                <a:latin typeface="Arial" panose="020B0604020202020204" pitchFamily="34" charset="0"/>
                <a:cs typeface="Arial" panose="020B0604020202020204" pitchFamily="34" charset="0"/>
              </a:rPr>
              <a:t>  with  incompletely filled   d  subshells.  (These  metals  are  sometimes  referred  to  as  the   d -block  transition elements.)  </a:t>
            </a:r>
          </a:p>
        </p:txBody>
      </p:sp>
      <p:sp>
        <p:nvSpPr>
          <p:cNvPr id="6" name="Rectangle 5"/>
          <p:cNvSpPr/>
          <p:nvPr/>
        </p:nvSpPr>
        <p:spPr>
          <a:xfrm>
            <a:off x="381000" y="4953000"/>
            <a:ext cx="85344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a:latin typeface="Arial" panose="020B0604020202020204" pitchFamily="34" charset="0"/>
                <a:cs typeface="Arial" panose="020B0604020202020204" pitchFamily="34" charset="0"/>
              </a:rPr>
              <a:t> The  lanthanides  and  actinides  are  sometimes  called   f -block  transition  elements because they have incompletely filled  f  subshells.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E602CAB-6670-CED1-93B4-3307C71F2519}"/>
                  </a:ext>
                </a:extLst>
              </p14:cNvPr>
              <p14:cNvContentPartPr/>
              <p14:nvPr/>
            </p14:nvContentPartPr>
            <p14:xfrm>
              <a:off x="1267920" y="2975631"/>
              <a:ext cx="2138400" cy="61560"/>
            </p14:xfrm>
          </p:contentPart>
        </mc:Choice>
        <mc:Fallback xmlns="">
          <p:pic>
            <p:nvPicPr>
              <p:cNvPr id="5" name="Ink 4">
                <a:extLst>
                  <a:ext uri="{FF2B5EF4-FFF2-40B4-BE49-F238E27FC236}">
                    <a16:creationId xmlns:a16="http://schemas.microsoft.com/office/drawing/2014/main" id="{2E602CAB-6670-CED1-93B4-3307C71F2519}"/>
                  </a:ext>
                </a:extLst>
              </p:cNvPr>
              <p:cNvPicPr/>
              <p:nvPr/>
            </p:nvPicPr>
            <p:blipFill>
              <a:blip r:embed="rId3"/>
              <a:stretch>
                <a:fillRect/>
              </a:stretch>
            </p:blipFill>
            <p:spPr>
              <a:xfrm>
                <a:off x="1214280" y="2867991"/>
                <a:ext cx="22460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D15B223-19E7-DBE4-57CF-422677CE0226}"/>
                  </a:ext>
                </a:extLst>
              </p14:cNvPr>
              <p14:cNvContentPartPr/>
              <p14:nvPr/>
            </p14:nvContentPartPr>
            <p14:xfrm>
              <a:off x="3416040" y="3018831"/>
              <a:ext cx="360" cy="360"/>
            </p14:xfrm>
          </p:contentPart>
        </mc:Choice>
        <mc:Fallback xmlns="">
          <p:pic>
            <p:nvPicPr>
              <p:cNvPr id="7" name="Ink 6">
                <a:extLst>
                  <a:ext uri="{FF2B5EF4-FFF2-40B4-BE49-F238E27FC236}">
                    <a16:creationId xmlns:a16="http://schemas.microsoft.com/office/drawing/2014/main" id="{ED15B223-19E7-DBE4-57CF-422677CE0226}"/>
                  </a:ext>
                </a:extLst>
              </p:cNvPr>
              <p:cNvPicPr/>
              <p:nvPr/>
            </p:nvPicPr>
            <p:blipFill>
              <a:blip r:embed="rId5"/>
              <a:stretch>
                <a:fillRect/>
              </a:stretch>
            </p:blipFill>
            <p:spPr>
              <a:xfrm>
                <a:off x="3362040" y="291083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897CFA9-F892-03A0-8B5E-36EF1A8361CF}"/>
                  </a:ext>
                </a:extLst>
              </p14:cNvPr>
              <p14:cNvContentPartPr/>
              <p14:nvPr/>
            </p14:nvContentPartPr>
            <p14:xfrm>
              <a:off x="1259280" y="1052151"/>
              <a:ext cx="3277440" cy="164160"/>
            </p14:xfrm>
          </p:contentPart>
        </mc:Choice>
        <mc:Fallback xmlns="">
          <p:pic>
            <p:nvPicPr>
              <p:cNvPr id="8" name="Ink 7">
                <a:extLst>
                  <a:ext uri="{FF2B5EF4-FFF2-40B4-BE49-F238E27FC236}">
                    <a16:creationId xmlns:a16="http://schemas.microsoft.com/office/drawing/2014/main" id="{8897CFA9-F892-03A0-8B5E-36EF1A8361CF}"/>
                  </a:ext>
                </a:extLst>
              </p:cNvPr>
              <p:cNvPicPr/>
              <p:nvPr/>
            </p:nvPicPr>
            <p:blipFill>
              <a:blip r:embed="rId7"/>
              <a:stretch>
                <a:fillRect/>
              </a:stretch>
            </p:blipFill>
            <p:spPr>
              <a:xfrm>
                <a:off x="1205280" y="944511"/>
                <a:ext cx="3385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4C36892-85B6-13E0-55CD-BE6A7985DD1B}"/>
                  </a:ext>
                </a:extLst>
              </p14:cNvPr>
              <p14:cNvContentPartPr/>
              <p14:nvPr/>
            </p14:nvContentPartPr>
            <p14:xfrm>
              <a:off x="4545720" y="1215951"/>
              <a:ext cx="360" cy="360"/>
            </p14:xfrm>
          </p:contentPart>
        </mc:Choice>
        <mc:Fallback xmlns="">
          <p:pic>
            <p:nvPicPr>
              <p:cNvPr id="9" name="Ink 8">
                <a:extLst>
                  <a:ext uri="{FF2B5EF4-FFF2-40B4-BE49-F238E27FC236}">
                    <a16:creationId xmlns:a16="http://schemas.microsoft.com/office/drawing/2014/main" id="{A4C36892-85B6-13E0-55CD-BE6A7985DD1B}"/>
                  </a:ext>
                </a:extLst>
              </p:cNvPr>
              <p:cNvPicPr/>
              <p:nvPr/>
            </p:nvPicPr>
            <p:blipFill>
              <a:blip r:embed="rId9"/>
              <a:stretch>
                <a:fillRect/>
              </a:stretch>
            </p:blipFill>
            <p:spPr>
              <a:xfrm>
                <a:off x="4491720" y="1108311"/>
                <a:ext cx="108000" cy="216000"/>
              </a:xfrm>
              <a:prstGeom prst="rect">
                <a:avLst/>
              </a:prstGeom>
            </p:spPr>
          </p:pic>
        </mc:Fallback>
      </mc:AlternateContent>
    </p:spTree>
    <p:extLst>
      <p:ext uri="{BB962C8B-B14F-4D97-AF65-F5344CB8AC3E}">
        <p14:creationId xmlns:p14="http://schemas.microsoft.com/office/powerpoint/2010/main" val="194328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940" y="533400"/>
            <a:ext cx="8849360" cy="5943600"/>
          </a:xfrm>
          <a:prstGeom prst="rect">
            <a:avLst/>
          </a:prstGeom>
        </p:spPr>
      </p:pic>
    </p:spTree>
    <p:extLst>
      <p:ext uri="{BB962C8B-B14F-4D97-AF65-F5344CB8AC3E}">
        <p14:creationId xmlns:p14="http://schemas.microsoft.com/office/powerpoint/2010/main" val="231060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8229600" cy="71596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t>Classification of elements</a:t>
            </a:r>
          </a:p>
        </p:txBody>
      </p:sp>
      <p:sp>
        <p:nvSpPr>
          <p:cNvPr id="4" name="Rectangle 3"/>
          <p:cNvSpPr/>
          <p:nvPr/>
        </p:nvSpPr>
        <p:spPr>
          <a:xfrm>
            <a:off x="381000" y="1295400"/>
            <a:ext cx="8458200" cy="452431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sz="3200" dirty="0">
                <a:latin typeface="Arial" panose="020B0604020202020204" pitchFamily="34" charset="0"/>
                <a:cs typeface="Arial" panose="020B0604020202020204" pitchFamily="34" charset="0"/>
              </a:rPr>
              <a:t>  The  chemical  reactivity  of  the  elements  is  largely determined  by  their valence electrons, which  are   the  outermost  electrons .  For  the  representative  elements,  the valence  electrons  are  those  in  the  highest  occupied   n   shell.   All  </a:t>
            </a:r>
            <a:r>
              <a:rPr lang="en-US" sz="3200" dirty="0" err="1">
                <a:latin typeface="Arial" panose="020B0604020202020204" pitchFamily="34" charset="0"/>
                <a:cs typeface="Arial" panose="020B0604020202020204" pitchFamily="34" charset="0"/>
              </a:rPr>
              <a:t>nonvalence</a:t>
            </a:r>
            <a:r>
              <a:rPr lang="en-US" sz="3200" dirty="0">
                <a:latin typeface="Arial" panose="020B0604020202020204" pitchFamily="34" charset="0"/>
                <a:cs typeface="Arial" panose="020B0604020202020204" pitchFamily="34" charset="0"/>
              </a:rPr>
              <a:t>  electrons in  an  atom   are  referred  to  as     core  electrons.  Looking  at  the  electron  configurations.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22DE056-2607-319B-44DE-8D738F3E48B0}"/>
                  </a:ext>
                </a:extLst>
              </p14:cNvPr>
              <p14:cNvContentPartPr/>
              <p14:nvPr/>
            </p14:nvContentPartPr>
            <p14:xfrm>
              <a:off x="6400800" y="2009031"/>
              <a:ext cx="2153880" cy="61560"/>
            </p14:xfrm>
          </p:contentPart>
        </mc:Choice>
        <mc:Fallback xmlns="">
          <p:pic>
            <p:nvPicPr>
              <p:cNvPr id="3" name="Ink 2">
                <a:extLst>
                  <a:ext uri="{FF2B5EF4-FFF2-40B4-BE49-F238E27FC236}">
                    <a16:creationId xmlns:a16="http://schemas.microsoft.com/office/drawing/2014/main" id="{722DE056-2607-319B-44DE-8D738F3E48B0}"/>
                  </a:ext>
                </a:extLst>
              </p:cNvPr>
              <p:cNvPicPr/>
              <p:nvPr/>
            </p:nvPicPr>
            <p:blipFill>
              <a:blip r:embed="rId3"/>
              <a:stretch>
                <a:fillRect/>
              </a:stretch>
            </p:blipFill>
            <p:spPr>
              <a:xfrm>
                <a:off x="6346800" y="1901391"/>
                <a:ext cx="22615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2C0EF1A-0EBB-1BBD-9F7D-C1F2857FDEDF}"/>
                  </a:ext>
                </a:extLst>
              </p14:cNvPr>
              <p14:cNvContentPartPr/>
              <p14:nvPr/>
            </p14:nvContentPartPr>
            <p14:xfrm>
              <a:off x="8539920" y="2009751"/>
              <a:ext cx="9000" cy="360"/>
            </p14:xfrm>
          </p:contentPart>
        </mc:Choice>
        <mc:Fallback xmlns="">
          <p:pic>
            <p:nvPicPr>
              <p:cNvPr id="5" name="Ink 4">
                <a:extLst>
                  <a:ext uri="{FF2B5EF4-FFF2-40B4-BE49-F238E27FC236}">
                    <a16:creationId xmlns:a16="http://schemas.microsoft.com/office/drawing/2014/main" id="{92C0EF1A-0EBB-1BBD-9F7D-C1F2857FDEDF}"/>
                  </a:ext>
                </a:extLst>
              </p:cNvPr>
              <p:cNvPicPr/>
              <p:nvPr/>
            </p:nvPicPr>
            <p:blipFill>
              <a:blip r:embed="rId5"/>
              <a:stretch>
                <a:fillRect/>
              </a:stretch>
            </p:blipFill>
            <p:spPr>
              <a:xfrm>
                <a:off x="8486280" y="1902111"/>
                <a:ext cx="116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8E33F51-C259-F3ED-F2BD-631FDD834BBC}"/>
                  </a:ext>
                </a:extLst>
              </p14:cNvPr>
              <p14:cNvContentPartPr/>
              <p14:nvPr/>
            </p14:nvContentPartPr>
            <p14:xfrm>
              <a:off x="500040" y="2604831"/>
              <a:ext cx="1671480" cy="18360"/>
            </p14:xfrm>
          </p:contentPart>
        </mc:Choice>
        <mc:Fallback xmlns="">
          <p:pic>
            <p:nvPicPr>
              <p:cNvPr id="6" name="Ink 5">
                <a:extLst>
                  <a:ext uri="{FF2B5EF4-FFF2-40B4-BE49-F238E27FC236}">
                    <a16:creationId xmlns:a16="http://schemas.microsoft.com/office/drawing/2014/main" id="{E8E33F51-C259-F3ED-F2BD-631FDD834BBC}"/>
                  </a:ext>
                </a:extLst>
              </p:cNvPr>
              <p:cNvPicPr/>
              <p:nvPr/>
            </p:nvPicPr>
            <p:blipFill>
              <a:blip r:embed="rId7"/>
              <a:stretch>
                <a:fillRect/>
              </a:stretch>
            </p:blipFill>
            <p:spPr>
              <a:xfrm>
                <a:off x="446400" y="2497191"/>
                <a:ext cx="17791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1F2241D-D053-C23E-DC99-5E28BB3F828A}"/>
                  </a:ext>
                </a:extLst>
              </p14:cNvPr>
              <p14:cNvContentPartPr/>
              <p14:nvPr/>
            </p14:nvContentPartPr>
            <p14:xfrm>
              <a:off x="2181960" y="2622111"/>
              <a:ext cx="360" cy="360"/>
            </p14:xfrm>
          </p:contentPart>
        </mc:Choice>
        <mc:Fallback xmlns="">
          <p:pic>
            <p:nvPicPr>
              <p:cNvPr id="7" name="Ink 6">
                <a:extLst>
                  <a:ext uri="{FF2B5EF4-FFF2-40B4-BE49-F238E27FC236}">
                    <a16:creationId xmlns:a16="http://schemas.microsoft.com/office/drawing/2014/main" id="{D1F2241D-D053-C23E-DC99-5E28BB3F828A}"/>
                  </a:ext>
                </a:extLst>
              </p:cNvPr>
              <p:cNvPicPr/>
              <p:nvPr/>
            </p:nvPicPr>
            <p:blipFill>
              <a:blip r:embed="rId9"/>
              <a:stretch>
                <a:fillRect/>
              </a:stretch>
            </p:blipFill>
            <p:spPr>
              <a:xfrm>
                <a:off x="2128320" y="25144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A9EAB0C-B667-713C-7A9B-B80A7CFEBB73}"/>
                  </a:ext>
                </a:extLst>
              </p14:cNvPr>
              <p14:cNvContentPartPr/>
              <p14:nvPr/>
            </p14:nvContentPartPr>
            <p14:xfrm>
              <a:off x="500040" y="4027551"/>
              <a:ext cx="4908240" cy="106200"/>
            </p14:xfrm>
          </p:contentPart>
        </mc:Choice>
        <mc:Fallback xmlns="">
          <p:pic>
            <p:nvPicPr>
              <p:cNvPr id="8" name="Ink 7">
                <a:extLst>
                  <a:ext uri="{FF2B5EF4-FFF2-40B4-BE49-F238E27FC236}">
                    <a16:creationId xmlns:a16="http://schemas.microsoft.com/office/drawing/2014/main" id="{DA9EAB0C-B667-713C-7A9B-B80A7CFEBB73}"/>
                  </a:ext>
                </a:extLst>
              </p:cNvPr>
              <p:cNvPicPr/>
              <p:nvPr/>
            </p:nvPicPr>
            <p:blipFill>
              <a:blip r:embed="rId11"/>
              <a:stretch>
                <a:fillRect/>
              </a:stretch>
            </p:blipFill>
            <p:spPr>
              <a:xfrm>
                <a:off x="446400" y="3919911"/>
                <a:ext cx="50158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B4EFD86-7BD5-7C8E-1B05-16D7F582DA0B}"/>
                  </a:ext>
                </a:extLst>
              </p14:cNvPr>
              <p14:cNvContentPartPr/>
              <p14:nvPr/>
            </p14:nvContentPartPr>
            <p14:xfrm>
              <a:off x="1337040" y="3536511"/>
              <a:ext cx="3568680" cy="69840"/>
            </p14:xfrm>
          </p:contentPart>
        </mc:Choice>
        <mc:Fallback xmlns="">
          <p:pic>
            <p:nvPicPr>
              <p:cNvPr id="9" name="Ink 8">
                <a:extLst>
                  <a:ext uri="{FF2B5EF4-FFF2-40B4-BE49-F238E27FC236}">
                    <a16:creationId xmlns:a16="http://schemas.microsoft.com/office/drawing/2014/main" id="{EB4EFD86-7BD5-7C8E-1B05-16D7F582DA0B}"/>
                  </a:ext>
                </a:extLst>
              </p:cNvPr>
              <p:cNvPicPr/>
              <p:nvPr/>
            </p:nvPicPr>
            <p:blipFill>
              <a:blip r:embed="rId13"/>
              <a:stretch>
                <a:fillRect/>
              </a:stretch>
            </p:blipFill>
            <p:spPr>
              <a:xfrm>
                <a:off x="1283040" y="3428511"/>
                <a:ext cx="36763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80AC815F-F21A-04D6-6E32-34D4BC06AB8C}"/>
                  </a:ext>
                </a:extLst>
              </p14:cNvPr>
              <p14:cNvContentPartPr/>
              <p14:nvPr/>
            </p14:nvContentPartPr>
            <p14:xfrm>
              <a:off x="4899600" y="3536511"/>
              <a:ext cx="9000" cy="360"/>
            </p14:xfrm>
          </p:contentPart>
        </mc:Choice>
        <mc:Fallback xmlns="">
          <p:pic>
            <p:nvPicPr>
              <p:cNvPr id="10" name="Ink 9">
                <a:extLst>
                  <a:ext uri="{FF2B5EF4-FFF2-40B4-BE49-F238E27FC236}">
                    <a16:creationId xmlns:a16="http://schemas.microsoft.com/office/drawing/2014/main" id="{80AC815F-F21A-04D6-6E32-34D4BC06AB8C}"/>
                  </a:ext>
                </a:extLst>
              </p:cNvPr>
              <p:cNvPicPr/>
              <p:nvPr/>
            </p:nvPicPr>
            <p:blipFill>
              <a:blip r:embed="rId5"/>
              <a:stretch>
                <a:fillRect/>
              </a:stretch>
            </p:blipFill>
            <p:spPr>
              <a:xfrm>
                <a:off x="4845600" y="3428871"/>
                <a:ext cx="116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B401591C-8A7B-D630-A6B5-02F673FF4D59}"/>
                  </a:ext>
                </a:extLst>
              </p14:cNvPr>
              <p14:cNvContentPartPr/>
              <p14:nvPr/>
            </p14:nvContentPartPr>
            <p14:xfrm>
              <a:off x="6167520" y="4012071"/>
              <a:ext cx="2699640" cy="103320"/>
            </p14:xfrm>
          </p:contentPart>
        </mc:Choice>
        <mc:Fallback xmlns="">
          <p:pic>
            <p:nvPicPr>
              <p:cNvPr id="11" name="Ink 10">
                <a:extLst>
                  <a:ext uri="{FF2B5EF4-FFF2-40B4-BE49-F238E27FC236}">
                    <a16:creationId xmlns:a16="http://schemas.microsoft.com/office/drawing/2014/main" id="{B401591C-8A7B-D630-A6B5-02F673FF4D59}"/>
                  </a:ext>
                </a:extLst>
              </p:cNvPr>
              <p:cNvPicPr/>
              <p:nvPr/>
            </p:nvPicPr>
            <p:blipFill>
              <a:blip r:embed="rId16"/>
              <a:stretch>
                <a:fillRect/>
              </a:stretch>
            </p:blipFill>
            <p:spPr>
              <a:xfrm>
                <a:off x="6113520" y="3904071"/>
                <a:ext cx="28072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E0793C62-4551-EB6A-8ECE-7D1E1F18E2FA}"/>
                  </a:ext>
                </a:extLst>
              </p14:cNvPr>
              <p14:cNvContentPartPr/>
              <p14:nvPr/>
            </p14:nvContentPartPr>
            <p14:xfrm>
              <a:off x="525960" y="5011071"/>
              <a:ext cx="2730240" cy="62640"/>
            </p14:xfrm>
          </p:contentPart>
        </mc:Choice>
        <mc:Fallback xmlns="">
          <p:pic>
            <p:nvPicPr>
              <p:cNvPr id="12" name="Ink 11">
                <a:extLst>
                  <a:ext uri="{FF2B5EF4-FFF2-40B4-BE49-F238E27FC236}">
                    <a16:creationId xmlns:a16="http://schemas.microsoft.com/office/drawing/2014/main" id="{E0793C62-4551-EB6A-8ECE-7D1E1F18E2FA}"/>
                  </a:ext>
                </a:extLst>
              </p:cNvPr>
              <p:cNvPicPr/>
              <p:nvPr/>
            </p:nvPicPr>
            <p:blipFill>
              <a:blip r:embed="rId18"/>
              <a:stretch>
                <a:fillRect/>
              </a:stretch>
            </p:blipFill>
            <p:spPr>
              <a:xfrm>
                <a:off x="472320" y="4903071"/>
                <a:ext cx="2837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82CA9ACC-798B-A57C-E157-28F36C1C5B68}"/>
                  </a:ext>
                </a:extLst>
              </p14:cNvPr>
              <p14:cNvContentPartPr/>
              <p14:nvPr/>
            </p14:nvContentPartPr>
            <p14:xfrm>
              <a:off x="3269160" y="5011791"/>
              <a:ext cx="360" cy="360"/>
            </p14:xfrm>
          </p:contentPart>
        </mc:Choice>
        <mc:Fallback xmlns="">
          <p:pic>
            <p:nvPicPr>
              <p:cNvPr id="13" name="Ink 12">
                <a:extLst>
                  <a:ext uri="{FF2B5EF4-FFF2-40B4-BE49-F238E27FC236}">
                    <a16:creationId xmlns:a16="http://schemas.microsoft.com/office/drawing/2014/main" id="{82CA9ACC-798B-A57C-E157-28F36C1C5B68}"/>
                  </a:ext>
                </a:extLst>
              </p:cNvPr>
              <p:cNvPicPr/>
              <p:nvPr/>
            </p:nvPicPr>
            <p:blipFill>
              <a:blip r:embed="rId9"/>
              <a:stretch>
                <a:fillRect/>
              </a:stretch>
            </p:blipFill>
            <p:spPr>
              <a:xfrm>
                <a:off x="3215520" y="4903791"/>
                <a:ext cx="108000" cy="216000"/>
              </a:xfrm>
              <a:prstGeom prst="rect">
                <a:avLst/>
              </a:prstGeom>
            </p:spPr>
          </p:pic>
        </mc:Fallback>
      </mc:AlternateContent>
    </p:spTree>
    <p:extLst>
      <p:ext uri="{BB962C8B-B14F-4D97-AF65-F5344CB8AC3E}">
        <p14:creationId xmlns:p14="http://schemas.microsoft.com/office/powerpoint/2010/main" val="209239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152400"/>
            <a:ext cx="6997700" cy="67214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A4BA52-F10D-7783-CE9E-1FEA15283435}"/>
                  </a:ext>
                </a:extLst>
              </p14:cNvPr>
              <p14:cNvContentPartPr/>
              <p14:nvPr/>
            </p14:nvContentPartPr>
            <p14:xfrm>
              <a:off x="4683960" y="3803767"/>
              <a:ext cx="1881000" cy="138600"/>
            </p14:xfrm>
          </p:contentPart>
        </mc:Choice>
        <mc:Fallback xmlns="">
          <p:pic>
            <p:nvPicPr>
              <p:cNvPr id="2" name="Ink 1">
                <a:extLst>
                  <a:ext uri="{FF2B5EF4-FFF2-40B4-BE49-F238E27FC236}">
                    <a16:creationId xmlns:a16="http://schemas.microsoft.com/office/drawing/2014/main" id="{1DA4BA52-F10D-7783-CE9E-1FEA15283435}"/>
                  </a:ext>
                </a:extLst>
              </p:cNvPr>
              <p:cNvPicPr/>
              <p:nvPr/>
            </p:nvPicPr>
            <p:blipFill>
              <a:blip r:embed="rId4"/>
              <a:stretch>
                <a:fillRect/>
              </a:stretch>
            </p:blipFill>
            <p:spPr>
              <a:xfrm>
                <a:off x="4630320" y="3695767"/>
                <a:ext cx="198864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191DCDF-24D8-0ACB-8AC4-0FCA336D2F71}"/>
                  </a:ext>
                </a:extLst>
              </p14:cNvPr>
              <p14:cNvContentPartPr/>
              <p14:nvPr/>
            </p14:nvContentPartPr>
            <p14:xfrm>
              <a:off x="5296320" y="4501807"/>
              <a:ext cx="1324800" cy="70560"/>
            </p14:xfrm>
          </p:contentPart>
        </mc:Choice>
        <mc:Fallback xmlns="">
          <p:pic>
            <p:nvPicPr>
              <p:cNvPr id="3" name="Ink 2">
                <a:extLst>
                  <a:ext uri="{FF2B5EF4-FFF2-40B4-BE49-F238E27FC236}">
                    <a16:creationId xmlns:a16="http://schemas.microsoft.com/office/drawing/2014/main" id="{E191DCDF-24D8-0ACB-8AC4-0FCA336D2F71}"/>
                  </a:ext>
                </a:extLst>
              </p:cNvPr>
              <p:cNvPicPr/>
              <p:nvPr/>
            </p:nvPicPr>
            <p:blipFill>
              <a:blip r:embed="rId6"/>
              <a:stretch>
                <a:fillRect/>
              </a:stretch>
            </p:blipFill>
            <p:spPr>
              <a:xfrm>
                <a:off x="5242680" y="4394167"/>
                <a:ext cx="14324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5E681715-C0C6-9E29-3E11-955419B9D411}"/>
                  </a:ext>
                </a:extLst>
              </p14:cNvPr>
              <p14:cNvContentPartPr/>
              <p14:nvPr/>
            </p14:nvContentPartPr>
            <p14:xfrm>
              <a:off x="6601680" y="4520167"/>
              <a:ext cx="32040" cy="360"/>
            </p14:xfrm>
          </p:contentPart>
        </mc:Choice>
        <mc:Fallback xmlns="">
          <p:pic>
            <p:nvPicPr>
              <p:cNvPr id="5" name="Ink 4">
                <a:extLst>
                  <a:ext uri="{FF2B5EF4-FFF2-40B4-BE49-F238E27FC236}">
                    <a16:creationId xmlns:a16="http://schemas.microsoft.com/office/drawing/2014/main" id="{5E681715-C0C6-9E29-3E11-955419B9D411}"/>
                  </a:ext>
                </a:extLst>
              </p:cNvPr>
              <p:cNvPicPr/>
              <p:nvPr/>
            </p:nvPicPr>
            <p:blipFill>
              <a:blip r:embed="rId8"/>
              <a:stretch>
                <a:fillRect/>
              </a:stretch>
            </p:blipFill>
            <p:spPr>
              <a:xfrm>
                <a:off x="6548040" y="4412167"/>
                <a:ext cx="139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4353B36-2E18-58D8-7CC7-DBFA3807EEC9}"/>
                  </a:ext>
                </a:extLst>
              </p14:cNvPr>
              <p14:cNvContentPartPr/>
              <p14:nvPr/>
            </p14:nvContentPartPr>
            <p14:xfrm>
              <a:off x="3510720" y="4744087"/>
              <a:ext cx="1949040" cy="96480"/>
            </p14:xfrm>
          </p:contentPart>
        </mc:Choice>
        <mc:Fallback xmlns="">
          <p:pic>
            <p:nvPicPr>
              <p:cNvPr id="6" name="Ink 5">
                <a:extLst>
                  <a:ext uri="{FF2B5EF4-FFF2-40B4-BE49-F238E27FC236}">
                    <a16:creationId xmlns:a16="http://schemas.microsoft.com/office/drawing/2014/main" id="{54353B36-2E18-58D8-7CC7-DBFA3807EEC9}"/>
                  </a:ext>
                </a:extLst>
              </p:cNvPr>
              <p:cNvPicPr/>
              <p:nvPr/>
            </p:nvPicPr>
            <p:blipFill>
              <a:blip r:embed="rId10"/>
              <a:stretch>
                <a:fillRect/>
              </a:stretch>
            </p:blipFill>
            <p:spPr>
              <a:xfrm>
                <a:off x="3457080" y="4636087"/>
                <a:ext cx="20566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E96E9705-2AE2-7A6B-E05B-5C99C97E5002}"/>
                  </a:ext>
                </a:extLst>
              </p14:cNvPr>
              <p14:cNvContentPartPr/>
              <p14:nvPr/>
            </p14:nvContentPartPr>
            <p14:xfrm>
              <a:off x="5469120" y="4744447"/>
              <a:ext cx="360" cy="360"/>
            </p14:xfrm>
          </p:contentPart>
        </mc:Choice>
        <mc:Fallback xmlns="">
          <p:pic>
            <p:nvPicPr>
              <p:cNvPr id="7" name="Ink 6">
                <a:extLst>
                  <a:ext uri="{FF2B5EF4-FFF2-40B4-BE49-F238E27FC236}">
                    <a16:creationId xmlns:a16="http://schemas.microsoft.com/office/drawing/2014/main" id="{E96E9705-2AE2-7A6B-E05B-5C99C97E5002}"/>
                  </a:ext>
                </a:extLst>
              </p:cNvPr>
              <p:cNvPicPr/>
              <p:nvPr/>
            </p:nvPicPr>
            <p:blipFill>
              <a:blip r:embed="rId12"/>
              <a:stretch>
                <a:fillRect/>
              </a:stretch>
            </p:blipFill>
            <p:spPr>
              <a:xfrm>
                <a:off x="5415120" y="4636807"/>
                <a:ext cx="108000" cy="216000"/>
              </a:xfrm>
              <a:prstGeom prst="rect">
                <a:avLst/>
              </a:prstGeom>
            </p:spPr>
          </p:pic>
        </mc:Fallback>
      </mc:AlternateContent>
    </p:spTree>
    <p:extLst>
      <p:ext uri="{BB962C8B-B14F-4D97-AF65-F5344CB8AC3E}">
        <p14:creationId xmlns:p14="http://schemas.microsoft.com/office/powerpoint/2010/main" val="346712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720</Words>
  <Application>Microsoft Office PowerPoint</Application>
  <PresentationFormat>On-screen Show (4:3)</PresentationFormat>
  <Paragraphs>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Course code and Name: CHEM 111and Chemistry</vt:lpstr>
      <vt:lpstr>PowerPoint Presentation</vt:lpstr>
      <vt:lpstr>PowerPoint Presentation</vt:lpstr>
      <vt:lpstr>PowerPoint Presentation</vt:lpstr>
      <vt:lpstr>PowerPoint Presentation</vt:lpstr>
      <vt:lpstr>Classification of elements</vt:lpstr>
      <vt:lpstr>PowerPoint Presentation</vt:lpstr>
      <vt:lpstr>Classification of elements</vt:lpstr>
      <vt:lpstr>PowerPoint Presentation</vt:lpstr>
      <vt:lpstr>Electron Configurations of Cations and Anions </vt:lpstr>
      <vt:lpstr>Atomic radius</vt:lpstr>
      <vt:lpstr>Ionic  radius</vt:lpstr>
      <vt:lpstr>Ionic  radius</vt:lpstr>
      <vt:lpstr>Ionic  radius</vt:lpstr>
      <vt:lpstr>Ionic Radius</vt:lpstr>
      <vt:lpstr>Ionization energy</vt:lpstr>
      <vt:lpstr>Ionization energy</vt:lpstr>
      <vt:lpstr>Ionization energy</vt:lpstr>
      <vt:lpstr>Ionization energy</vt:lpstr>
      <vt:lpstr>Electron affinity</vt:lpstr>
      <vt:lpstr>Electron affinity</vt:lpstr>
      <vt:lpstr>Electronegativity vs Electron affinity</vt:lpstr>
      <vt:lpstr> General Trends in Chemical Properties </vt:lpstr>
      <vt:lpstr> General Trends in Chemical Properties </vt:lpstr>
      <vt:lpstr> Properties oxides across a period</vt:lpstr>
      <vt:lpstr> Properties oxides across a period</vt:lpstr>
      <vt:lpstr> Properties oxides across a period</vt:lpstr>
      <vt:lpstr> Properties oxides across a period</vt:lpstr>
      <vt:lpstr> Properties oxides across a period</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pervas</dc:creator>
  <cp:lastModifiedBy>user</cp:lastModifiedBy>
  <cp:revision>54</cp:revision>
  <dcterms:created xsi:type="dcterms:W3CDTF">2014-08-19T11:24:16Z</dcterms:created>
  <dcterms:modified xsi:type="dcterms:W3CDTF">2023-07-29T15:11:34Z</dcterms:modified>
</cp:coreProperties>
</file>