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15850" cy="66421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9" d="100"/>
          <a:sy n="10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481" y="1087029"/>
            <a:ext cx="9386888" cy="2312435"/>
          </a:xfrm>
        </p:spPr>
        <p:txBody>
          <a:bodyPr anchor="b"/>
          <a:lstStyle>
            <a:lvl1pPr algn="ctr">
              <a:defRPr sz="5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481" y="3488641"/>
            <a:ext cx="9386888" cy="1603636"/>
          </a:xfrm>
        </p:spPr>
        <p:txBody>
          <a:bodyPr/>
          <a:lstStyle>
            <a:lvl1pPr marL="0" indent="0" algn="ctr">
              <a:buNone/>
              <a:defRPr sz="2324"/>
            </a:lvl1pPr>
            <a:lvl2pPr marL="442798" indent="0" algn="ctr">
              <a:buNone/>
              <a:defRPr sz="1937"/>
            </a:lvl2pPr>
            <a:lvl3pPr marL="885596" indent="0" algn="ctr">
              <a:buNone/>
              <a:defRPr sz="1743"/>
            </a:lvl3pPr>
            <a:lvl4pPr marL="1328395" indent="0" algn="ctr">
              <a:buNone/>
              <a:defRPr sz="1550"/>
            </a:lvl4pPr>
            <a:lvl5pPr marL="1771193" indent="0" algn="ctr">
              <a:buNone/>
              <a:defRPr sz="1550"/>
            </a:lvl5pPr>
            <a:lvl6pPr marL="2213991" indent="0" algn="ctr">
              <a:buNone/>
              <a:defRPr sz="1550"/>
            </a:lvl6pPr>
            <a:lvl7pPr marL="2656789" indent="0" algn="ctr">
              <a:buNone/>
              <a:defRPr sz="1550"/>
            </a:lvl7pPr>
            <a:lvl8pPr marL="3099587" indent="0" algn="ctr">
              <a:buNone/>
              <a:defRPr sz="1550"/>
            </a:lvl8pPr>
            <a:lvl9pPr marL="3542386" indent="0" algn="ctr">
              <a:buNone/>
              <a:defRPr sz="15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376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34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6655" y="353630"/>
            <a:ext cx="2698730" cy="56288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465" y="353630"/>
            <a:ext cx="7939742" cy="56288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941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9868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46" y="1655913"/>
            <a:ext cx="10794921" cy="2762929"/>
          </a:xfrm>
        </p:spPr>
        <p:txBody>
          <a:bodyPr anchor="b"/>
          <a:lstStyle>
            <a:lvl1pPr>
              <a:defRPr sz="5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46" y="4444980"/>
            <a:ext cx="10794921" cy="1452959"/>
          </a:xfrm>
        </p:spPr>
        <p:txBody>
          <a:bodyPr/>
          <a:lstStyle>
            <a:lvl1pPr marL="0" indent="0">
              <a:buNone/>
              <a:defRPr sz="2324">
                <a:solidFill>
                  <a:schemeClr val="tx1">
                    <a:tint val="75000"/>
                  </a:schemeClr>
                </a:solidFill>
              </a:defRPr>
            </a:lvl1pPr>
            <a:lvl2pPr marL="442798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2pPr>
            <a:lvl3pPr marL="88559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3pPr>
            <a:lvl4pPr marL="1328395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4pPr>
            <a:lvl5pPr marL="1771193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5pPr>
            <a:lvl6pPr marL="2213991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6pPr>
            <a:lvl7pPr marL="2656789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7pPr>
            <a:lvl8pPr marL="3099587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8pPr>
            <a:lvl9pPr marL="3542386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26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465" y="1768152"/>
            <a:ext cx="5319236" cy="42143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149" y="1768152"/>
            <a:ext cx="5319236" cy="42143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658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95" y="353631"/>
            <a:ext cx="10794921" cy="12838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095" y="1628238"/>
            <a:ext cx="5294791" cy="797974"/>
          </a:xfrm>
        </p:spPr>
        <p:txBody>
          <a:bodyPr anchor="b"/>
          <a:lstStyle>
            <a:lvl1pPr marL="0" indent="0">
              <a:buNone/>
              <a:defRPr sz="2324" b="1"/>
            </a:lvl1pPr>
            <a:lvl2pPr marL="442798" indent="0">
              <a:buNone/>
              <a:defRPr sz="1937" b="1"/>
            </a:lvl2pPr>
            <a:lvl3pPr marL="885596" indent="0">
              <a:buNone/>
              <a:defRPr sz="1743" b="1"/>
            </a:lvl3pPr>
            <a:lvl4pPr marL="1328395" indent="0">
              <a:buNone/>
              <a:defRPr sz="1550" b="1"/>
            </a:lvl4pPr>
            <a:lvl5pPr marL="1771193" indent="0">
              <a:buNone/>
              <a:defRPr sz="1550" b="1"/>
            </a:lvl5pPr>
            <a:lvl6pPr marL="2213991" indent="0">
              <a:buNone/>
              <a:defRPr sz="1550" b="1"/>
            </a:lvl6pPr>
            <a:lvl7pPr marL="2656789" indent="0">
              <a:buNone/>
              <a:defRPr sz="1550" b="1"/>
            </a:lvl7pPr>
            <a:lvl8pPr marL="3099587" indent="0">
              <a:buNone/>
              <a:defRPr sz="1550" b="1"/>
            </a:lvl8pPr>
            <a:lvl9pPr marL="3542386" indent="0">
              <a:buNone/>
              <a:defRPr sz="15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095" y="2426211"/>
            <a:ext cx="5294791" cy="35685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149" y="1628238"/>
            <a:ext cx="5320866" cy="797974"/>
          </a:xfrm>
        </p:spPr>
        <p:txBody>
          <a:bodyPr anchor="b"/>
          <a:lstStyle>
            <a:lvl1pPr marL="0" indent="0">
              <a:buNone/>
              <a:defRPr sz="2324" b="1"/>
            </a:lvl1pPr>
            <a:lvl2pPr marL="442798" indent="0">
              <a:buNone/>
              <a:defRPr sz="1937" b="1"/>
            </a:lvl2pPr>
            <a:lvl3pPr marL="885596" indent="0">
              <a:buNone/>
              <a:defRPr sz="1743" b="1"/>
            </a:lvl3pPr>
            <a:lvl4pPr marL="1328395" indent="0">
              <a:buNone/>
              <a:defRPr sz="1550" b="1"/>
            </a:lvl4pPr>
            <a:lvl5pPr marL="1771193" indent="0">
              <a:buNone/>
              <a:defRPr sz="1550" b="1"/>
            </a:lvl5pPr>
            <a:lvl6pPr marL="2213991" indent="0">
              <a:buNone/>
              <a:defRPr sz="1550" b="1"/>
            </a:lvl6pPr>
            <a:lvl7pPr marL="2656789" indent="0">
              <a:buNone/>
              <a:defRPr sz="1550" b="1"/>
            </a:lvl7pPr>
            <a:lvl8pPr marL="3099587" indent="0">
              <a:buNone/>
              <a:defRPr sz="1550" b="1"/>
            </a:lvl8pPr>
            <a:lvl9pPr marL="3542386" indent="0">
              <a:buNone/>
              <a:defRPr sz="15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149" y="2426211"/>
            <a:ext cx="5320866" cy="35685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177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95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923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95" y="442807"/>
            <a:ext cx="4036687" cy="1549823"/>
          </a:xfrm>
        </p:spPr>
        <p:txBody>
          <a:bodyPr anchor="b"/>
          <a:lstStyle>
            <a:lvl1pPr>
              <a:defRPr sz="30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866" y="956340"/>
            <a:ext cx="6336149" cy="4720196"/>
          </a:xfrm>
        </p:spPr>
        <p:txBody>
          <a:bodyPr/>
          <a:lstStyle>
            <a:lvl1pPr>
              <a:defRPr sz="3099"/>
            </a:lvl1pPr>
            <a:lvl2pPr>
              <a:defRPr sz="2712"/>
            </a:lvl2pPr>
            <a:lvl3pPr>
              <a:defRPr sz="2324"/>
            </a:lvl3pPr>
            <a:lvl4pPr>
              <a:defRPr sz="1937"/>
            </a:lvl4pPr>
            <a:lvl5pPr>
              <a:defRPr sz="1937"/>
            </a:lvl5pPr>
            <a:lvl6pPr>
              <a:defRPr sz="1937"/>
            </a:lvl6pPr>
            <a:lvl7pPr>
              <a:defRPr sz="1937"/>
            </a:lvl7pPr>
            <a:lvl8pPr>
              <a:defRPr sz="1937"/>
            </a:lvl8pPr>
            <a:lvl9pPr>
              <a:defRPr sz="1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095" y="1992630"/>
            <a:ext cx="4036687" cy="3691594"/>
          </a:xfrm>
        </p:spPr>
        <p:txBody>
          <a:bodyPr/>
          <a:lstStyle>
            <a:lvl1pPr marL="0" indent="0">
              <a:buNone/>
              <a:defRPr sz="1550"/>
            </a:lvl1pPr>
            <a:lvl2pPr marL="442798" indent="0">
              <a:buNone/>
              <a:defRPr sz="1356"/>
            </a:lvl2pPr>
            <a:lvl3pPr marL="885596" indent="0">
              <a:buNone/>
              <a:defRPr sz="1162"/>
            </a:lvl3pPr>
            <a:lvl4pPr marL="1328395" indent="0">
              <a:buNone/>
              <a:defRPr sz="969"/>
            </a:lvl4pPr>
            <a:lvl5pPr marL="1771193" indent="0">
              <a:buNone/>
              <a:defRPr sz="969"/>
            </a:lvl5pPr>
            <a:lvl6pPr marL="2213991" indent="0">
              <a:buNone/>
              <a:defRPr sz="969"/>
            </a:lvl6pPr>
            <a:lvl7pPr marL="2656789" indent="0">
              <a:buNone/>
              <a:defRPr sz="969"/>
            </a:lvl7pPr>
            <a:lvl8pPr marL="3099587" indent="0">
              <a:buNone/>
              <a:defRPr sz="969"/>
            </a:lvl8pPr>
            <a:lvl9pPr marL="3542386" indent="0">
              <a:buNone/>
              <a:defRPr sz="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253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95" y="442807"/>
            <a:ext cx="4036687" cy="1549823"/>
          </a:xfrm>
        </p:spPr>
        <p:txBody>
          <a:bodyPr anchor="b"/>
          <a:lstStyle>
            <a:lvl1pPr>
              <a:defRPr sz="30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0866" y="956340"/>
            <a:ext cx="6336149" cy="4720196"/>
          </a:xfrm>
        </p:spPr>
        <p:txBody>
          <a:bodyPr anchor="t"/>
          <a:lstStyle>
            <a:lvl1pPr marL="0" indent="0">
              <a:buNone/>
              <a:defRPr sz="3099"/>
            </a:lvl1pPr>
            <a:lvl2pPr marL="442798" indent="0">
              <a:buNone/>
              <a:defRPr sz="2712"/>
            </a:lvl2pPr>
            <a:lvl3pPr marL="885596" indent="0">
              <a:buNone/>
              <a:defRPr sz="2324"/>
            </a:lvl3pPr>
            <a:lvl4pPr marL="1328395" indent="0">
              <a:buNone/>
              <a:defRPr sz="1937"/>
            </a:lvl4pPr>
            <a:lvl5pPr marL="1771193" indent="0">
              <a:buNone/>
              <a:defRPr sz="1937"/>
            </a:lvl5pPr>
            <a:lvl6pPr marL="2213991" indent="0">
              <a:buNone/>
              <a:defRPr sz="1937"/>
            </a:lvl6pPr>
            <a:lvl7pPr marL="2656789" indent="0">
              <a:buNone/>
              <a:defRPr sz="1937"/>
            </a:lvl7pPr>
            <a:lvl8pPr marL="3099587" indent="0">
              <a:buNone/>
              <a:defRPr sz="1937"/>
            </a:lvl8pPr>
            <a:lvl9pPr marL="3542386" indent="0">
              <a:buNone/>
              <a:defRPr sz="1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095" y="1992630"/>
            <a:ext cx="4036687" cy="3691594"/>
          </a:xfrm>
        </p:spPr>
        <p:txBody>
          <a:bodyPr/>
          <a:lstStyle>
            <a:lvl1pPr marL="0" indent="0">
              <a:buNone/>
              <a:defRPr sz="1550"/>
            </a:lvl1pPr>
            <a:lvl2pPr marL="442798" indent="0">
              <a:buNone/>
              <a:defRPr sz="1356"/>
            </a:lvl2pPr>
            <a:lvl3pPr marL="885596" indent="0">
              <a:buNone/>
              <a:defRPr sz="1162"/>
            </a:lvl3pPr>
            <a:lvl4pPr marL="1328395" indent="0">
              <a:buNone/>
              <a:defRPr sz="969"/>
            </a:lvl4pPr>
            <a:lvl5pPr marL="1771193" indent="0">
              <a:buNone/>
              <a:defRPr sz="969"/>
            </a:lvl5pPr>
            <a:lvl6pPr marL="2213991" indent="0">
              <a:buNone/>
              <a:defRPr sz="969"/>
            </a:lvl6pPr>
            <a:lvl7pPr marL="2656789" indent="0">
              <a:buNone/>
              <a:defRPr sz="969"/>
            </a:lvl7pPr>
            <a:lvl8pPr marL="3099587" indent="0">
              <a:buNone/>
              <a:defRPr sz="969"/>
            </a:lvl8pPr>
            <a:lvl9pPr marL="3542386" indent="0">
              <a:buNone/>
              <a:defRPr sz="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822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465" y="353631"/>
            <a:ext cx="10794921" cy="128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65" y="1768152"/>
            <a:ext cx="10794921" cy="421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465" y="6156243"/>
            <a:ext cx="2816066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6B0B-9199-ED46-BBF7-F6067E8E0B5A}" type="datetimeFigureOut">
              <a:rPr lang="en-BD" smtClean="0"/>
              <a:t>9/7/23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5876" y="6156243"/>
            <a:ext cx="4224099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319" y="6156243"/>
            <a:ext cx="2816066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397-0CC9-8446-8F53-E90DD6139FE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695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5596" rtl="0" eaLnBrk="1" latinLnBrk="0" hangingPunct="1">
        <a:lnSpc>
          <a:spcPct val="90000"/>
        </a:lnSpc>
        <a:spcBef>
          <a:spcPct val="0"/>
        </a:spcBef>
        <a:buNone/>
        <a:defRPr sz="42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399" indent="-221399" algn="l" defTabSz="885596" rtl="0" eaLnBrk="1" latinLnBrk="0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2712" kern="1200">
          <a:solidFill>
            <a:schemeClr val="tx1"/>
          </a:solidFill>
          <a:latin typeface="+mn-lt"/>
          <a:ea typeface="+mn-ea"/>
          <a:cs typeface="+mn-cs"/>
        </a:defRPr>
      </a:lvl1pPr>
      <a:lvl2pPr marL="664197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2pPr>
      <a:lvl3pPr marL="1106996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549794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992592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435390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878188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320987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763785" indent="-221399" algn="l" defTabSz="885596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42798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85596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28395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71193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213991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56789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99587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42386" algn="l" defTabSz="88559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ard&#10;&#10;Description automatically generated">
            <a:extLst>
              <a:ext uri="{FF2B5EF4-FFF2-40B4-BE49-F238E27FC236}">
                <a16:creationId xmlns:a16="http://schemas.microsoft.com/office/drawing/2014/main" id="{49A18C2F-1691-6B32-E668-3C2F397B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6" y="464947"/>
            <a:ext cx="5712206" cy="57122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screen shot of a card&#10;&#10;Description automatically generated">
            <a:extLst>
              <a:ext uri="{FF2B5EF4-FFF2-40B4-BE49-F238E27FC236}">
                <a16:creationId xmlns:a16="http://schemas.microsoft.com/office/drawing/2014/main" id="{7DAC65CB-B2BA-4179-1F90-1587B09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08" y="464947"/>
            <a:ext cx="5712206" cy="57122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9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Tahsin Ayman</dc:creator>
  <cp:lastModifiedBy>Tahsin Ayman</cp:lastModifiedBy>
  <cp:revision>1</cp:revision>
  <cp:lastPrinted>2023-07-09T16:11:10Z</cp:lastPrinted>
  <dcterms:created xsi:type="dcterms:W3CDTF">2023-07-09T16:01:39Z</dcterms:created>
  <dcterms:modified xsi:type="dcterms:W3CDTF">2023-07-09T16:14:37Z</dcterms:modified>
</cp:coreProperties>
</file>