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79"/>
    <p:restoredTop sz="95788"/>
  </p:normalViewPr>
  <p:slideViewPr>
    <p:cSldViewPr snapToGrid="0">
      <p:cViewPr varScale="1">
        <p:scale>
          <a:sx n="111" d="100"/>
          <a:sy n="111" d="100"/>
        </p:scale>
        <p:origin x="68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4:25:38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1T14:25:39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18170,'0'6'0,"0"-1"0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56163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909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705323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37477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407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2734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4206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8950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504066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33716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3414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78342-8514-2240-9454-7984775D677D}" type="datetimeFigureOut">
              <a:rPr lang="en-BD" smtClean="0"/>
              <a:t>1/9/23</a:t>
            </a:fld>
            <a:endParaRPr lang="en-B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7E021-DDC0-1A4D-BC1A-C90F82CFC1DF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37617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594427-4792-D2D6-4EB7-4002D35F091E}"/>
              </a:ext>
            </a:extLst>
          </p:cNvPr>
          <p:cNvSpPr/>
          <p:nvPr/>
        </p:nvSpPr>
        <p:spPr>
          <a:xfrm>
            <a:off x="3669792" y="4265401"/>
            <a:ext cx="4852416" cy="9753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D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37B0C01-08CF-51C8-1F93-887E91824F92}"/>
                  </a:ext>
                </a:extLst>
              </p14:cNvPr>
              <p14:cNvContentPartPr/>
              <p14:nvPr/>
            </p14:nvContentPartPr>
            <p14:xfrm>
              <a:off x="6298106" y="3152048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37B0C01-08CF-51C8-1F93-887E91824F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91986" y="314592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85397EB-9C9C-A46B-5822-65934CFF9ADA}"/>
                  </a:ext>
                </a:extLst>
              </p14:cNvPr>
              <p14:cNvContentPartPr/>
              <p14:nvPr/>
            </p14:nvContentPartPr>
            <p14:xfrm>
              <a:off x="4344026" y="3159968"/>
              <a:ext cx="360" cy="43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85397EB-9C9C-A46B-5822-65934CFF9A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7906" y="3153848"/>
                <a:ext cx="12600" cy="165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A7AE242-86D6-416C-2E70-70AB1189E1F6}"/>
              </a:ext>
            </a:extLst>
          </p:cNvPr>
          <p:cNvSpPr/>
          <p:nvPr/>
        </p:nvSpPr>
        <p:spPr>
          <a:xfrm>
            <a:off x="4711869" y="4212383"/>
            <a:ext cx="276825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Tahsin Ayman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05ED95C-F1C1-51FE-17CE-B17FC7E1FA90}"/>
              </a:ext>
            </a:extLst>
          </p:cNvPr>
          <p:cNvSpPr/>
          <p:nvPr/>
        </p:nvSpPr>
        <p:spPr>
          <a:xfrm>
            <a:off x="-4749255" y="2740043"/>
            <a:ext cx="4363332" cy="137863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  <a:lumMod val="100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  <a:effectLst>
            <a:glow>
              <a:schemeClr val="accent1"/>
            </a:glow>
            <a:outerShdw blurRad="491513" dist="83963" dir="6720000" sx="107000" sy="107000" algn="t" rotWithShape="0">
              <a:prstClr val="black">
                <a:alpha val="52855"/>
              </a:prstClr>
            </a:outerShdw>
          </a:effectLst>
          <a:scene3d>
            <a:camera prst="orthographicFront"/>
            <a:lightRig rig="flood" dir="t"/>
          </a:scene3d>
          <a:sp3d prstMaterial="matte">
            <a:bevelB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D" sz="4800" dirty="0">
                <a:cs typeface="AkayaKanadaka" panose="02010502080401010103" pitchFamily="2" charset="77"/>
              </a:rPr>
              <a:t>React</a:t>
            </a:r>
          </a:p>
        </p:txBody>
      </p:sp>
    </p:spTree>
    <p:extLst>
      <p:ext uri="{BB962C8B-B14F-4D97-AF65-F5344CB8AC3E}">
        <p14:creationId xmlns:p14="http://schemas.microsoft.com/office/powerpoint/2010/main" val="2296917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animMotion origin="layout" path="M -3.125E-6 0 L 0.71055 0 " pathEditMode="relative" rAng="0" ptsTypes="AA">
                                      <p:cBhvr>
                                        <p:cTn id="6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5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4.81481E-6 L 0 0.11041 " pathEditMode="relative" rAng="0" ptsTypes="AA">
                                      <p:cBhvr>
                                        <p:cTn id="10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4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</TotalTime>
  <Words>3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2023-09-01T14:15:14Z</dcterms:created>
  <dcterms:modified xsi:type="dcterms:W3CDTF">2023-09-01T15:51:04Z</dcterms:modified>
</cp:coreProperties>
</file>