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19"/>
  </p:notesMasterIdLst>
  <p:handoutMasterIdLst>
    <p:handoutMasterId r:id="rId20"/>
  </p:handoutMasterIdLst>
  <p:sldIdLst>
    <p:sldId id="257" r:id="rId3"/>
    <p:sldId id="326" r:id="rId4"/>
    <p:sldId id="328" r:id="rId5"/>
    <p:sldId id="370" r:id="rId6"/>
    <p:sldId id="371" r:id="rId7"/>
    <p:sldId id="377" r:id="rId8"/>
    <p:sldId id="329" r:id="rId9"/>
    <p:sldId id="372" r:id="rId10"/>
    <p:sldId id="373" r:id="rId11"/>
    <p:sldId id="330" r:id="rId12"/>
    <p:sldId id="331" r:id="rId13"/>
    <p:sldId id="374" r:id="rId14"/>
    <p:sldId id="375" r:id="rId15"/>
    <p:sldId id="376" r:id="rId16"/>
    <p:sldId id="33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68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210" y="2039431"/>
            <a:ext cx="7846085" cy="205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 dụng Trí tuệ nhân tạo tìm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số bước đi tối thiểu thắng trò chơi N-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puzzle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4751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107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547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071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Trò chơi N-puzzle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1392136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vào: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vuông, chia thành N x N vùng trống vuông được phủ bởi N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ô vuông nhỏ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ra: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Lời giải để toàn bộ ô vuông ở đúng vị trí yêu cầu.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Ràng buộc: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đi chỉ di chuyển một ô vuông.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Tối thiểu hóa số bước đi để chiến thắng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4E4402E3-E23A-B05F-E1F2-F9E041AA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7" y="1583630"/>
            <a:ext cx="6652445" cy="3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1E19E-87A6-217A-C465-DEF0B897F9A6}"/>
              </a:ext>
            </a:extLst>
          </p:cNvPr>
          <p:cNvSpPr txBox="1"/>
          <p:nvPr/>
        </p:nvSpPr>
        <p:spPr>
          <a:xfrm>
            <a:off x="250937" y="5616902"/>
            <a:ext cx="8673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https://algorithmsinsight.wordpress.com/graph-theory-2/a-star-in-general/implementing-a-star-to-solve-n-puzzle/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13954D-0DDD-1E70-9C14-F06FC22BDF32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gian tìm kiếm được mô hình dưới dạng một đồ thị không trọng số.</a:t>
            </a:r>
          </a:p>
        </p:txBody>
      </p:sp>
    </p:spTree>
    <p:extLst>
      <p:ext uri="{BB962C8B-B14F-4D97-AF65-F5344CB8AC3E}">
        <p14:creationId xmlns:p14="http://schemas.microsoft.com/office/powerpoint/2010/main" val="8767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1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rcle&#10;&#10;Description automatically generated with low confidence">
            <a:extLst>
              <a:ext uri="{FF2B5EF4-FFF2-40B4-BE49-F238E27FC236}">
                <a16:creationId xmlns:a16="http://schemas.microsoft.com/office/drawing/2014/main" id="{73B9D9F4-5674-F2EC-46AF-6B99FA31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1967"/>
            <a:ext cx="3686482" cy="3686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theo chiều rộng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Tìm kiếm theo chiều rộng (BFS) là thuật toán tìm kiếm không dựa trên kinh nghiệm trong đồ thị.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Với bài toán N-puzzle, thuật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7580-C390-CADA-C93A-44DE92A25B4F}"/>
              </a:ext>
            </a:extLst>
          </p:cNvPr>
          <p:cNvSpPr txBox="1"/>
          <p:nvPr/>
        </p:nvSpPr>
        <p:spPr>
          <a:xfrm>
            <a:off x="3686482" y="2261715"/>
            <a:ext cx="5407742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 </a:t>
            </a:r>
            <a:r>
              <a:rPr lang="en-US" sz="18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BFSQueue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while (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   n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   if (n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for neighbor in getNeighbor(n):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    BFSQueue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sâu dần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832898"/>
            <a:ext cx="2901315" cy="3037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Thuật toán tìm kiếm sâu dần được phát triển từ thuật toán tìm kiếm theo chiều sâu (BFS) và tìm kiếm giới hạn độ sâu (DLS).</a:t>
            </a:r>
            <a:endParaRPr lang="en-US" sz="1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huật toán toán IDS cho số bước đến được trạng thái mục tiêu sẽ bằng so với thuật toán BFS</a:t>
            </a:r>
            <a:endParaRPr lang="en-US" sz="1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huật toán đảm bảo cả chính hoàn chỉnh và tính tối ưu.</a:t>
            </a:r>
            <a:endParaRPr lang="en-US" sz="1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C5EE-DAD9-8BD4-67AC-C37CC8C515AF}"/>
              </a:ext>
            </a:extLst>
          </p:cNvPr>
          <p:cNvSpPr txBox="1"/>
          <p:nvPr/>
        </p:nvSpPr>
        <p:spPr>
          <a:xfrm>
            <a:off x="3613355" y="832898"/>
            <a:ext cx="5311428" cy="543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 </a:t>
            </a:r>
            <a:r>
              <a:rPr lang="en-US" sz="18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for cur_deep in range(i</a:t>
            </a:r>
            <a:r>
              <a:rPr lang="en-US" baseline="-25000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; max_deep):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	IDSStack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	 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	while (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   	n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		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       		 if (n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		 </a:t>
            </a: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  if deep(n) == cur_deep: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continue</a:t>
            </a:r>
            <a:b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		 for neighbor in getNeighbor(n):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		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             		IDSStack </a:t>
            </a:r>
            <a: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>
                <a:solidFill>
                  <a:srgbClr val="00206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ArialMT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2519</TotalTime>
  <Words>1177</Words>
  <Application>Microsoft Office PowerPoint</Application>
  <PresentationFormat>On-screen Show (4:3)</PresentationFormat>
  <Paragraphs>117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ArialMT</vt:lpstr>
      <vt:lpstr>Calibri</vt:lpstr>
      <vt:lpstr>Courier New</vt:lpstr>
      <vt:lpstr>Lato</vt:lpstr>
      <vt:lpstr>SymbolMT</vt:lpstr>
      <vt:lpstr>Office Theme</vt:lpstr>
      <vt:lpstr>1_Office Theme</vt:lpstr>
      <vt:lpstr>PowerPoint Presentation</vt:lpstr>
      <vt:lpstr>Nội dung</vt:lpstr>
      <vt:lpstr>Nội dung</vt:lpstr>
      <vt:lpstr>Trò chơi N-puzzle </vt:lpstr>
      <vt:lpstr>Mô hình bài toán</vt:lpstr>
      <vt:lpstr>Mô hình bài toán</vt:lpstr>
      <vt:lpstr>Nội dung</vt:lpstr>
      <vt:lpstr>Tìm kiếm theo chiều rộng</vt:lpstr>
      <vt:lpstr>Tìm kiếm sâu dần</vt:lpstr>
      <vt:lpstr>Nội dung</vt:lpstr>
      <vt:lpstr>Nội dung</vt:lpstr>
      <vt:lpstr>8-puzzle</vt:lpstr>
      <vt:lpstr>15-puzzle</vt:lpstr>
      <vt:lpstr>24-puzzle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TRONG HIEP 20190051</cp:lastModifiedBy>
  <cp:revision>123</cp:revision>
  <dcterms:created xsi:type="dcterms:W3CDTF">2021-05-28T04:32:29Z</dcterms:created>
  <dcterms:modified xsi:type="dcterms:W3CDTF">2022-07-03T02:16:18Z</dcterms:modified>
</cp:coreProperties>
</file>