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2A9A-FEC3-CB02-7BFF-81AD8DF3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3D8DC-53E1-BAFE-47E0-56E5984C6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37FB-CE07-E038-2FD1-CF4137C6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77EF-DA25-A2E8-36FF-88BCB8BE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96B0-A0A9-1CC3-F8C2-275F5D48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F936-9569-58D3-A079-3C6E4E56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6C557-D54E-5FCD-12AF-4160AC49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073D4-2F4C-467B-BB76-FEC351F3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B429-8369-4297-567C-864C645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DC61-F2C4-28CB-93CB-B37EEEA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ABDB8-BD22-9086-42EF-211F096E2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BCAA1-EC8C-2C88-9CA3-F4F23F130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9999-1DB8-A9A3-A662-8EFF165E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74C1-3BD6-68E6-5FC7-7C09083B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C4B9-F6AC-FAD5-5913-CD0C7F1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C016-32B0-43FB-E950-A8D8560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53D6-A6AF-69F9-6A19-0FF75D00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C806-4C66-B1A7-B616-5D9CBC08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BDB9-C30B-94B8-BFB3-1F0130F8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C5BB-6F72-5CC8-07D6-597D5ADB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8B11-85EA-9C82-A3BE-1F5FF64A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71CD-586C-C6AC-A0CE-A16318C6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B9A9-B61F-1555-9688-B3EDAAE8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CC26-743C-6AC6-F556-DCB38269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80DA-59AF-67D7-B91C-66586D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AB54-F07A-A640-CBAB-E29AB3C1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DE2B-2D38-527C-2649-AB1DBA4C2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B759-B204-3705-4083-F2447DB9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F773-71A8-936C-1AFE-E3759DB7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4142-BBA7-BC06-4285-4D1752AF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75619-EC82-E018-C113-FF931F42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7DA8-F626-DDBA-E236-E52F5E7E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5F21-454A-7CD3-9AAE-6450CA8E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BC32-040C-2380-C740-AB9F67BA3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451AC-5359-0259-B11D-F0EAE4D50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957B0-78A8-748F-0F5B-74644AF9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DA026-9105-C16E-A425-C02DBA02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A7A85-3EE5-882E-F20F-09CF5F16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E72B2-B341-6E47-BCCC-930C4F37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4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BEB7-E385-8624-693F-34B26F73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8A25A-F4A4-97C1-1FC0-0E333A46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4DAB8-28F0-379D-36A3-043F6D91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A0231-31E1-5A1F-8696-66667836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2FD4D-6D8A-9CC5-6A93-0E6ED5B8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A9BAB-9F6B-3078-E645-02BA6389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6D77-DD3A-448D-6690-F54F8500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FC2-582A-A10E-2817-1D236A0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0DE8-A157-2705-199D-4A924FBD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38C8-5D49-415E-B5D5-C1B74AC5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81F6-AC0E-440E-643E-1C61190F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1F81-3B4B-F4C7-B1BB-3424801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55617-C2AF-B9C6-3DF7-74304944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647E-3390-D54D-6B59-19DEB10D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C8B2A-9DAB-4594-C60C-E3A00D0A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60D4F-429C-E281-06B9-AC1F77C9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AB8F-6F83-CD2C-7D54-E16FF8D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910EF-1105-A5C6-67F2-52402E05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CF492-D90D-E5CF-8B8F-D317AF52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11D89-FA0F-247F-2FF9-D7508060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3F7C-D4FB-14C0-5B91-EC9749D0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DFAE-428B-EB62-B831-7FB949BFA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8258-F57C-40D8-95C3-DFB8D0B01D6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176B-6DF5-47F6-4051-570F08A4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975E-6060-0D3C-3E8F-7EC14800A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D775-E8B8-4237-B47F-49AC9460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E330-4ADE-E72E-289F-01563CB42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34BA-58D4-ED7D-61D8-8DBC50DB0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589BAB-E8F0-FCED-0599-998A50D5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3" y="729405"/>
            <a:ext cx="6887689" cy="5399190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BE0C6D05-ADF9-C555-3E3E-7CDE61A4FF6B}"/>
              </a:ext>
            </a:extLst>
          </p:cNvPr>
          <p:cNvSpPr/>
          <p:nvPr/>
        </p:nvSpPr>
        <p:spPr>
          <a:xfrm rot="18690081">
            <a:off x="9066152" y="1256884"/>
            <a:ext cx="45719" cy="612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B573D05-D2D2-553A-7739-0A5CCAA515E8}"/>
              </a:ext>
            </a:extLst>
          </p:cNvPr>
          <p:cNvSpPr/>
          <p:nvPr/>
        </p:nvSpPr>
        <p:spPr>
          <a:xfrm rot="13196743">
            <a:off x="9066151" y="2090470"/>
            <a:ext cx="45719" cy="612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6A1F6-17C2-A7B8-A388-E8B74481768B}"/>
              </a:ext>
            </a:extLst>
          </p:cNvPr>
          <p:cNvSpPr txBox="1"/>
          <p:nvPr/>
        </p:nvSpPr>
        <p:spPr>
          <a:xfrm>
            <a:off x="9333416" y="1694745"/>
            <a:ext cx="139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C1C4429-1E8A-39F0-9EF4-0513311DF695}"/>
              </a:ext>
            </a:extLst>
          </p:cNvPr>
          <p:cNvSpPr/>
          <p:nvPr/>
        </p:nvSpPr>
        <p:spPr>
          <a:xfrm rot="16200000">
            <a:off x="9158193" y="4407581"/>
            <a:ext cx="45719" cy="612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5A319-9084-36E8-5E81-4624C75F672B}"/>
              </a:ext>
            </a:extLst>
          </p:cNvPr>
          <p:cNvSpPr txBox="1"/>
          <p:nvPr/>
        </p:nvSpPr>
        <p:spPr>
          <a:xfrm>
            <a:off x="313728" y="3209827"/>
            <a:ext cx="146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71FAD92-499B-0F6F-4CC7-7BA5B5838EEF}"/>
              </a:ext>
            </a:extLst>
          </p:cNvPr>
          <p:cNvSpPr/>
          <p:nvPr/>
        </p:nvSpPr>
        <p:spPr>
          <a:xfrm rot="5400000">
            <a:off x="1806953" y="758702"/>
            <a:ext cx="45719" cy="612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71B30-16F1-03B1-4A28-576574F53E5C}"/>
              </a:ext>
            </a:extLst>
          </p:cNvPr>
          <p:cNvSpPr txBox="1"/>
          <p:nvPr/>
        </p:nvSpPr>
        <p:spPr>
          <a:xfrm>
            <a:off x="490194" y="844541"/>
            <a:ext cx="11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BD5825AA-49D7-C966-2CEB-A5E22C0B342F}"/>
              </a:ext>
            </a:extLst>
          </p:cNvPr>
          <p:cNvSpPr/>
          <p:nvPr/>
        </p:nvSpPr>
        <p:spPr>
          <a:xfrm>
            <a:off x="6211403" y="749055"/>
            <a:ext cx="45719" cy="1909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5C05E-1169-F5F9-D622-918577A81DF9}"/>
              </a:ext>
            </a:extLst>
          </p:cNvPr>
          <p:cNvSpPr txBox="1"/>
          <p:nvPr/>
        </p:nvSpPr>
        <p:spPr>
          <a:xfrm>
            <a:off x="4472343" y="379723"/>
            <a:ext cx="35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F3F0BDC-8F1E-1171-F6DA-662030D46E01}"/>
              </a:ext>
            </a:extLst>
          </p:cNvPr>
          <p:cNvSpPr/>
          <p:nvPr/>
        </p:nvSpPr>
        <p:spPr>
          <a:xfrm rot="14611025">
            <a:off x="8821747" y="645000"/>
            <a:ext cx="45719" cy="612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F25FE-7CFD-A50E-6CD9-353565BCFA83}"/>
              </a:ext>
            </a:extLst>
          </p:cNvPr>
          <p:cNvSpPr txBox="1"/>
          <p:nvPr/>
        </p:nvSpPr>
        <p:spPr>
          <a:xfrm>
            <a:off x="9089010" y="332478"/>
            <a:ext cx="166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4B49F3-C543-FBC9-915A-6C5FED7C2318}"/>
              </a:ext>
            </a:extLst>
          </p:cNvPr>
          <p:cNvSpPr/>
          <p:nvPr/>
        </p:nvSpPr>
        <p:spPr>
          <a:xfrm>
            <a:off x="2061964" y="1221115"/>
            <a:ext cx="4926212" cy="49374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68EC4A32-1ADA-5886-1143-39F126511ACF}"/>
              </a:ext>
            </a:extLst>
          </p:cNvPr>
          <p:cNvSpPr/>
          <p:nvPr/>
        </p:nvSpPr>
        <p:spPr>
          <a:xfrm rot="16200000">
            <a:off x="1806539" y="3586837"/>
            <a:ext cx="183433" cy="306106"/>
          </a:xfrm>
          <a:prstGeom prst="upArrow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B5E0B2-6C72-A4BA-63AB-65575279A7E4}"/>
              </a:ext>
            </a:extLst>
          </p:cNvPr>
          <p:cNvSpPr txBox="1"/>
          <p:nvPr/>
        </p:nvSpPr>
        <p:spPr>
          <a:xfrm>
            <a:off x="9487160" y="4427283"/>
            <a:ext cx="146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9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 HUU BINH 20190094</dc:creator>
  <cp:lastModifiedBy>TA HUU BINH 20190094</cp:lastModifiedBy>
  <cp:revision>1</cp:revision>
  <dcterms:created xsi:type="dcterms:W3CDTF">2022-07-01T06:29:46Z</dcterms:created>
  <dcterms:modified xsi:type="dcterms:W3CDTF">2022-07-01T07:16:36Z</dcterms:modified>
</cp:coreProperties>
</file>