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79" r:id="rId2"/>
  </p:sldMasterIdLst>
  <p:notesMasterIdLst>
    <p:notesMasterId r:id="rId21"/>
  </p:notesMasterIdLst>
  <p:handoutMasterIdLst>
    <p:handoutMasterId r:id="rId22"/>
  </p:handoutMasterIdLst>
  <p:sldIdLst>
    <p:sldId id="257" r:id="rId3"/>
    <p:sldId id="326" r:id="rId4"/>
    <p:sldId id="400" r:id="rId5"/>
    <p:sldId id="370" r:id="rId6"/>
    <p:sldId id="401" r:id="rId7"/>
    <p:sldId id="405" r:id="rId8"/>
    <p:sldId id="406" r:id="rId9"/>
    <p:sldId id="402" r:id="rId10"/>
    <p:sldId id="407" r:id="rId11"/>
    <p:sldId id="408" r:id="rId12"/>
    <p:sldId id="409" r:id="rId13"/>
    <p:sldId id="412" r:id="rId14"/>
    <p:sldId id="410" r:id="rId15"/>
    <p:sldId id="403" r:id="rId16"/>
    <p:sldId id="413" r:id="rId17"/>
    <p:sldId id="404" r:id="rId18"/>
    <p:sldId id="399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F17C4-0B3B-C3EB-FF0B-46CD4E82A845}" name="James White" initials="JW" userId="7c115dd3e290b9c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7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4" autoAdjust="0"/>
    <p:restoredTop sz="94641" autoAdjust="0"/>
  </p:normalViewPr>
  <p:slideViewPr>
    <p:cSldViewPr snapToGrid="0">
      <p:cViewPr varScale="1">
        <p:scale>
          <a:sx n="97" d="100"/>
          <a:sy n="97" d="100"/>
        </p:scale>
        <p:origin x="211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10-Jul-22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10-Jul-22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4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22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4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9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34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8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4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93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8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10-Jul-22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10-Jul-22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7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10-Jul-22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45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10-Jul-22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2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10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511380"/>
            <a:ext cx="7846085" cy="1254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Dự đoán loài chim cánh cụt ở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quần đảo </a:t>
            </a:r>
            <a:r>
              <a:rPr kumimoji="0" lang="vi-V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Palmer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161210" y="4193851"/>
            <a:ext cx="6882523" cy="15374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Times New Roman" panose="02020603050405020304" pitchFamily="18" charset="0"/>
              </a:rPr>
              <a:t>Giảng viên hướng dẫn: 	TS.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Times New Roman" panose="02020603050405020304" pitchFamily="18" charset="0"/>
              </a:rPr>
              <a:t>Nguyễn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Times New Roman" panose="02020603050405020304" pitchFamily="18" charset="0"/>
              </a:rPr>
              <a:t> Nhật Quang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Nhóm nghiên cứu: 	1. Tạ Hữu Bình -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Times New Roman" panose="02020603050405020304" pitchFamily="18" charset="0"/>
                <a:cs typeface="Lato" panose="020F0502020204030203" pitchFamily="34" charset="0"/>
              </a:rPr>
              <a:t>20190094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		    	2. Trần Trọng Hiệp - 20190051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			3. </a:t>
            </a:r>
            <a:r>
              <a:rPr lang="en-US" sz="1800" dirty="0" err="1">
                <a:solidFill>
                  <a:prstClr val="black"/>
                </a:solidFill>
                <a:latin typeface="Arial"/>
              </a:rPr>
              <a:t>Nguyễn</a:t>
            </a:r>
            <a:r>
              <a:rPr lang="en-US" sz="1800" dirty="0">
                <a:solidFill>
                  <a:prstClr val="black"/>
                </a:solidFill>
                <a:latin typeface="Arial"/>
              </a:rPr>
              <a:t> Văn Trung - 20190071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C3C5D1-4D0E-26ED-DB81-7ADA5D18A668}"/>
              </a:ext>
            </a:extLst>
          </p:cNvPr>
          <p:cNvSpPr/>
          <p:nvPr/>
        </p:nvSpPr>
        <p:spPr>
          <a:xfrm>
            <a:off x="413012" y="317038"/>
            <a:ext cx="2576374" cy="841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8" name="Picture 4" descr="Trường Công nghệ Thông tin và Truyền thông - Đại học Bách khoa Hà Nội">
            <a:extLst>
              <a:ext uri="{FF2B5EF4-FFF2-40B4-BE49-F238E27FC236}">
                <a16:creationId xmlns:a16="http://schemas.microsoft.com/office/drawing/2014/main" id="{566037F1-883B-9EF1-3745-43F326AF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12" y="411838"/>
            <a:ext cx="2028872" cy="82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Naïve Bayes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</p:spTree>
    <p:extLst>
      <p:ext uri="{BB962C8B-B14F-4D97-AF65-F5344CB8AC3E}">
        <p14:creationId xmlns:p14="http://schemas.microsoft.com/office/powerpoint/2010/main" val="334770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Random Forest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</p:spTree>
    <p:extLst>
      <p:ext uri="{BB962C8B-B14F-4D97-AF65-F5344CB8AC3E}">
        <p14:creationId xmlns:p14="http://schemas.microsoft.com/office/powerpoint/2010/main" val="306061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Artificial Neural Network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</p:spTree>
    <p:extLst>
      <p:ext uri="{BB962C8B-B14F-4D97-AF65-F5344CB8AC3E}">
        <p14:creationId xmlns:p14="http://schemas.microsoft.com/office/powerpoint/2010/main" val="69404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Kiểm tra độ chính xác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</p:spTree>
    <p:extLst>
      <p:ext uri="{BB962C8B-B14F-4D97-AF65-F5344CB8AC3E}">
        <p14:creationId xmlns:p14="http://schemas.microsoft.com/office/powerpoint/2010/main" val="316467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chung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Dữ liệu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Mô hình có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Mô hình không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168243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K-means Clustering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</p:spTree>
    <p:extLst>
      <p:ext uri="{BB962C8B-B14F-4D97-AF65-F5344CB8AC3E}">
        <p14:creationId xmlns:p14="http://schemas.microsoft.com/office/powerpoint/2010/main" val="346148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chung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Dữ liệu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Mô hình có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Mô hình không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853735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Kết luận</a:t>
            </a: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D211B-080C-23F6-A274-CC1C74EA2534}"/>
              </a:ext>
            </a:extLst>
          </p:cNvPr>
          <p:cNvSpPr txBox="1"/>
          <p:nvPr/>
        </p:nvSpPr>
        <p:spPr>
          <a:xfrm>
            <a:off x="235076" y="889843"/>
            <a:ext cx="89089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Trong quá trình làm bài tập lớn, nhóm đã thực hiện được các công việc sau:</a:t>
            </a:r>
            <a:endParaRPr lang="en-US" b="1" dirty="0"/>
          </a:p>
          <a:p>
            <a:endParaRPr lang="vi-VN" dirty="0"/>
          </a:p>
          <a:p>
            <a:r>
              <a:rPr lang="vi-VN" dirty="0"/>
              <a:t>• Tìm hiểu bài toán N-</a:t>
            </a:r>
            <a:r>
              <a:rPr lang="vi-VN" dirty="0" err="1"/>
              <a:t>puzzle</a:t>
            </a:r>
            <a:r>
              <a:rPr lang="vi-VN" dirty="0"/>
              <a:t> và mô hình hóa dưới dạng bài toán tìm kiếm trên đồ thị.</a:t>
            </a:r>
            <a:endParaRPr lang="en-US" dirty="0"/>
          </a:p>
          <a:p>
            <a:endParaRPr lang="vi-VN" dirty="0"/>
          </a:p>
          <a:p>
            <a:r>
              <a:rPr lang="vi-VN" dirty="0"/>
              <a:t>• Tìm hiểu</a:t>
            </a:r>
            <a:r>
              <a:rPr lang="en-US" dirty="0"/>
              <a:t>, cài đặt và tìm cách tối ưu thời gian</a:t>
            </a:r>
            <a:r>
              <a:rPr lang="vi-VN" dirty="0"/>
              <a:t> </a:t>
            </a:r>
            <a:r>
              <a:rPr lang="en-US" dirty="0"/>
              <a:t>chạy các giải thuật đề xuất</a:t>
            </a:r>
            <a:r>
              <a:rPr lang="vi-VN" dirty="0"/>
              <a:t>.</a:t>
            </a:r>
            <a:endParaRPr lang="en-US" dirty="0"/>
          </a:p>
          <a:p>
            <a:endParaRPr lang="vi-VN" dirty="0"/>
          </a:p>
          <a:p>
            <a:r>
              <a:rPr lang="vi-VN" dirty="0"/>
              <a:t>• Xây dựng phần mềm để mô phỏng lời giải các thuật toán.</a:t>
            </a:r>
            <a:endParaRPr lang="en-US" dirty="0"/>
          </a:p>
          <a:p>
            <a:endParaRPr lang="vi-VN" dirty="0"/>
          </a:p>
          <a:p>
            <a:r>
              <a:rPr lang="vi-VN" dirty="0"/>
              <a:t>• Tiến hành các thực nghiệm để đo độ hiệu quả của các cách tiếp cận.</a:t>
            </a:r>
            <a:endParaRPr lang="en-US" dirty="0"/>
          </a:p>
          <a:p>
            <a:endParaRPr lang="vi-VN" dirty="0"/>
          </a:p>
          <a:p>
            <a:r>
              <a:rPr lang="vi-VN" dirty="0"/>
              <a:t>• Phân tích, bàn luận về các kết quả đạt được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Hướng phát triển trong tương lai: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Áp dụng IDA* và Recursive Best First Search để tiết kiệm thêm bộ nhớ.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Tham số của Manhattan trọng số được thay đổi cho từng bài toán, thời điểm.</a:t>
            </a:r>
          </a:p>
        </p:txBody>
      </p:sp>
    </p:spTree>
    <p:extLst>
      <p:ext uri="{BB962C8B-B14F-4D97-AF65-F5344CB8AC3E}">
        <p14:creationId xmlns:p14="http://schemas.microsoft.com/office/powerpoint/2010/main" val="297922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Giới thiệu chung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Dữ liệu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Mô hình có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Mô hình không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21158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Giới thiệu chung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Dữ liệu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Mô hình có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Mô hình không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165796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Giới thiệu chung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82088-1BEF-1749-B350-DC9CA907A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13" y="2628071"/>
            <a:ext cx="2701786" cy="2697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7A5CE0-2609-A516-D7AF-CD01D43CC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425" y="2626074"/>
            <a:ext cx="2697591" cy="269759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3077C80-A020-0362-1C6E-9BB4624FBC8D}"/>
              </a:ext>
            </a:extLst>
          </p:cNvPr>
          <p:cNvSpPr/>
          <p:nvPr/>
        </p:nvSpPr>
        <p:spPr>
          <a:xfrm>
            <a:off x="4047962" y="3834581"/>
            <a:ext cx="1480800" cy="255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3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chung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Dữ liệu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Mô hình có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Mô hình không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62793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Dữ liệu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</p:spTree>
    <p:extLst>
      <p:ext uri="{BB962C8B-B14F-4D97-AF65-F5344CB8AC3E}">
        <p14:creationId xmlns:p14="http://schemas.microsoft.com/office/powerpoint/2010/main" val="153763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Tiền xử lý dữ liệu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</p:spTree>
    <p:extLst>
      <p:ext uri="{BB962C8B-B14F-4D97-AF65-F5344CB8AC3E}">
        <p14:creationId xmlns:p14="http://schemas.microsoft.com/office/powerpoint/2010/main" val="308632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chung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Dữ liệu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Mô hình có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Mô hình không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207444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K-nearest Neighbors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</p:spTree>
    <p:extLst>
      <p:ext uri="{BB962C8B-B14F-4D97-AF65-F5344CB8AC3E}">
        <p14:creationId xmlns:p14="http://schemas.microsoft.com/office/powerpoint/2010/main" val="50863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2696</TotalTime>
  <Words>1366</Words>
  <Application>Microsoft Office PowerPoint</Application>
  <PresentationFormat>On-screen Show (4:3)</PresentationFormat>
  <Paragraphs>145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Lato</vt:lpstr>
      <vt:lpstr>Office Theme</vt:lpstr>
      <vt:lpstr>1_Office Theme</vt:lpstr>
      <vt:lpstr>PowerPoint Presentation</vt:lpstr>
      <vt:lpstr>Nội dung</vt:lpstr>
      <vt:lpstr>Nội dung</vt:lpstr>
      <vt:lpstr>Giới thiệu chung </vt:lpstr>
      <vt:lpstr>Nội dung</vt:lpstr>
      <vt:lpstr>Dữ liệu </vt:lpstr>
      <vt:lpstr>Tiền xử lý dữ liệu </vt:lpstr>
      <vt:lpstr>Nội dung</vt:lpstr>
      <vt:lpstr>K-nearest Neighbors </vt:lpstr>
      <vt:lpstr>Naïve Bayes </vt:lpstr>
      <vt:lpstr>Random Forest </vt:lpstr>
      <vt:lpstr>Artificial Neural Network </vt:lpstr>
      <vt:lpstr>Kiểm tra độ chính xác </vt:lpstr>
      <vt:lpstr>Nội dung</vt:lpstr>
      <vt:lpstr>K-means Clustering </vt:lpstr>
      <vt:lpstr>Nội dung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TA HUU BINH 20190094</cp:lastModifiedBy>
  <cp:revision>134</cp:revision>
  <dcterms:created xsi:type="dcterms:W3CDTF">2021-05-28T04:32:29Z</dcterms:created>
  <dcterms:modified xsi:type="dcterms:W3CDTF">2022-07-10T05:47:34Z</dcterms:modified>
</cp:coreProperties>
</file>