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EF38E-ED75-44D1-58DC-31CDBFF51ACE}" v="3" dt="2024-11-04T12:13:27.572"/>
    <p1510:client id="{14F47294-76C2-4665-957B-1DCBB6142DF4}" v="382" dt="2024-11-04T13:48:57.999"/>
    <p1510:client id="{23DDA864-43FF-1D04-92FC-BF6980384EE6}" v="32" dt="2024-11-04T11:07:58.170"/>
    <p1510:client id="{C734AB2E-1281-E199-E815-8CBD2CE7B232}" v="46" dt="2024-11-04T12:24:38.814"/>
    <p1510:client id="{C7BF1A14-79F1-494E-B1A1-48A2961E47EE}" v="202" dt="2024-11-04T12:19:22.102"/>
    <p1510:client id="{CEC6FFF3-203D-839F-184A-1BD9DE318F6B}" v="24" dt="2024-11-04T11:13:50.941"/>
    <p1510:client id="{EA405B70-6589-4626-B1A3-FD3DA97F54AA}" v="476" dt="2024-11-04T12:25:41.327"/>
    <p1510:client id="{F8C077FF-E3F9-0FBB-E440-39D53874204D}" v="18" dt="2024-11-04T12:02:37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to Teerikoski" userId="S::risto.teerikoski@tuni.fi::66234951-cf9c-4562-95a0-ea74f6dfe2aa" providerId="AD" clId="Web-{F8C077FF-E3F9-0FBB-E440-39D53874204D}"/>
    <pc:docChg chg="modSld">
      <pc:chgData name="Risto Teerikoski" userId="S::risto.teerikoski@tuni.fi::66234951-cf9c-4562-95a0-ea74f6dfe2aa" providerId="AD" clId="Web-{F8C077FF-E3F9-0FBB-E440-39D53874204D}" dt="2024-11-04T12:02:37.124" v="16"/>
      <pc:docMkLst>
        <pc:docMk/>
      </pc:docMkLst>
      <pc:sldChg chg="modSp">
        <pc:chgData name="Risto Teerikoski" userId="S::risto.teerikoski@tuni.fi::66234951-cf9c-4562-95a0-ea74f6dfe2aa" providerId="AD" clId="Web-{F8C077FF-E3F9-0FBB-E440-39D53874204D}" dt="2024-11-04T11:58:52.586" v="14" actId="20577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F8C077FF-E3F9-0FBB-E440-39D53874204D}" dt="2024-11-04T11:58:52.586" v="14" actId="20577"/>
          <ac:spMkLst>
            <pc:docMk/>
            <pc:sldMk cId="72855012" sldId="257"/>
            <ac:spMk id="3" creationId="{27BAA062-1454-5B81-8930-CA98EB165809}"/>
          </ac:spMkLst>
        </pc:spChg>
      </pc:sldChg>
      <pc:sldChg chg="addSp delSp modSp">
        <pc:chgData name="Risto Teerikoski" userId="S::risto.teerikoski@tuni.fi::66234951-cf9c-4562-95a0-ea74f6dfe2aa" providerId="AD" clId="Web-{F8C077FF-E3F9-0FBB-E440-39D53874204D}" dt="2024-11-04T12:02:37.124" v="16"/>
        <pc:sldMkLst>
          <pc:docMk/>
          <pc:sldMk cId="1855844925" sldId="258"/>
        </pc:sldMkLst>
        <pc:spChg chg="add del mod">
          <ac:chgData name="Risto Teerikoski" userId="S::risto.teerikoski@tuni.fi::66234951-cf9c-4562-95a0-ea74f6dfe2aa" providerId="AD" clId="Web-{F8C077FF-E3F9-0FBB-E440-39D53874204D}" dt="2024-11-04T12:02:37.124" v="16"/>
          <ac:spMkLst>
            <pc:docMk/>
            <pc:sldMk cId="1855844925" sldId="258"/>
            <ac:spMk id="26" creationId="{52B45150-0ED2-DCE6-51AD-5383F6754535}"/>
          </ac:spMkLst>
        </pc:spChg>
        <pc:graphicFrameChg chg="add del">
          <ac:chgData name="Risto Teerikoski" userId="S::risto.teerikoski@tuni.fi::66234951-cf9c-4562-95a0-ea74f6dfe2aa" providerId="AD" clId="Web-{F8C077FF-E3F9-0FBB-E440-39D53874204D}" dt="2024-11-04T12:02:37.124" v="16"/>
          <ac:graphicFrameMkLst>
            <pc:docMk/>
            <pc:sldMk cId="1855844925" sldId="258"/>
            <ac:graphicFrameMk id="15" creationId="{914AEC45-AF6C-A183-397D-98B86230846E}"/>
          </ac:graphicFrameMkLst>
        </pc:graphicFrameChg>
      </pc:sldChg>
    </pc:docChg>
  </pc:docChgLst>
  <pc:docChgLst>
    <pc:chgData name="Risto Teerikoski" userId="S::risto.teerikoski@tuni.fi::66234951-cf9c-4562-95a0-ea74f6dfe2aa" providerId="AD" clId="Web-{CD6BCEFB-73B5-42BB-63CE-B8838D12F3FF}"/>
    <pc:docChg chg="modSld">
      <pc:chgData name="Risto Teerikoski" userId="S::risto.teerikoski@tuni.fi::66234951-cf9c-4562-95a0-ea74f6dfe2aa" providerId="AD" clId="Web-{CD6BCEFB-73B5-42BB-63CE-B8838D12F3FF}" dt="2024-11-04T13:33:28.107" v="3"/>
      <pc:docMkLst>
        <pc:docMk/>
      </pc:docMkLst>
      <pc:sldChg chg="modNotes">
        <pc:chgData name="Risto Teerikoski" userId="S::risto.teerikoski@tuni.fi::66234951-cf9c-4562-95a0-ea74f6dfe2aa" providerId="AD" clId="Web-{CD6BCEFB-73B5-42BB-63CE-B8838D12F3FF}" dt="2024-11-04T13:33:13.232" v="1"/>
        <pc:sldMkLst>
          <pc:docMk/>
          <pc:sldMk cId="782385677" sldId="256"/>
        </pc:sldMkLst>
      </pc:sldChg>
      <pc:sldChg chg="modNotes">
        <pc:chgData name="Risto Teerikoski" userId="S::risto.teerikoski@tuni.fi::66234951-cf9c-4562-95a0-ea74f6dfe2aa" providerId="AD" clId="Web-{CD6BCEFB-73B5-42BB-63CE-B8838D12F3FF}" dt="2024-11-04T13:33:28.107" v="3"/>
        <pc:sldMkLst>
          <pc:docMk/>
          <pc:sldMk cId="72855012" sldId="257"/>
        </pc:sldMkLst>
      </pc:sldChg>
    </pc:docChg>
  </pc:docChgLst>
  <pc:docChgLst>
    <pc:chgData name="Risto Teerikoski" userId="S::risto.teerikoski@tuni.fi::66234951-cf9c-4562-95a0-ea74f6dfe2aa" providerId="AD" clId="Web-{C734AB2E-1281-E199-E815-8CBD2CE7B232}"/>
    <pc:docChg chg="delSld modSld">
      <pc:chgData name="Risto Teerikoski" userId="S::risto.teerikoski@tuni.fi::66234951-cf9c-4562-95a0-ea74f6dfe2aa" providerId="AD" clId="Web-{C734AB2E-1281-E199-E815-8CBD2CE7B232}" dt="2024-11-04T12:22:58.417" v="44" actId="20577"/>
      <pc:docMkLst>
        <pc:docMk/>
      </pc:docMkLst>
      <pc:sldChg chg="modSp">
        <pc:chgData name="Risto Teerikoski" userId="S::risto.teerikoski@tuni.fi::66234951-cf9c-4562-95a0-ea74f6dfe2aa" providerId="AD" clId="Web-{C734AB2E-1281-E199-E815-8CBD2CE7B232}" dt="2024-11-04T12:22:58.417" v="44" actId="20577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C734AB2E-1281-E199-E815-8CBD2CE7B232}" dt="2024-11-04T12:22:58.417" v="44" actId="20577"/>
          <ac:spMkLst>
            <pc:docMk/>
            <pc:sldMk cId="72855012" sldId="257"/>
            <ac:spMk id="3" creationId="{27BAA062-1454-5B81-8930-CA98EB165809}"/>
          </ac:spMkLst>
        </pc:spChg>
      </pc:sldChg>
      <pc:sldChg chg="del">
        <pc:chgData name="Risto Teerikoski" userId="S::risto.teerikoski@tuni.fi::66234951-cf9c-4562-95a0-ea74f6dfe2aa" providerId="AD" clId="Web-{C734AB2E-1281-E199-E815-8CBD2CE7B232}" dt="2024-11-04T12:16:47.563" v="28"/>
        <pc:sldMkLst>
          <pc:docMk/>
          <pc:sldMk cId="2890882835" sldId="259"/>
        </pc:sldMkLst>
      </pc:sldChg>
      <pc:sldChg chg="addSp delSp modSp">
        <pc:chgData name="Risto Teerikoski" userId="S::risto.teerikoski@tuni.fi::66234951-cf9c-4562-95a0-ea74f6dfe2aa" providerId="AD" clId="Web-{C734AB2E-1281-E199-E815-8CBD2CE7B232}" dt="2024-11-04T12:16:41.859" v="27" actId="20577"/>
        <pc:sldMkLst>
          <pc:docMk/>
          <pc:sldMk cId="4096565114" sldId="260"/>
        </pc:sldMkLst>
        <pc:spChg chg="mod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2" creationId="{3A7F9F9F-9D71-A2FC-FCB0-0B6F90968D91}"/>
          </ac:spMkLst>
        </pc:spChg>
        <pc:spChg chg="mod">
          <ac:chgData name="Risto Teerikoski" userId="S::risto.teerikoski@tuni.fi::66234951-cf9c-4562-95a0-ea74f6dfe2aa" providerId="AD" clId="Web-{C734AB2E-1281-E199-E815-8CBD2CE7B232}" dt="2024-11-04T12:16:41.859" v="27" actId="20577"/>
          <ac:spMkLst>
            <pc:docMk/>
            <pc:sldMk cId="4096565114" sldId="260"/>
            <ac:spMk id="3" creationId="{D480792E-AA84-37A5-D73A-29B2B60F1F11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52" creationId="{13BF1CB8-C4D2-46A7-900D-7B057EBD241F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53" creationId="{8047ED37-AD62-4555-A369-81CC3152B499}"/>
          </ac:spMkLst>
        </pc:spChg>
        <pc:spChg chg="add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58" creationId="{13BF1CB8-C4D2-46A7-900D-7B057EBD241F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60" creationId="{CDABA077-5650-4194-91A9-0181927D31F7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62" creationId="{7A4E7FFF-D33D-499B-85BF-6EBA5D5FB19F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64" creationId="{0B1402E7-5138-4B04-AA6B-9B61E652EB83}"/>
          </ac:spMkLst>
        </pc:spChg>
        <pc:spChg chg="add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66" creationId="{8047ED37-AD62-4555-A369-81CC3152B499}"/>
          </ac:spMkLst>
        </pc:spChg>
        <pc:picChg chg="add del">
          <ac:chgData name="Risto Teerikoski" userId="S::risto.teerikoski@tuni.fi::66234951-cf9c-4562-95a0-ea74f6dfe2aa" providerId="AD" clId="Web-{C734AB2E-1281-E199-E815-8CBD2CE7B232}" dt="2024-11-04T12:15:31.183" v="6"/>
          <ac:picMkLst>
            <pc:docMk/>
            <pc:sldMk cId="4096565114" sldId="260"/>
            <ac:picMk id="57" creationId="{22CBAAFC-285F-31B8-05BC-DF6440B66CC2}"/>
          </ac:picMkLst>
        </pc:picChg>
      </pc:sldChg>
    </pc:docChg>
  </pc:docChgLst>
  <pc:docChgLst>
    <pc:chgData clId="Web-{23DDA864-43FF-1D04-92FC-BF6980384EE6}"/>
    <pc:docChg chg="modSld">
      <pc:chgData name="" userId="" providerId="" clId="Web-{23DDA864-43FF-1D04-92FC-BF6980384EE6}" dt="2024-11-04T11:04:19.412" v="4" actId="20577"/>
      <pc:docMkLst>
        <pc:docMk/>
      </pc:docMkLst>
      <pc:sldChg chg="modSp">
        <pc:chgData name="" userId="" providerId="" clId="Web-{23DDA864-43FF-1D04-92FC-BF6980384EE6}" dt="2024-11-04T11:04:19.412" v="4" actId="20577"/>
        <pc:sldMkLst>
          <pc:docMk/>
          <pc:sldMk cId="782385677" sldId="256"/>
        </pc:sldMkLst>
        <pc:spChg chg="mod">
          <ac:chgData name="" userId="" providerId="" clId="Web-{23DDA864-43FF-1D04-92FC-BF6980384EE6}" dt="2024-11-04T11:04:19.412" v="4" actId="20577"/>
          <ac:spMkLst>
            <pc:docMk/>
            <pc:sldMk cId="782385677" sldId="256"/>
            <ac:spMk id="2" creationId="{00000000-0000-0000-0000-000000000000}"/>
          </ac:spMkLst>
        </pc:spChg>
      </pc:sldChg>
    </pc:docChg>
  </pc:docChgLst>
  <pc:docChgLst>
    <pc:chgData name="Risto Teerikoski" userId="S::risto.teerikoski@tuni.fi::66234951-cf9c-4562-95a0-ea74f6dfe2aa" providerId="AD" clId="Web-{0DBEF38E-ED75-44D1-58DC-31CDBFF51ACE}"/>
    <pc:docChg chg="addSld delSld modSld">
      <pc:chgData name="Risto Teerikoski" userId="S::risto.teerikoski@tuni.fi::66234951-cf9c-4562-95a0-ea74f6dfe2aa" providerId="AD" clId="Web-{0DBEF38E-ED75-44D1-58DC-31CDBFF51ACE}" dt="2024-11-04T12:13:27.556" v="3"/>
      <pc:docMkLst>
        <pc:docMk/>
      </pc:docMkLst>
      <pc:sldChg chg="new add del">
        <pc:chgData name="Risto Teerikoski" userId="S::risto.teerikoski@tuni.fi::66234951-cf9c-4562-95a0-ea74f6dfe2aa" providerId="AD" clId="Web-{0DBEF38E-ED75-44D1-58DC-31CDBFF51ACE}" dt="2024-11-04T12:13:27.556" v="3"/>
        <pc:sldMkLst>
          <pc:docMk/>
          <pc:sldMk cId="2890882835" sldId="259"/>
        </pc:sldMkLst>
      </pc:sldChg>
      <pc:sldChg chg="addSp modSp mod setBg">
        <pc:chgData name="Risto Teerikoski" userId="S::risto.teerikoski@tuni.fi::66234951-cf9c-4562-95a0-ea74f6dfe2aa" providerId="AD" clId="Web-{0DBEF38E-ED75-44D1-58DC-31CDBFF51ACE}" dt="2024-11-04T12:13:09.961" v="2"/>
        <pc:sldMkLst>
          <pc:docMk/>
          <pc:sldMk cId="4096565114" sldId="260"/>
        </pc:sldMkLst>
        <pc:spChg chg="mo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2" creationId="{3A7F9F9F-9D71-A2FC-FCB0-0B6F90968D91}"/>
          </ac:spMkLst>
        </pc:spChg>
        <pc:spChg chg="mo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3" creationId="{D480792E-AA84-37A5-D73A-29B2B60F1F11}"/>
          </ac:spMkLst>
        </pc:spChg>
        <pc:spChg chg="ad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52" creationId="{13BF1CB8-C4D2-46A7-900D-7B057EBD241F}"/>
          </ac:spMkLst>
        </pc:spChg>
        <pc:spChg chg="ad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53" creationId="{8047ED37-AD62-4555-A369-81CC3152B499}"/>
          </ac:spMkLst>
        </pc:spChg>
      </pc:sldChg>
    </pc:docChg>
  </pc:docChgLst>
  <pc:docChgLst>
    <pc:chgData name="Risto Teerikoski" userId="S::risto.teerikoski@tuni.fi::66234951-cf9c-4562-95a0-ea74f6dfe2aa" providerId="AD" clId="Web-{CEC6FFF3-203D-839F-184A-1BD9DE318F6B}"/>
    <pc:docChg chg="modSld">
      <pc:chgData name="Risto Teerikoski" userId="S::risto.teerikoski@tuni.fi::66234951-cf9c-4562-95a0-ea74f6dfe2aa" providerId="AD" clId="Web-{CEC6FFF3-203D-839F-184A-1BD9DE318F6B}" dt="2024-11-04T11:18:15.177" v="29"/>
      <pc:docMkLst>
        <pc:docMk/>
      </pc:docMkLst>
      <pc:sldChg chg="addSp delSp modSp">
        <pc:chgData name="Risto Teerikoski" userId="S::risto.teerikoski@tuni.fi::66234951-cf9c-4562-95a0-ea74f6dfe2aa" providerId="AD" clId="Web-{CEC6FFF3-203D-839F-184A-1BD9DE318F6B}" dt="2024-11-04T11:13:26.034" v="21"/>
        <pc:sldMkLst>
          <pc:docMk/>
          <pc:sldMk cId="782385677" sldId="256"/>
        </pc:sldMkLst>
        <pc:spChg chg="mo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2" creationId="{00000000-0000-0000-0000-000000000000}"/>
          </ac:spMkLst>
        </pc:spChg>
        <pc:spChg chg="mo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3" creationId="{00000000-0000-0000-0000-000000000000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9" creationId="{644DFB53-C7FE-4BC7-BA96-83262BE09953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3:26.034" v="20"/>
          <ac:spMkLst>
            <pc:docMk/>
            <pc:sldMk cId="782385677" sldId="256"/>
            <ac:spMk id="14" creationId="{644DFB53-C7FE-4BC7-BA96-83262BE09953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3:26.034" v="20"/>
          <ac:spMkLst>
            <pc:docMk/>
            <pc:sldMk cId="782385677" sldId="256"/>
            <ac:spMk id="16" creationId="{DDB09BEC-5EA0-4D24-9BAE-DFC8646DED14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18" creationId="{B505F355-D9B7-492A-91C5-52AE9D9A6DB6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19" creationId="{F6A717AF-6331-4B86-B31A-72F2A8682EB9}"/>
          </ac:spMkLst>
        </pc:spChg>
        <pc:picChg chg="del">
          <ac:chgData name="Risto Teerikoski" userId="S::risto.teerikoski@tuni.fi::66234951-cf9c-4562-95a0-ea74f6dfe2aa" providerId="AD" clId="Web-{CEC6FFF3-203D-839F-184A-1BD9DE318F6B}" dt="2024-11-04T11:13:04.829" v="18"/>
          <ac:picMkLst>
            <pc:docMk/>
            <pc:sldMk cId="782385677" sldId="256"/>
            <ac:picMk id="4" creationId="{999EB7E7-2345-64AC-E712-671BEC69BEC1}"/>
          </ac:picMkLst>
        </pc:picChg>
        <pc:picChg chg="add mod ord">
          <ac:chgData name="Risto Teerikoski" userId="S::risto.teerikoski@tuni.fi::66234951-cf9c-4562-95a0-ea74f6dfe2aa" providerId="AD" clId="Web-{CEC6FFF3-203D-839F-184A-1BD9DE318F6B}" dt="2024-11-04T11:13:26.034" v="21"/>
          <ac:picMkLst>
            <pc:docMk/>
            <pc:sldMk cId="782385677" sldId="256"/>
            <ac:picMk id="5" creationId="{A1A7EF57-DCA3-6948-C914-B58BCFAB9563}"/>
          </ac:picMkLst>
        </pc:picChg>
      </pc:sldChg>
      <pc:sldChg chg="addSp delSp modSp mod setBg">
        <pc:chgData name="Risto Teerikoski" userId="S::risto.teerikoski@tuni.fi::66234951-cf9c-4562-95a0-ea74f6dfe2aa" providerId="AD" clId="Web-{CEC6FFF3-203D-839F-184A-1BD9DE318F6B}" dt="2024-11-04T11:14:21.147" v="26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2" creationId="{F23CF549-5841-B7E8-0748-50254D1DFC70}"/>
          </ac:spMkLst>
        </pc:spChg>
        <pc:spChg chg="mo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3" creationId="{27BAA062-1454-5B81-8930-CA98EB165809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4:21.131" v="25"/>
          <ac:spMkLst>
            <pc:docMk/>
            <pc:sldMk cId="72855012" sldId="257"/>
            <ac:spMk id="9" creationId="{2CFB7124-993E-4CF3-A0CA-A32DF6CC44DF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4:21.131" v="25"/>
          <ac:spMkLst>
            <pc:docMk/>
            <pc:sldMk cId="72855012" sldId="257"/>
            <ac:spMk id="11" creationId="{0694F4EA-6586-4537-8435-1C89CECA279F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13" creationId="{0B1402E7-5138-4B04-AA6B-9B61E652EB83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14" creationId="{CDABA077-5650-4194-91A9-0181927D31F7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15" creationId="{7A4E7FFF-D33D-499B-85BF-6EBA5D5FB19F}"/>
          </ac:spMkLst>
        </pc:spChg>
        <pc:picChg chg="add mod">
          <ac:chgData name="Risto Teerikoski" userId="S::risto.teerikoski@tuni.fi::66234951-cf9c-4562-95a0-ea74f6dfe2aa" providerId="AD" clId="Web-{CEC6FFF3-203D-839F-184A-1BD9DE318F6B}" dt="2024-11-04T11:14:21.147" v="26"/>
          <ac:picMkLst>
            <pc:docMk/>
            <pc:sldMk cId="72855012" sldId="257"/>
            <ac:picMk id="4" creationId="{83A8B1AF-76F8-4AA2-B6EE-DD20E21CA6A9}"/>
          </ac:picMkLst>
        </pc:picChg>
      </pc:sldChg>
      <pc:sldChg chg="addSp delSp modSp mod setBg">
        <pc:chgData name="Risto Teerikoski" userId="S::risto.teerikoski@tuni.fi::66234951-cf9c-4562-95a0-ea74f6dfe2aa" providerId="AD" clId="Web-{CEC6FFF3-203D-839F-184A-1BD9DE318F6B}" dt="2024-11-04T11:18:15.177" v="29"/>
        <pc:sldMkLst>
          <pc:docMk/>
          <pc:sldMk cId="1855844925" sldId="258"/>
        </pc:sldMkLst>
        <pc:spChg chg="mod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2" creationId="{F447F330-513F-881F-ECAB-50D842CD5A40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3" creationId="{E110B632-7830-84EC-BAC5-2C829A6C70FB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8:15.146" v="28"/>
          <ac:spMkLst>
            <pc:docMk/>
            <pc:sldMk cId="1855844925" sldId="258"/>
            <ac:spMk id="9" creationId="{95B4416B-38BB-4877-A487-E9DD15F7B8EC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8:15.146" v="28"/>
          <ac:spMkLst>
            <pc:docMk/>
            <pc:sldMk cId="1855844925" sldId="258"/>
            <ac:spMk id="11" creationId="{17C3AB18-3A6A-4986-BACC-5F6761D847AF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13" creationId="{95B4416B-38BB-4877-A487-E9DD15F7B8EC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14" creationId="{17C3AB18-3A6A-4986-BACC-5F6761D847AF}"/>
          </ac:spMkLst>
        </pc:spChg>
        <pc:graphicFrameChg chg="add del">
          <ac:chgData name="Risto Teerikoski" userId="S::risto.teerikoski@tuni.fi::66234951-cf9c-4562-95a0-ea74f6dfe2aa" providerId="AD" clId="Web-{CEC6FFF3-203D-839F-184A-1BD9DE318F6B}" dt="2024-11-04T11:18:15.146" v="28"/>
          <ac:graphicFrameMkLst>
            <pc:docMk/>
            <pc:sldMk cId="1855844925" sldId="258"/>
            <ac:graphicFrameMk id="5" creationId="{E48B3C66-144A-EB26-01A5-607B0E25A121}"/>
          </ac:graphicFrameMkLst>
        </pc:graphicFrameChg>
        <pc:graphicFrameChg chg="add">
          <ac:chgData name="Risto Teerikoski" userId="S::risto.teerikoski@tuni.fi::66234951-cf9c-4562-95a0-ea74f6dfe2aa" providerId="AD" clId="Web-{CEC6FFF3-203D-839F-184A-1BD9DE318F6B}" dt="2024-11-04T11:18:15.177" v="29"/>
          <ac:graphicFrameMkLst>
            <pc:docMk/>
            <pc:sldMk cId="1855844925" sldId="258"/>
            <ac:graphicFrameMk id="15" creationId="{914AEC45-AF6C-A183-397D-98B86230846E}"/>
          </ac:graphicFrameMkLst>
        </pc:graphicFrameChg>
      </pc:sldChg>
    </pc:docChg>
  </pc:docChgLst>
  <pc:docChgLst>
    <pc:chgData name="Jarmo Tahvanainen" userId="79dd5496-d724-4dee-8c8a-4c63db31a1ee" providerId="ADAL" clId="{EA405B70-6589-4626-B1A3-FD3DA97F54AA}"/>
    <pc:docChg chg="undo custSel addSld modSld sldOrd">
      <pc:chgData name="Jarmo Tahvanainen" userId="79dd5496-d724-4dee-8c8a-4c63db31a1ee" providerId="ADAL" clId="{EA405B70-6589-4626-B1A3-FD3DA97F54AA}" dt="2024-11-04T12:25:41.327" v="472"/>
      <pc:docMkLst>
        <pc:docMk/>
      </pc:docMkLst>
      <pc:sldChg chg="modSp mod">
        <pc:chgData name="Jarmo Tahvanainen" userId="79dd5496-d724-4dee-8c8a-4c63db31a1ee" providerId="ADAL" clId="{EA405B70-6589-4626-B1A3-FD3DA97F54AA}" dt="2024-11-04T12:25:41.327" v="472"/>
        <pc:sldMkLst>
          <pc:docMk/>
          <pc:sldMk cId="72855012" sldId="257"/>
        </pc:sldMkLst>
        <pc:spChg chg="mod">
          <ac:chgData name="Jarmo Tahvanainen" userId="79dd5496-d724-4dee-8c8a-4c63db31a1ee" providerId="ADAL" clId="{EA405B70-6589-4626-B1A3-FD3DA97F54AA}" dt="2024-11-04T12:25:41.327" v="472"/>
          <ac:spMkLst>
            <pc:docMk/>
            <pc:sldMk cId="72855012" sldId="257"/>
            <ac:spMk id="3" creationId="{27BAA062-1454-5B81-8930-CA98EB165809}"/>
          </ac:spMkLst>
        </pc:spChg>
        <pc:picChg chg="mod">
          <ac:chgData name="Jarmo Tahvanainen" userId="79dd5496-d724-4dee-8c8a-4c63db31a1ee" providerId="ADAL" clId="{EA405B70-6589-4626-B1A3-FD3DA97F54AA}" dt="2024-11-04T12:17:00.147" v="340" actId="1076"/>
          <ac:picMkLst>
            <pc:docMk/>
            <pc:sldMk cId="72855012" sldId="257"/>
            <ac:picMk id="4" creationId="{83A8B1AF-76F8-4AA2-B6EE-DD20E21CA6A9}"/>
          </ac:picMkLst>
        </pc:picChg>
      </pc:sldChg>
      <pc:sldChg chg="modSp mod ord">
        <pc:chgData name="Jarmo Tahvanainen" userId="79dd5496-d724-4dee-8c8a-4c63db31a1ee" providerId="ADAL" clId="{EA405B70-6589-4626-B1A3-FD3DA97F54AA}" dt="2024-11-04T12:17:44.304" v="456"/>
        <pc:sldMkLst>
          <pc:docMk/>
          <pc:sldMk cId="1855844925" sldId="258"/>
        </pc:sldMkLst>
        <pc:spChg chg="mod">
          <ac:chgData name="Jarmo Tahvanainen" userId="79dd5496-d724-4dee-8c8a-4c63db31a1ee" providerId="ADAL" clId="{EA405B70-6589-4626-B1A3-FD3DA97F54AA}" dt="2024-11-04T12:17:40.392" v="454" actId="20577"/>
          <ac:spMkLst>
            <pc:docMk/>
            <pc:sldMk cId="1855844925" sldId="258"/>
            <ac:spMk id="2" creationId="{F447F330-513F-881F-ECAB-50D842CD5A40}"/>
          </ac:spMkLst>
        </pc:spChg>
      </pc:sldChg>
      <pc:sldChg chg="addSp delSp modSp new mod">
        <pc:chgData name="Jarmo Tahvanainen" userId="79dd5496-d724-4dee-8c8a-4c63db31a1ee" providerId="ADAL" clId="{EA405B70-6589-4626-B1A3-FD3DA97F54AA}" dt="2024-11-04T12:15:44.733" v="293" actId="1076"/>
        <pc:sldMkLst>
          <pc:docMk/>
          <pc:sldMk cId="4096565114" sldId="260"/>
        </pc:sldMkLst>
        <pc:spChg chg="mod">
          <ac:chgData name="Jarmo Tahvanainen" userId="79dd5496-d724-4dee-8c8a-4c63db31a1ee" providerId="ADAL" clId="{EA405B70-6589-4626-B1A3-FD3DA97F54AA}" dt="2024-11-04T12:08:29.142" v="24" actId="27636"/>
          <ac:spMkLst>
            <pc:docMk/>
            <pc:sldMk cId="4096565114" sldId="260"/>
            <ac:spMk id="2" creationId="{3A7F9F9F-9D71-A2FC-FCB0-0B6F90968D91}"/>
          </ac:spMkLst>
        </pc:spChg>
        <pc:spChg chg="add del mod">
          <ac:chgData name="Jarmo Tahvanainen" userId="79dd5496-d724-4dee-8c8a-4c63db31a1ee" providerId="ADAL" clId="{EA405B70-6589-4626-B1A3-FD3DA97F54AA}" dt="2024-11-04T12:15:44.733" v="293" actId="1076"/>
          <ac:spMkLst>
            <pc:docMk/>
            <pc:sldMk cId="4096565114" sldId="260"/>
            <ac:spMk id="3" creationId="{D480792E-AA84-37A5-D73A-29B2B60F1F11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4" creationId="{C4A5A997-E5ED-2DF7-6B9D-9ACDC353EFC7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5" creationId="{9A18C6B1-1A9F-7DD4-EC47-86AA52159686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6" creationId="{617499F4-A49D-9905-536B-9A9E09C78E2E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7" creationId="{AA5A5EF1-B4AE-1994-41F9-BF91554476E6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8" creationId="{80BB4448-B3B6-366D-4174-9E893F81A4A4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9" creationId="{17FA0096-D539-7F3F-B6D4-01A97592462D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0" creationId="{E351ECF3-BB2A-19DE-3C08-1B4C56E4F33F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1" creationId="{55239155-884F-DF1F-769F-FE026275F306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2" creationId="{D1CE2F01-7A03-781A-6196-BB847E7D47AE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3" creationId="{6FAF8EE7-D520-162D-06F1-23B85B3FFAE1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4" creationId="{A4F34087-FDBE-9E27-5ACE-49E2F5116220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5" creationId="{776FF857-F5A1-2070-B0BE-DFE80F402F5B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6" creationId="{18855C6F-D4E8-3C54-D780-082969A3170B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7" creationId="{5176BE86-D96E-5747-A4ED-1B517D7FD542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8" creationId="{51AE4A23-FF5C-34F6-938D-99DB78795EBF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19" creationId="{02CBB055-AF9B-12C3-A914-45E984A99526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0" creationId="{B45132AF-F58C-920C-9850-854D3AF8CD43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1" creationId="{4B8CBEBB-9B0A-DB6E-DD4D-3DE77A75DCB1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2" creationId="{47E81B77-0588-0593-2921-2D5810726322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3" creationId="{3E02C5BB-81F2-C615-9D96-34CE2016B263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4" creationId="{FCBA2531-00D3-3374-0BC5-53222B602FAF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5" creationId="{D2CC687B-1959-57A4-DBC3-F532537AACCD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6" creationId="{FF8884CE-A2D4-C2C9-C99D-BFBD515C82E8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7" creationId="{7A11CA37-2858-FE7C-6F25-9D8DB6CE0AD6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8" creationId="{8DCB4B4B-CD87-0079-0D1B-CBD8D55AB413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9" creationId="{3E34016A-8266-A3BA-787D-5E815FB90950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0" creationId="{253889C1-8872-5AF0-DF29-C519D8B8417D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1" creationId="{9D40AC0A-13E7-306A-5651-69FEC16165EB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2" creationId="{2FB4D689-4AAE-9B74-D053-BF248D52704E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3" creationId="{6287EF28-8C0A-6F5F-BCF4-B27A3A4F8B02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4" creationId="{DBD96398-2561-DB85-90F6-3D23AB3565C1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5" creationId="{5E52B6CD-AE67-7A36-966C-2225946D4C14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6" creationId="{D65AB7A0-1849-4DBE-EEC2-418D4DA62663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7" creationId="{B12F31BF-112D-055E-F914-B05425D55950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8" creationId="{28C5E71E-5F20-D4D6-5E86-9714623B8CE6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9" creationId="{E543FFEE-83E9-345D-7FF1-9AEAF4963BC7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40" creationId="{92D18BF9-FE6F-F593-1A62-4303ED662D42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1" creationId="{253889C1-8872-5AF0-DF29-C519D8B8417D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2" creationId="{9D40AC0A-13E7-306A-5651-69FEC16165EB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3" creationId="{2FB4D689-4AAE-9B74-D053-BF248D52704E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4" creationId="{6287EF28-8C0A-6F5F-BCF4-B27A3A4F8B02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5" creationId="{DBD96398-2561-DB85-90F6-3D23AB3565C1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6" creationId="{5E52B6CD-AE67-7A36-966C-2225946D4C14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7" creationId="{D65AB7A0-1849-4DBE-EEC2-418D4DA62663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8" creationId="{B12F31BF-112D-055E-F914-B05425D55950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9" creationId="{28C5E71E-5F20-D4D6-5E86-9714623B8CE6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50" creationId="{E543FFEE-83E9-345D-7FF1-9AEAF4963BC7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51" creationId="{92D18BF9-FE6F-F593-1A62-4303ED662D42}"/>
          </ac:spMkLst>
        </pc:spChg>
      </pc:sldChg>
    </pc:docChg>
  </pc:docChgLst>
  <pc:docChgLst>
    <pc:chgData name="Eppu Hassinen" userId="1693f74f-ae73-4e36-ae50-19d57a94bb66" providerId="ADAL" clId="{C7BF1A14-79F1-494E-B1A1-48A2961E47EE}"/>
    <pc:docChg chg="addSld modSld">
      <pc:chgData name="Eppu Hassinen" userId="1693f74f-ae73-4e36-ae50-19d57a94bb66" providerId="ADAL" clId="{C7BF1A14-79F1-494E-B1A1-48A2961E47EE}" dt="2024-11-04T12:19:22.102" v="202" actId="20577"/>
      <pc:docMkLst>
        <pc:docMk/>
      </pc:docMkLst>
      <pc:sldChg chg="modSp mod">
        <pc:chgData name="Eppu Hassinen" userId="1693f74f-ae73-4e36-ae50-19d57a94bb66" providerId="ADAL" clId="{C7BF1A14-79F1-494E-B1A1-48A2961E47EE}" dt="2024-11-04T12:19:22.102" v="202" actId="20577"/>
        <pc:sldMkLst>
          <pc:docMk/>
          <pc:sldMk cId="72855012" sldId="257"/>
        </pc:sldMkLst>
        <pc:spChg chg="mod">
          <ac:chgData name="Eppu Hassinen" userId="1693f74f-ae73-4e36-ae50-19d57a94bb66" providerId="ADAL" clId="{C7BF1A14-79F1-494E-B1A1-48A2961E47EE}" dt="2024-11-04T12:19:22.102" v="202" actId="20577"/>
          <ac:spMkLst>
            <pc:docMk/>
            <pc:sldMk cId="72855012" sldId="257"/>
            <ac:spMk id="3" creationId="{27BAA062-1454-5B81-8930-CA98EB165809}"/>
          </ac:spMkLst>
        </pc:spChg>
      </pc:sldChg>
      <pc:sldChg chg="modSp new mod">
        <pc:chgData name="Eppu Hassinen" userId="1693f74f-ae73-4e36-ae50-19d57a94bb66" providerId="ADAL" clId="{C7BF1A14-79F1-494E-B1A1-48A2961E47EE}" dt="2024-11-04T11:12:28.538" v="11" actId="20577"/>
        <pc:sldMkLst>
          <pc:docMk/>
          <pc:sldMk cId="1855844925" sldId="258"/>
        </pc:sldMkLst>
        <pc:spChg chg="mod">
          <ac:chgData name="Eppu Hassinen" userId="1693f74f-ae73-4e36-ae50-19d57a94bb66" providerId="ADAL" clId="{C7BF1A14-79F1-494E-B1A1-48A2961E47EE}" dt="2024-11-04T11:12:28.538" v="11" actId="20577"/>
          <ac:spMkLst>
            <pc:docMk/>
            <pc:sldMk cId="1855844925" sldId="258"/>
            <ac:spMk id="3" creationId="{E110B632-7830-84EC-BAC5-2C829A6C70FB}"/>
          </ac:spMkLst>
        </pc:spChg>
      </pc:sldChg>
    </pc:docChg>
  </pc:docChgLst>
  <pc:docChgLst>
    <pc:chgData name="Jarmo Tahvanainen" userId="79dd5496-d724-4dee-8c8a-4c63db31a1ee" providerId="ADAL" clId="{14F47294-76C2-4665-957B-1DCBB6142DF4}"/>
    <pc:docChg chg="undo custSel addSld delSld modSld">
      <pc:chgData name="Jarmo Tahvanainen" userId="79dd5496-d724-4dee-8c8a-4c63db31a1ee" providerId="ADAL" clId="{14F47294-76C2-4665-957B-1DCBB6142DF4}" dt="2024-11-04T13:48:57.999" v="2291" actId="20577"/>
      <pc:docMkLst>
        <pc:docMk/>
      </pc:docMkLst>
      <pc:sldChg chg="addSp delSp modSp mod">
        <pc:chgData name="Jarmo Tahvanainen" userId="79dd5496-d724-4dee-8c8a-4c63db31a1ee" providerId="ADAL" clId="{14F47294-76C2-4665-957B-1DCBB6142DF4}" dt="2024-11-04T12:46:45.421" v="7" actId="478"/>
        <pc:sldMkLst>
          <pc:docMk/>
          <pc:sldMk cId="782385677" sldId="256"/>
        </pc:sldMkLst>
        <pc:spChg chg="del mod">
          <ac:chgData name="Jarmo Tahvanainen" userId="79dd5496-d724-4dee-8c8a-4c63db31a1ee" providerId="ADAL" clId="{14F47294-76C2-4665-957B-1DCBB6142DF4}" dt="2024-11-04T12:46:40.078" v="3" actId="478"/>
          <ac:spMkLst>
            <pc:docMk/>
            <pc:sldMk cId="782385677" sldId="256"/>
            <ac:spMk id="2" creationId="{00000000-0000-0000-0000-000000000000}"/>
          </ac:spMkLst>
        </pc:spChg>
        <pc:spChg chg="del mod">
          <ac:chgData name="Jarmo Tahvanainen" userId="79dd5496-d724-4dee-8c8a-4c63db31a1ee" providerId="ADAL" clId="{14F47294-76C2-4665-957B-1DCBB6142DF4}" dt="2024-11-04T12:46:38.144" v="1" actId="478"/>
          <ac:spMkLst>
            <pc:docMk/>
            <pc:sldMk cId="782385677" sldId="256"/>
            <ac:spMk id="3" creationId="{00000000-0000-0000-0000-000000000000}"/>
          </ac:spMkLst>
        </pc:spChg>
        <pc:spChg chg="add del mod">
          <ac:chgData name="Jarmo Tahvanainen" userId="79dd5496-d724-4dee-8c8a-4c63db31a1ee" providerId="ADAL" clId="{14F47294-76C2-4665-957B-1DCBB6142DF4}" dt="2024-11-04T12:46:45.421" v="7" actId="478"/>
          <ac:spMkLst>
            <pc:docMk/>
            <pc:sldMk cId="782385677" sldId="256"/>
            <ac:spMk id="6" creationId="{FC123FD4-A119-394F-F196-B381234084E9}"/>
          </ac:spMkLst>
        </pc:spChg>
        <pc:spChg chg="add del mod">
          <ac:chgData name="Jarmo Tahvanainen" userId="79dd5496-d724-4dee-8c8a-4c63db31a1ee" providerId="ADAL" clId="{14F47294-76C2-4665-957B-1DCBB6142DF4}" dt="2024-11-04T12:46:43.893" v="6" actId="478"/>
          <ac:spMkLst>
            <pc:docMk/>
            <pc:sldMk cId="782385677" sldId="256"/>
            <ac:spMk id="8" creationId="{A834B8FB-3F2B-F312-3223-16231227B5B5}"/>
          </ac:spMkLst>
        </pc:spChg>
        <pc:picChg chg="add del">
          <ac:chgData name="Jarmo Tahvanainen" userId="79dd5496-d724-4dee-8c8a-4c63db31a1ee" providerId="ADAL" clId="{14F47294-76C2-4665-957B-1DCBB6142DF4}" dt="2024-11-04T12:46:41.983" v="5" actId="478"/>
          <ac:picMkLst>
            <pc:docMk/>
            <pc:sldMk cId="782385677" sldId="256"/>
            <ac:picMk id="5" creationId="{A1A7EF57-DCA3-6948-C914-B58BCFAB9563}"/>
          </ac:picMkLst>
        </pc:picChg>
      </pc:sldChg>
      <pc:sldChg chg="modSp mod">
        <pc:chgData name="Jarmo Tahvanainen" userId="79dd5496-d724-4dee-8c8a-4c63db31a1ee" providerId="ADAL" clId="{14F47294-76C2-4665-957B-1DCBB6142DF4}" dt="2024-11-04T13:48:57.999" v="2291" actId="20577"/>
        <pc:sldMkLst>
          <pc:docMk/>
          <pc:sldMk cId="72855012" sldId="257"/>
        </pc:sldMkLst>
        <pc:spChg chg="mod">
          <ac:chgData name="Jarmo Tahvanainen" userId="79dd5496-d724-4dee-8c8a-4c63db31a1ee" providerId="ADAL" clId="{14F47294-76C2-4665-957B-1DCBB6142DF4}" dt="2024-11-04T13:48:57.999" v="2291" actId="20577"/>
          <ac:spMkLst>
            <pc:docMk/>
            <pc:sldMk cId="72855012" sldId="257"/>
            <ac:spMk id="3" creationId="{27BAA062-1454-5B81-8930-CA98EB165809}"/>
          </ac:spMkLst>
        </pc:spChg>
      </pc:sldChg>
      <pc:sldChg chg="del">
        <pc:chgData name="Jarmo Tahvanainen" userId="79dd5496-d724-4dee-8c8a-4c63db31a1ee" providerId="ADAL" clId="{14F47294-76C2-4665-957B-1DCBB6142DF4}" dt="2024-11-04T13:23:05.401" v="1110" actId="47"/>
        <pc:sldMkLst>
          <pc:docMk/>
          <pc:sldMk cId="1855844925" sldId="258"/>
        </pc:sldMkLst>
      </pc:sldChg>
      <pc:sldChg chg="addSp modSp mod">
        <pc:chgData name="Jarmo Tahvanainen" userId="79dd5496-d724-4dee-8c8a-4c63db31a1ee" providerId="ADAL" clId="{14F47294-76C2-4665-957B-1DCBB6142DF4}" dt="2024-11-04T13:46:02.287" v="2177" actId="20577"/>
        <pc:sldMkLst>
          <pc:docMk/>
          <pc:sldMk cId="4096565114" sldId="260"/>
        </pc:sldMkLst>
        <pc:spChg chg="mod">
          <ac:chgData name="Jarmo Tahvanainen" userId="79dd5496-d724-4dee-8c8a-4c63db31a1ee" providerId="ADAL" clId="{14F47294-76C2-4665-957B-1DCBB6142DF4}" dt="2024-11-04T13:30:32.172" v="1656" actId="20577"/>
          <ac:spMkLst>
            <pc:docMk/>
            <pc:sldMk cId="4096565114" sldId="260"/>
            <ac:spMk id="2" creationId="{3A7F9F9F-9D71-A2FC-FCB0-0B6F90968D91}"/>
          </ac:spMkLst>
        </pc:spChg>
        <pc:spChg chg="mod">
          <ac:chgData name="Jarmo Tahvanainen" userId="79dd5496-d724-4dee-8c8a-4c63db31a1ee" providerId="ADAL" clId="{14F47294-76C2-4665-957B-1DCBB6142DF4}" dt="2024-11-04T13:46:02.287" v="2177" actId="20577"/>
          <ac:spMkLst>
            <pc:docMk/>
            <pc:sldMk cId="4096565114" sldId="260"/>
            <ac:spMk id="3" creationId="{D480792E-AA84-37A5-D73A-29B2B60F1F11}"/>
          </ac:spMkLst>
        </pc:spChg>
        <pc:picChg chg="add mod">
          <ac:chgData name="Jarmo Tahvanainen" userId="79dd5496-d724-4dee-8c8a-4c63db31a1ee" providerId="ADAL" clId="{14F47294-76C2-4665-957B-1DCBB6142DF4}" dt="2024-11-04T13:30:03.561" v="1611" actId="14100"/>
          <ac:picMkLst>
            <pc:docMk/>
            <pc:sldMk cId="4096565114" sldId="260"/>
            <ac:picMk id="4" creationId="{0B64C9A0-F12D-FBAB-1D32-899F4F0B53F7}"/>
          </ac:picMkLst>
        </pc:picChg>
      </pc:sldChg>
      <pc:sldChg chg="delSp add del setBg delDesignElem">
        <pc:chgData name="Jarmo Tahvanainen" userId="79dd5496-d724-4dee-8c8a-4c63db31a1ee" providerId="ADAL" clId="{14F47294-76C2-4665-957B-1DCBB6142DF4}" dt="2024-11-04T13:08:35.154" v="962" actId="47"/>
        <pc:sldMkLst>
          <pc:docMk/>
          <pc:sldMk cId="1134792064" sldId="261"/>
        </pc:sldMkLst>
        <pc:spChg chg="del">
          <ac:chgData name="Jarmo Tahvanainen" userId="79dd5496-d724-4dee-8c8a-4c63db31a1ee" providerId="ADAL" clId="{14F47294-76C2-4665-957B-1DCBB6142DF4}" dt="2024-11-04T12:51:53.597" v="136"/>
          <ac:spMkLst>
            <pc:docMk/>
            <pc:sldMk cId="1134792064" sldId="261"/>
            <ac:spMk id="58" creationId="{D8051C07-24CA-62EA-D3B6-4EFD2F5B8BA3}"/>
          </ac:spMkLst>
        </pc:spChg>
        <pc:spChg chg="del">
          <ac:chgData name="Jarmo Tahvanainen" userId="79dd5496-d724-4dee-8c8a-4c63db31a1ee" providerId="ADAL" clId="{14F47294-76C2-4665-957B-1DCBB6142DF4}" dt="2024-11-04T12:51:53.597" v="136"/>
          <ac:spMkLst>
            <pc:docMk/>
            <pc:sldMk cId="1134792064" sldId="261"/>
            <ac:spMk id="66" creationId="{D84703C3-917F-D93D-AEB7-E59A00573181}"/>
          </ac:spMkLst>
        </pc:spChg>
      </pc:sldChg>
      <pc:sldChg chg="addSp modSp add mod">
        <pc:chgData name="Jarmo Tahvanainen" userId="79dd5496-d724-4dee-8c8a-4c63db31a1ee" providerId="ADAL" clId="{14F47294-76C2-4665-957B-1DCBB6142DF4}" dt="2024-11-04T13:29:10.925" v="1557" actId="20577"/>
        <pc:sldMkLst>
          <pc:docMk/>
          <pc:sldMk cId="2154372479" sldId="261"/>
        </pc:sldMkLst>
        <pc:spChg chg="mod">
          <ac:chgData name="Jarmo Tahvanainen" userId="79dd5496-d724-4dee-8c8a-4c63db31a1ee" providerId="ADAL" clId="{14F47294-76C2-4665-957B-1DCBB6142DF4}" dt="2024-11-04T13:29:10.925" v="1557" actId="20577"/>
          <ac:spMkLst>
            <pc:docMk/>
            <pc:sldMk cId="2154372479" sldId="261"/>
            <ac:spMk id="3" creationId="{D4CEB332-C4F8-3FBB-0394-053F7EA17F69}"/>
          </ac:spMkLst>
        </pc:spChg>
        <pc:picChg chg="add mod">
          <ac:chgData name="Jarmo Tahvanainen" userId="79dd5496-d724-4dee-8c8a-4c63db31a1ee" providerId="ADAL" clId="{14F47294-76C2-4665-957B-1DCBB6142DF4}" dt="2024-11-04T13:22:34.566" v="1109" actId="14100"/>
          <ac:picMkLst>
            <pc:docMk/>
            <pc:sldMk cId="2154372479" sldId="261"/>
            <ac:picMk id="4" creationId="{8D3C8C83-9668-D444-9259-D50B0D0CC9DC}"/>
          </ac:picMkLst>
        </pc:picChg>
      </pc:sldChg>
      <pc:sldChg chg="new del">
        <pc:chgData name="Jarmo Tahvanainen" userId="79dd5496-d724-4dee-8c8a-4c63db31a1ee" providerId="ADAL" clId="{14F47294-76C2-4665-957B-1DCBB6142DF4}" dt="2024-11-04T12:51:44.967" v="131" actId="680"/>
        <pc:sldMkLst>
          <pc:docMk/>
          <pc:sldMk cId="2542528399" sldId="261"/>
        </pc:sldMkLst>
      </pc:sldChg>
      <pc:sldChg chg="addSp delSp add del setBg delDesignElem">
        <pc:chgData name="Jarmo Tahvanainen" userId="79dd5496-d724-4dee-8c8a-4c63db31a1ee" providerId="ADAL" clId="{14F47294-76C2-4665-957B-1DCBB6142DF4}" dt="2024-11-04T12:51:51.769" v="134"/>
        <pc:sldMkLst>
          <pc:docMk/>
          <pc:sldMk cId="3628144186" sldId="261"/>
        </pc:sldMkLst>
        <pc:spChg chg="add del">
          <ac:chgData name="Jarmo Tahvanainen" userId="79dd5496-d724-4dee-8c8a-4c63db31a1ee" providerId="ADAL" clId="{14F47294-76C2-4665-957B-1DCBB6142DF4}" dt="2024-11-04T12:51:51.769" v="134"/>
          <ac:spMkLst>
            <pc:docMk/>
            <pc:sldMk cId="3628144186" sldId="261"/>
            <ac:spMk id="58" creationId="{03C99934-AC46-F8AC-A9C6-B515D74EC6A6}"/>
          </ac:spMkLst>
        </pc:spChg>
        <pc:spChg chg="add del">
          <ac:chgData name="Jarmo Tahvanainen" userId="79dd5496-d724-4dee-8c8a-4c63db31a1ee" providerId="ADAL" clId="{14F47294-76C2-4665-957B-1DCBB6142DF4}" dt="2024-11-04T12:51:51.769" v="134"/>
          <ac:spMkLst>
            <pc:docMk/>
            <pc:sldMk cId="3628144186" sldId="261"/>
            <ac:spMk id="66" creationId="{654FE199-A747-11B0-74A8-1729F745F00A}"/>
          </ac:spMkLst>
        </pc:spChg>
      </pc:sldChg>
      <pc:sldChg chg="delSp add del setBg delDesignElem">
        <pc:chgData name="Jarmo Tahvanainen" userId="79dd5496-d724-4dee-8c8a-4c63db31a1ee" providerId="ADAL" clId="{14F47294-76C2-4665-957B-1DCBB6142DF4}" dt="2024-11-04T12:51:37.016" v="126" actId="47"/>
        <pc:sldMkLst>
          <pc:docMk/>
          <pc:sldMk cId="3897752649" sldId="261"/>
        </pc:sldMkLst>
        <pc:spChg chg="del">
          <ac:chgData name="Jarmo Tahvanainen" userId="79dd5496-d724-4dee-8c8a-4c63db31a1ee" providerId="ADAL" clId="{14F47294-76C2-4665-957B-1DCBB6142DF4}" dt="2024-11-04T12:51:00.471" v="125"/>
          <ac:spMkLst>
            <pc:docMk/>
            <pc:sldMk cId="3897752649" sldId="261"/>
            <ac:spMk id="13" creationId="{6572C892-56B0-51D3-2488-96BB43D9E523}"/>
          </ac:spMkLst>
        </pc:spChg>
        <pc:spChg chg="del">
          <ac:chgData name="Jarmo Tahvanainen" userId="79dd5496-d724-4dee-8c8a-4c63db31a1ee" providerId="ADAL" clId="{14F47294-76C2-4665-957B-1DCBB6142DF4}" dt="2024-11-04T12:51:00.471" v="125"/>
          <ac:spMkLst>
            <pc:docMk/>
            <pc:sldMk cId="3897752649" sldId="261"/>
            <ac:spMk id="14" creationId="{30877BE1-D747-2C1F-815B-E8D97D8177EF}"/>
          </ac:spMkLst>
        </pc:spChg>
        <pc:spChg chg="del">
          <ac:chgData name="Jarmo Tahvanainen" userId="79dd5496-d724-4dee-8c8a-4c63db31a1ee" providerId="ADAL" clId="{14F47294-76C2-4665-957B-1DCBB6142DF4}" dt="2024-11-04T12:51:00.471" v="125"/>
          <ac:spMkLst>
            <pc:docMk/>
            <pc:sldMk cId="3897752649" sldId="261"/>
            <ac:spMk id="15" creationId="{0E21BEA7-78E9-CE64-AE53-1D6D75625832}"/>
          </ac:spMkLst>
        </pc:spChg>
      </pc:sldChg>
      <pc:sldChg chg="delSp add del setBg delDesignElem">
        <pc:chgData name="Jarmo Tahvanainen" userId="79dd5496-d724-4dee-8c8a-4c63db31a1ee" providerId="ADAL" clId="{14F47294-76C2-4665-957B-1DCBB6142DF4}" dt="2024-11-04T12:51:42.400" v="129" actId="2696"/>
        <pc:sldMkLst>
          <pc:docMk/>
          <pc:sldMk cId="4118836080" sldId="261"/>
        </pc:sldMkLst>
        <pc:spChg chg="del">
          <ac:chgData name="Jarmo Tahvanainen" userId="79dd5496-d724-4dee-8c8a-4c63db31a1ee" providerId="ADAL" clId="{14F47294-76C2-4665-957B-1DCBB6142DF4}" dt="2024-11-04T12:51:41.781" v="128"/>
          <ac:spMkLst>
            <pc:docMk/>
            <pc:sldMk cId="4118836080" sldId="261"/>
            <ac:spMk id="13" creationId="{F01AE5EF-AAB9-B9A8-47AD-A2B28CDA971C}"/>
          </ac:spMkLst>
        </pc:spChg>
        <pc:spChg chg="del">
          <ac:chgData name="Jarmo Tahvanainen" userId="79dd5496-d724-4dee-8c8a-4c63db31a1ee" providerId="ADAL" clId="{14F47294-76C2-4665-957B-1DCBB6142DF4}" dt="2024-11-04T12:51:41.781" v="128"/>
          <ac:spMkLst>
            <pc:docMk/>
            <pc:sldMk cId="4118836080" sldId="261"/>
            <ac:spMk id="14" creationId="{50C3AE9A-7CA2-13B6-1CCC-33E6204A4D88}"/>
          </ac:spMkLst>
        </pc:spChg>
        <pc:spChg chg="del">
          <ac:chgData name="Jarmo Tahvanainen" userId="79dd5496-d724-4dee-8c8a-4c63db31a1ee" providerId="ADAL" clId="{14F47294-76C2-4665-957B-1DCBB6142DF4}" dt="2024-11-04T12:51:41.781" v="128"/>
          <ac:spMkLst>
            <pc:docMk/>
            <pc:sldMk cId="4118836080" sldId="261"/>
            <ac:spMk id="15" creationId="{72215CE9-7E63-3975-901C-53C979EBBE8E}"/>
          </ac:spMkLst>
        </pc:spChg>
      </pc:sldChg>
    </pc:docChg>
  </pc:docChgLst>
  <pc:docChgLst>
    <pc:chgData name="Risto Teerikoski" userId="S::risto.teerikoski@tuni.fi::66234951-cf9c-4562-95a0-ea74f6dfe2aa" providerId="AD" clId="Web-{23DDA864-43FF-1D04-92FC-BF6980384EE6}"/>
    <pc:docChg chg="addSld modSld addMainMaster delMainMaster">
      <pc:chgData name="Risto Teerikoski" userId="S::risto.teerikoski@tuni.fi::66234951-cf9c-4562-95a0-ea74f6dfe2aa" providerId="AD" clId="Web-{23DDA864-43FF-1D04-92FC-BF6980384EE6}" dt="2024-11-04T11:07:58.170" v="26" actId="20577"/>
      <pc:docMkLst>
        <pc:docMk/>
      </pc:docMkLst>
      <pc:sldChg chg="addSp modSp mod setBg modClrScheme chgLayout">
        <pc:chgData name="Risto Teerikoski" userId="S::risto.teerikoski@tuni.fi::66234951-cf9c-4562-95a0-ea74f6dfe2aa" providerId="AD" clId="Web-{23DDA864-43FF-1D04-92FC-BF6980384EE6}" dt="2024-11-04T11:04:41.944" v="1"/>
        <pc:sldMkLst>
          <pc:docMk/>
          <pc:sldMk cId="782385677" sldId="256"/>
        </pc:sldMkLst>
        <pc:spChg chg="mod">
          <ac:chgData name="Risto Teerikoski" userId="S::risto.teerikoski@tuni.fi::66234951-cf9c-4562-95a0-ea74f6dfe2aa" providerId="AD" clId="Web-{23DDA864-43FF-1D04-92FC-BF6980384EE6}" dt="2024-11-04T11:04:41.944" v="1"/>
          <ac:spMkLst>
            <pc:docMk/>
            <pc:sldMk cId="782385677" sldId="256"/>
            <ac:spMk id="2" creationId="{00000000-0000-0000-0000-000000000000}"/>
          </ac:spMkLst>
        </pc:spChg>
        <pc:spChg chg="mod">
          <ac:chgData name="Risto Teerikoski" userId="S::risto.teerikoski@tuni.fi::66234951-cf9c-4562-95a0-ea74f6dfe2aa" providerId="AD" clId="Web-{23DDA864-43FF-1D04-92FC-BF6980384EE6}" dt="2024-11-04T11:04:41.944" v="1"/>
          <ac:spMkLst>
            <pc:docMk/>
            <pc:sldMk cId="782385677" sldId="256"/>
            <ac:spMk id="3" creationId="{00000000-0000-0000-0000-000000000000}"/>
          </ac:spMkLst>
        </pc:spChg>
        <pc:spChg chg="add">
          <ac:chgData name="Risto Teerikoski" userId="S::risto.teerikoski@tuni.fi::66234951-cf9c-4562-95a0-ea74f6dfe2aa" providerId="AD" clId="Web-{23DDA864-43FF-1D04-92FC-BF6980384EE6}" dt="2024-11-04T11:04:41.944" v="1"/>
          <ac:spMkLst>
            <pc:docMk/>
            <pc:sldMk cId="782385677" sldId="256"/>
            <ac:spMk id="9" creationId="{644DFB53-C7FE-4BC7-BA96-83262BE09953}"/>
          </ac:spMkLst>
        </pc:spChg>
        <pc:picChg chg="add">
          <ac:chgData name="Risto Teerikoski" userId="S::risto.teerikoski@tuni.fi::66234951-cf9c-4562-95a0-ea74f6dfe2aa" providerId="AD" clId="Web-{23DDA864-43FF-1D04-92FC-BF6980384EE6}" dt="2024-11-04T11:04:41.944" v="1"/>
          <ac:picMkLst>
            <pc:docMk/>
            <pc:sldMk cId="782385677" sldId="256"/>
            <ac:picMk id="4" creationId="{999EB7E7-2345-64AC-E712-671BEC69BEC1}"/>
          </ac:picMkLst>
        </pc:picChg>
      </pc:sldChg>
      <pc:sldChg chg="modSp new">
        <pc:chgData name="Risto Teerikoski" userId="S::risto.teerikoski@tuni.fi::66234951-cf9c-4562-95a0-ea74f6dfe2aa" providerId="AD" clId="Web-{23DDA864-43FF-1D04-92FC-BF6980384EE6}" dt="2024-11-04T11:07:58.170" v="26" actId="20577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23DDA864-43FF-1D04-92FC-BF6980384EE6}" dt="2024-11-04T11:07:58.170" v="26" actId="20577"/>
          <ac:spMkLst>
            <pc:docMk/>
            <pc:sldMk cId="72855012" sldId="257"/>
            <ac:spMk id="2" creationId="{F23CF549-5841-B7E8-0748-50254D1DFC70}"/>
          </ac:spMkLst>
        </pc:spChg>
        <pc:spChg chg="mod">
          <ac:chgData name="Risto Teerikoski" userId="S::risto.teerikoski@tuni.fi::66234951-cf9c-4562-95a0-ea74f6dfe2aa" providerId="AD" clId="Web-{23DDA864-43FF-1D04-92FC-BF6980384EE6}" dt="2024-11-04T11:07:46.622" v="20" actId="20577"/>
          <ac:spMkLst>
            <pc:docMk/>
            <pc:sldMk cId="72855012" sldId="257"/>
            <ac:spMk id="3" creationId="{27BAA062-1454-5B81-8930-CA98EB165809}"/>
          </ac:spMkLst>
        </pc:spChg>
      </pc:sldChg>
      <pc:sldMasterChg chg="del delSldLayout">
        <pc:chgData name="Risto Teerikoski" userId="S::risto.teerikoski@tuni.fi::66234951-cf9c-4562-95a0-ea74f6dfe2aa" providerId="AD" clId="Web-{23DDA864-43FF-1D04-92FC-BF6980384EE6}" dt="2024-11-04T11:04:41.944" v="1"/>
        <pc:sldMasterMkLst>
          <pc:docMk/>
          <pc:sldMasterMk cId="1034520112" sldId="2147483648"/>
        </pc:sldMasterMkLst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2822443542" sldId="2147483649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91875738" sldId="2147483650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625772058" sldId="2147483651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368371511" sldId="2147483652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4234365057" sldId="2147483653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23876409" sldId="2147483654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583615748" sldId="2147483655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827074677" sldId="2147483656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139981579" sldId="2147483657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012034331" sldId="2147483658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406455356" sldId="2147483659"/>
          </pc:sldLayoutMkLst>
        </pc:sldLayoutChg>
      </pc:sldMasterChg>
      <pc:sldMasterChg chg="add addSldLayout">
        <pc:chgData name="Risto Teerikoski" userId="S::risto.teerikoski@tuni.fi::66234951-cf9c-4562-95a0-ea74f6dfe2aa" providerId="AD" clId="Web-{23DDA864-43FF-1D04-92FC-BF6980384EE6}" dt="2024-11-04T11:04:41.944" v="1"/>
        <pc:sldMasterMkLst>
          <pc:docMk/>
          <pc:sldMasterMk cId="3711155986" sldId="2147483699"/>
        </pc:sldMasterMkLst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328693377" sldId="2147483688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1582788200" sldId="2147483689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3606034878" sldId="2147483690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4099063668" sldId="2147483691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830009094" sldId="2147483692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3774118514" sldId="2147483693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226641888" sldId="2147483694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510347392" sldId="2147483695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653148130" sldId="2147483696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90255794" sldId="2147483697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287786229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269CD-C771-4952-BDAA-846666A19561}" type="datetimeFigureOut">
              <a:t>11/4/2024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264F-6059-4AB6-819E-39C407F99158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21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our group’s business idea. This is not a </a:t>
            </a:r>
            <a:r>
              <a:rPr lang="en-US" err="1"/>
              <a:t>kickstarter</a:t>
            </a:r>
            <a:r>
              <a:rPr lang="en-US"/>
              <a:t> idea, but who knows, maybe it’s up for fundraising before you even notice!</a:t>
            </a:r>
            <a:endParaRPr lang="fi-FI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264F-6059-4AB6-819E-39C407F99158}" type="slidenum"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09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(1) Are you as an entrepreneur struggling with the difficulty of selling your debt collection? Or are you a debt investor looking for an easy way to make investments?</a:t>
            </a:r>
            <a:br>
              <a:rPr lang="en-US">
                <a:cs typeface="+mn-lt"/>
              </a:rPr>
            </a:br>
            <a:r>
              <a:rPr lang="en-US"/>
              <a:t> (2) We offer an AI-driven platform, enabling purchasing and selling debts</a:t>
            </a:r>
            <a:endParaRPr lang="fi-FI"/>
          </a:p>
          <a:p>
            <a:r>
              <a:rPr lang="en-US"/>
              <a:t>(3) Our targets are all small and mid-size b2c-companies that want to preserve fast cash flows with a simple way of trading debt</a:t>
            </a:r>
            <a:endParaRPr lang="fi-FI"/>
          </a:p>
          <a:p>
            <a:r>
              <a:rPr lang="en-US"/>
              <a:t>(4) The business idea is volume-based and the revenue model consists of percentage-based transaction commissions</a:t>
            </a:r>
            <a:endParaRPr lang="fi-FI"/>
          </a:p>
          <a:p>
            <a:r>
              <a:rPr lang="en-US"/>
              <a:t>(5) According to our market analysis, there are no actors for the small and mid-sized companies. We are therefore setting the new standard for selling debt or NPL’s (non performing loans)</a:t>
            </a:r>
            <a:endParaRPr lang="fi-FI"/>
          </a:p>
          <a:p>
            <a:r>
              <a:rPr lang="en-US"/>
              <a:t>(6) Ladies and gentlemen. Say hello to </a:t>
            </a:r>
            <a:r>
              <a:rPr lang="en-US" err="1"/>
              <a:t>BidWise</a:t>
            </a:r>
            <a:r>
              <a:rPr lang="en-US"/>
              <a:t>. A faster, simpler and smarter way to trade debt</a:t>
            </a:r>
            <a:endParaRPr lang="fi-FI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264F-6059-4AB6-819E-39C407F99158}" type="slidenum"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386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4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3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uva 4" descr="Kuva, joka sisältää kohteen teksti, Fontti, kuvakaappaus, logo&#10;&#10;Kuvaus luotu automaattisesti">
            <a:extLst>
              <a:ext uri="{FF2B5EF4-FFF2-40B4-BE49-F238E27FC236}">
                <a16:creationId xmlns:a16="http://schemas.microsoft.com/office/drawing/2014/main" id="{A1A7EF57-DCA3-6948-C914-B58BCFAB95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980" b="9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F6A717AF-6331-4B86-B31A-72F2A8682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8570" y="-568571"/>
            <a:ext cx="6858000" cy="7995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0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DABA077-5650-4194-91A9-0181927D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A4E7FFF-D33D-499B-85BF-6EBA5D5F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402E7-5138-4B04-AA6B-9B61E652E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23CF549-5841-B7E8-0748-50254D1D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86" y="460661"/>
            <a:ext cx="9040687" cy="1136072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It’s a faster, simpler, and smarter way to trade debt.</a:t>
            </a:r>
            <a:endParaRPr lang="en-GB" b="0">
              <a:ea typeface="+mj-lt"/>
              <a:cs typeface="+mj-l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7BAA062-1454-5B81-8930-CA98EB16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2210074"/>
            <a:ext cx="5848350" cy="425422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b="1"/>
              <a:t>The Problem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800" b="1"/>
              <a:t>Small companies with unpaid b2c invoices</a:t>
            </a:r>
            <a:r>
              <a:rPr lang="en-GB" sz="1800"/>
              <a:t>: Collecting non-performing loans (NPL)/unpaid invoices is slow, costly and selling them is usually impossible.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800" b="1"/>
              <a:t>Investors</a:t>
            </a:r>
            <a:r>
              <a:rPr lang="en-GB" sz="1800"/>
              <a:t>: Most of the NPL purchasers would like to focus to smaller NPL portfolios but struggle on </a:t>
            </a:r>
            <a:r>
              <a:rPr lang="en-GB"/>
              <a:t>f</a:t>
            </a:r>
            <a:r>
              <a:rPr lang="en-GB" sz="1800"/>
              <a:t>inding them efficiently.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180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/>
              <a:t>The Solution</a:t>
            </a:r>
            <a:endParaRPr lang="en-GB" sz="1800" b="1"/>
          </a:p>
          <a:p>
            <a:r>
              <a:rPr lang="en-US"/>
              <a:t>Instead of collecting debts, </a:t>
            </a:r>
            <a:r>
              <a:rPr lang="en-US" b="1"/>
              <a:t>small/mid companies </a:t>
            </a:r>
            <a:r>
              <a:rPr lang="en-US"/>
              <a:t>could have access to a trading platform to sell their non-performing debts (unpaid invoices).</a:t>
            </a:r>
          </a:p>
          <a:p>
            <a:r>
              <a:rPr lang="en-US"/>
              <a:t>Instead of searching for smaller portfolios to acquire, an </a:t>
            </a:r>
            <a:r>
              <a:rPr lang="en-US" b="1"/>
              <a:t>investor</a:t>
            </a:r>
            <a:r>
              <a:rPr lang="en-US"/>
              <a:t> could simply use </a:t>
            </a:r>
            <a:r>
              <a:rPr lang="en-US" err="1"/>
              <a:t>BidWise</a:t>
            </a:r>
            <a:r>
              <a:rPr lang="en-US"/>
              <a:t> platform and also use alerts to get notified of new portfolios.</a:t>
            </a:r>
          </a:p>
          <a:p>
            <a:r>
              <a:rPr lang="en-US" err="1"/>
              <a:t>BidWise</a:t>
            </a:r>
            <a:r>
              <a:rPr lang="en-US"/>
              <a:t> is a </a:t>
            </a:r>
            <a:r>
              <a:rPr lang="en-GB">
                <a:ea typeface="+mj-lt"/>
                <a:cs typeface="+mj-lt"/>
              </a:rPr>
              <a:t>faster, simpler, and smarter </a:t>
            </a:r>
            <a:r>
              <a:rPr lang="fi-FI" err="1"/>
              <a:t>way</a:t>
            </a:r>
            <a:r>
              <a:rPr lang="fi-FI"/>
              <a:t> of </a:t>
            </a:r>
            <a:r>
              <a:rPr lang="fi-FI" err="1"/>
              <a:t>recovering</a:t>
            </a:r>
            <a:r>
              <a:rPr lang="fi-FI"/>
              <a:t> </a:t>
            </a:r>
            <a:r>
              <a:rPr lang="fi-FI" err="1"/>
              <a:t>your</a:t>
            </a:r>
            <a:r>
              <a:rPr lang="fi-FI"/>
              <a:t> non-</a:t>
            </a:r>
            <a:r>
              <a:rPr lang="fi-FI" err="1"/>
              <a:t>paid</a:t>
            </a:r>
            <a:r>
              <a:rPr lang="fi-FI"/>
              <a:t> </a:t>
            </a:r>
            <a:r>
              <a:rPr lang="fi-FI" err="1"/>
              <a:t>invoices</a:t>
            </a:r>
            <a:r>
              <a:rPr lang="fi-FI"/>
              <a:t> </a:t>
            </a:r>
            <a:r>
              <a:rPr lang="fi-FI" err="1"/>
              <a:t>than</a:t>
            </a:r>
            <a:r>
              <a:rPr lang="fi-FI"/>
              <a:t> </a:t>
            </a:r>
            <a:r>
              <a:rPr lang="fi-FI" err="1"/>
              <a:t>traditional</a:t>
            </a:r>
            <a:r>
              <a:rPr lang="fi-FI"/>
              <a:t> </a:t>
            </a:r>
            <a:r>
              <a:rPr lang="fi-FI" err="1"/>
              <a:t>debt</a:t>
            </a:r>
            <a:r>
              <a:rPr lang="fi-FI"/>
              <a:t> </a:t>
            </a:r>
            <a:r>
              <a:rPr lang="fi-FI" err="1"/>
              <a:t>collection</a:t>
            </a:r>
            <a:r>
              <a:rPr lang="fi-FI"/>
              <a:t>.</a:t>
            </a:r>
          </a:p>
          <a:p>
            <a:r>
              <a:rPr lang="fi-FI" err="1"/>
              <a:t>Making</a:t>
            </a:r>
            <a:r>
              <a:rPr lang="fi-FI"/>
              <a:t> </a:t>
            </a:r>
            <a:r>
              <a:rPr lang="fi-FI" err="1"/>
              <a:t>debt</a:t>
            </a:r>
            <a:r>
              <a:rPr lang="fi-FI"/>
              <a:t> </a:t>
            </a:r>
            <a:r>
              <a:rPr lang="fi-FI" err="1"/>
              <a:t>selling</a:t>
            </a:r>
            <a:r>
              <a:rPr lang="fi-FI"/>
              <a:t> </a:t>
            </a:r>
            <a:r>
              <a:rPr lang="fi-FI" err="1"/>
              <a:t>possible</a:t>
            </a:r>
            <a:r>
              <a:rPr lang="fi-FI"/>
              <a:t> to </a:t>
            </a:r>
            <a:r>
              <a:rPr lang="fi-FI" err="1"/>
              <a:t>many</a:t>
            </a:r>
            <a:r>
              <a:rPr lang="fi-FI"/>
              <a:t> and </a:t>
            </a:r>
            <a:r>
              <a:rPr lang="fi-FI" err="1"/>
              <a:t>significantly</a:t>
            </a:r>
            <a:r>
              <a:rPr lang="fi-FI"/>
              <a:t> </a:t>
            </a:r>
            <a:r>
              <a:rPr lang="fi-FI" err="1"/>
              <a:t>reducing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trading</a:t>
            </a:r>
            <a:r>
              <a:rPr lang="fi-FI"/>
              <a:t> </a:t>
            </a:r>
            <a:r>
              <a:rPr lang="fi-FI" err="1"/>
              <a:t>time</a:t>
            </a:r>
            <a:r>
              <a:rPr lang="fi-FI"/>
              <a:t> for all.</a:t>
            </a:r>
          </a:p>
        </p:txBody>
      </p:sp>
      <p:pic>
        <p:nvPicPr>
          <p:cNvPr id="4" name="Kuva 3" descr="Kuva, joka sisältää kohteen teksti, Fontti, kuvakaappaus, logo&#10;&#10;Kuvaus luotu automaattisesti">
            <a:extLst>
              <a:ext uri="{FF2B5EF4-FFF2-40B4-BE49-F238E27FC236}">
                <a16:creationId xmlns:a16="http://schemas.microsoft.com/office/drawing/2014/main" id="{83A8B1AF-76F8-4AA2-B6EE-DD20E21C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50" y="2210074"/>
            <a:ext cx="3339523" cy="2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F9F9F-9D71-A2FC-FCB0-0B6F9096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/>
              <a:t>Market Potential and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792E-AA84-37A5-D73A-29B2B60F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867" y="2055541"/>
            <a:ext cx="10693399" cy="52485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b="1"/>
              <a:t>Market Potential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/>
              <a:t>Growing NPL Market: Strong demand across small to mid-sized NPL portfolios in the Nordic and European regions.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/>
              <a:t>Huge number of smaller companies using debt collection instead of selling their non-</a:t>
            </a:r>
            <a:r>
              <a:rPr lang="en-GB" sz="1600" err="1"/>
              <a:t>perfoming</a:t>
            </a:r>
            <a:r>
              <a:rPr lang="en-GB" sz="1600"/>
              <a:t> invoices.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160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b="1"/>
              <a:t>Business Model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/>
              <a:t>Transaction Fees: Per NPL sale.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/>
              <a:t>Commission size: Approx. 1-5% of the portfolio.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/>
              <a:t>Subscription Fees: Premium investor access.</a:t>
            </a:r>
            <a:endParaRPr lang="en-GB" sz="140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/>
              <a:t>Brokerage Fees: For high-value portfolios.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GB" sz="160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b="1"/>
              <a:t>Revenue Streams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/>
              <a:t>90% from the transaction fees (commissions)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/>
              <a:t>Brokerage &amp; Subscription Fees</a:t>
            </a:r>
          </a:p>
        </p:txBody>
      </p:sp>
      <p:pic>
        <p:nvPicPr>
          <p:cNvPr id="4" name="Kuva 3" descr="Kuva, joka sisältää kohteen teksti, Fontti, kuvakaappaus, logo&#10;&#10;Kuvaus luotu automaattisesti">
            <a:extLst>
              <a:ext uri="{FF2B5EF4-FFF2-40B4-BE49-F238E27FC236}">
                <a16:creationId xmlns:a16="http://schemas.microsoft.com/office/drawing/2014/main" id="{0B64C9A0-F12D-FBAB-1D32-899F4F0B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189" y="-1"/>
            <a:ext cx="2815811" cy="20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4821-58FB-F7C4-3E09-5A1FE218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B332-C4F8-3FBB-0394-053F7EA1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One portfolio of </a:t>
            </a:r>
            <a:r>
              <a:rPr lang="en-GB" b="1"/>
              <a:t>10.000 unpaid invoices </a:t>
            </a:r>
            <a:r>
              <a:rPr lang="en-GB"/>
              <a:t>with </a:t>
            </a:r>
            <a:r>
              <a:rPr lang="en-GB" b="1"/>
              <a:t>total capital of 1.000.000 euros</a:t>
            </a:r>
          </a:p>
          <a:p>
            <a:r>
              <a:rPr lang="en-GB"/>
              <a:t>Using </a:t>
            </a:r>
            <a:r>
              <a:rPr lang="en-GB" err="1"/>
              <a:t>BidWise</a:t>
            </a:r>
            <a:r>
              <a:rPr lang="en-GB"/>
              <a:t> </a:t>
            </a:r>
            <a:r>
              <a:rPr lang="en-GB" err="1"/>
              <a:t>platfrom</a:t>
            </a:r>
            <a:r>
              <a:rPr lang="en-GB"/>
              <a:t> the </a:t>
            </a:r>
            <a:r>
              <a:rPr lang="en-GB" b="1"/>
              <a:t>selling is “free” </a:t>
            </a:r>
            <a:r>
              <a:rPr lang="en-GB"/>
              <a:t>for the seller company.</a:t>
            </a:r>
          </a:p>
          <a:p>
            <a:r>
              <a:rPr lang="en-GB"/>
              <a:t>Using </a:t>
            </a:r>
            <a:r>
              <a:rPr lang="en-GB" err="1"/>
              <a:t>BidWise</a:t>
            </a:r>
            <a:r>
              <a:rPr lang="en-GB"/>
              <a:t> the </a:t>
            </a:r>
            <a:r>
              <a:rPr lang="en-GB" b="1"/>
              <a:t>investor finds this portfolio </a:t>
            </a:r>
            <a:r>
              <a:rPr lang="en-GB"/>
              <a:t>and acquires it with </a:t>
            </a:r>
            <a:r>
              <a:rPr lang="en-GB" b="1"/>
              <a:t>a 70% price </a:t>
            </a:r>
            <a:r>
              <a:rPr lang="en-GB"/>
              <a:t>and the </a:t>
            </a:r>
            <a:r>
              <a:rPr lang="en-GB" b="1"/>
              <a:t>seller company receives 700.000 euros </a:t>
            </a:r>
            <a:r>
              <a:rPr lang="en-GB"/>
              <a:t>immediately, instead of collecting the receivables for years.</a:t>
            </a:r>
          </a:p>
          <a:p>
            <a:r>
              <a:rPr lang="en-GB" err="1"/>
              <a:t>BidWise</a:t>
            </a:r>
            <a:r>
              <a:rPr lang="en-GB"/>
              <a:t> charges a commission of 2% commission related to the purchase price, in this case means </a:t>
            </a:r>
            <a:r>
              <a:rPr lang="en-GB" b="1"/>
              <a:t>14.000 euros for just one portfolio</a:t>
            </a:r>
            <a:r>
              <a:rPr lang="en-GB"/>
              <a:t>. A hundred of similar portfolios a year would accumulate to a potential </a:t>
            </a:r>
            <a:r>
              <a:rPr lang="en-GB" b="1"/>
              <a:t>annual revenue of 1.400.000 euros</a:t>
            </a:r>
            <a:r>
              <a:rPr lang="en-GB"/>
              <a:t> just from the transaction commissions only.</a:t>
            </a:r>
          </a:p>
          <a:p>
            <a:r>
              <a:rPr lang="en-GB"/>
              <a:t>Within Europe the annual volume of potential smaller portfolios to trade via </a:t>
            </a:r>
            <a:r>
              <a:rPr lang="en-GB" err="1"/>
              <a:t>BidWise</a:t>
            </a:r>
            <a:r>
              <a:rPr lang="en-GB"/>
              <a:t> is expected to be in thousands.</a:t>
            </a:r>
          </a:p>
          <a:p>
            <a:endParaRPr lang="en-GB"/>
          </a:p>
        </p:txBody>
      </p:sp>
      <p:pic>
        <p:nvPicPr>
          <p:cNvPr id="4" name="Kuva 3" descr="Kuva, joka sisältää kohteen teksti, Fontti, kuvakaappaus, logo&#10;&#10;Kuvaus luotu automaattisesti">
            <a:extLst>
              <a:ext uri="{FF2B5EF4-FFF2-40B4-BE49-F238E27FC236}">
                <a16:creationId xmlns:a16="http://schemas.microsoft.com/office/drawing/2014/main" id="{8D3C8C83-9668-D444-9259-D50B0D0C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923" y="1"/>
            <a:ext cx="2688077" cy="1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2479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38223B"/>
      </a:dk2>
      <a:lt2>
        <a:srgbClr val="E8E4E2"/>
      </a:lt2>
      <a:accent1>
        <a:srgbClr val="4DA4C3"/>
      </a:accent1>
      <a:accent2>
        <a:srgbClr val="3B61B1"/>
      </a:accent2>
      <a:accent3>
        <a:srgbClr val="584DC3"/>
      </a:accent3>
      <a:accent4>
        <a:srgbClr val="773BB1"/>
      </a:accent4>
      <a:accent5>
        <a:srgbClr val="BB4DC3"/>
      </a:accent5>
      <a:accent6>
        <a:srgbClr val="B13B89"/>
      </a:accent6>
      <a:hlink>
        <a:srgbClr val="BF60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EncaseVTI</vt:lpstr>
      <vt:lpstr>PowerPoint Presentation</vt:lpstr>
      <vt:lpstr>It’s a faster, simpler, and smarter way to trade debt.</vt:lpstr>
      <vt:lpstr>Market Potential and Business Model</vt:lpstr>
      <vt:lpstr>Example Business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2024-11-04T11:03:07Z</dcterms:created>
  <dcterms:modified xsi:type="dcterms:W3CDTF">2024-11-04T13:49:18Z</dcterms:modified>
</cp:coreProperties>
</file>