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1"/>
  </p:notesMasterIdLst>
  <p:sldIdLst>
    <p:sldId id="262" r:id="rId2"/>
    <p:sldId id="265" r:id="rId3"/>
    <p:sldId id="266" r:id="rId4"/>
    <p:sldId id="267" r:id="rId5"/>
    <p:sldId id="268" r:id="rId6"/>
    <p:sldId id="271" r:id="rId7"/>
    <p:sldId id="270" r:id="rId8"/>
    <p:sldId id="272" r:id="rId9"/>
    <p:sldId id="275" r:id="rId10"/>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137822-09C3-8F8F-7C46-B103DAF0907F}" name="Jarmo Tahvanainen" initials="JT" userId="S::jarmo.tahvanainen@tuni.fi::79dd5496-d724-4dee-8c8a-4c63db31a1e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EE7E3"/>
    <a:srgbClr val="F6B982"/>
    <a:srgbClr val="F2994A"/>
    <a:srgbClr val="A8DADC"/>
    <a:srgbClr val="C2C5BB"/>
    <a:srgbClr val="E8DCC1"/>
    <a:srgbClr val="F9F9F7"/>
    <a:srgbClr val="5A7F67"/>
    <a:srgbClr val="EDE6E3"/>
    <a:srgbClr val="2C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C0643-052E-496F-BAB6-AEC9CE4BEA09}" v="337" dt="2024-11-25T12:09:59.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74" autoAdjust="0"/>
  </p:normalViewPr>
  <p:slideViewPr>
    <p:cSldViewPr snapToGrid="0">
      <p:cViewPr varScale="1">
        <p:scale>
          <a:sx n="90" d="100"/>
          <a:sy n="90"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mo Tahvanainen" userId="79dd5496-d724-4dee-8c8a-4c63db31a1ee" providerId="ADAL" clId="{EA405B70-6589-4626-B1A3-FD3DA97F54AA}"/>
    <pc:docChg chg="undo custSel addSld modSld sldOrd">
      <pc:chgData name="Jarmo Tahvanainen" userId="79dd5496-d724-4dee-8c8a-4c63db31a1ee" providerId="ADAL" clId="{EA405B70-6589-4626-B1A3-FD3DA97F54AA}" dt="2024-11-04T12:25:41.327" v="472"/>
      <pc:docMkLst>
        <pc:docMk/>
      </pc:docMkLst>
      <pc:sldChg chg="modSp mod">
        <pc:chgData name="Jarmo Tahvanainen" userId="79dd5496-d724-4dee-8c8a-4c63db31a1ee" providerId="ADAL" clId="{EA405B70-6589-4626-B1A3-FD3DA97F54AA}" dt="2024-11-04T12:25:41.327" v="472"/>
        <pc:sldMkLst>
          <pc:docMk/>
          <pc:sldMk cId="72855012" sldId="257"/>
        </pc:sldMkLst>
        <pc:spChg chg="mod">
          <ac:chgData name="Jarmo Tahvanainen" userId="79dd5496-d724-4dee-8c8a-4c63db31a1ee" providerId="ADAL" clId="{EA405B70-6589-4626-B1A3-FD3DA97F54AA}" dt="2024-11-04T12:25:41.327" v="472"/>
          <ac:spMkLst>
            <pc:docMk/>
            <pc:sldMk cId="72855012" sldId="257"/>
            <ac:spMk id="3" creationId="{27BAA062-1454-5B81-8930-CA98EB165809}"/>
          </ac:spMkLst>
        </pc:spChg>
        <pc:picChg chg="mod">
          <ac:chgData name="Jarmo Tahvanainen" userId="79dd5496-d724-4dee-8c8a-4c63db31a1ee" providerId="ADAL" clId="{EA405B70-6589-4626-B1A3-FD3DA97F54AA}" dt="2024-11-04T12:17:00.147" v="340" actId="1076"/>
          <ac:picMkLst>
            <pc:docMk/>
            <pc:sldMk cId="72855012" sldId="257"/>
            <ac:picMk id="4" creationId="{83A8B1AF-76F8-4AA2-B6EE-DD20E21CA6A9}"/>
          </ac:picMkLst>
        </pc:picChg>
      </pc:sldChg>
      <pc:sldChg chg="modSp mod ord">
        <pc:chgData name="Jarmo Tahvanainen" userId="79dd5496-d724-4dee-8c8a-4c63db31a1ee" providerId="ADAL" clId="{EA405B70-6589-4626-B1A3-FD3DA97F54AA}" dt="2024-11-04T12:17:44.304" v="456"/>
        <pc:sldMkLst>
          <pc:docMk/>
          <pc:sldMk cId="1855844925" sldId="258"/>
        </pc:sldMkLst>
        <pc:spChg chg="mod">
          <ac:chgData name="Jarmo Tahvanainen" userId="79dd5496-d724-4dee-8c8a-4c63db31a1ee" providerId="ADAL" clId="{EA405B70-6589-4626-B1A3-FD3DA97F54AA}" dt="2024-11-04T12:17:40.392" v="454" actId="20577"/>
          <ac:spMkLst>
            <pc:docMk/>
            <pc:sldMk cId="1855844925" sldId="258"/>
            <ac:spMk id="2" creationId="{F447F330-513F-881F-ECAB-50D842CD5A40}"/>
          </ac:spMkLst>
        </pc:spChg>
      </pc:sldChg>
      <pc:sldChg chg="addSp delSp modSp new mod">
        <pc:chgData name="Jarmo Tahvanainen" userId="79dd5496-d724-4dee-8c8a-4c63db31a1ee" providerId="ADAL" clId="{EA405B70-6589-4626-B1A3-FD3DA97F54AA}" dt="2024-11-04T12:15:44.733" v="293" actId="1076"/>
        <pc:sldMkLst>
          <pc:docMk/>
          <pc:sldMk cId="4096565114" sldId="260"/>
        </pc:sldMkLst>
        <pc:spChg chg="mod">
          <ac:chgData name="Jarmo Tahvanainen" userId="79dd5496-d724-4dee-8c8a-4c63db31a1ee" providerId="ADAL" clId="{EA405B70-6589-4626-B1A3-FD3DA97F54AA}" dt="2024-11-04T12:08:29.142" v="24" actId="27636"/>
          <ac:spMkLst>
            <pc:docMk/>
            <pc:sldMk cId="4096565114" sldId="260"/>
            <ac:spMk id="2" creationId="{3A7F9F9F-9D71-A2FC-FCB0-0B6F90968D91}"/>
          </ac:spMkLst>
        </pc:spChg>
        <pc:spChg chg="add del mod">
          <ac:chgData name="Jarmo Tahvanainen" userId="79dd5496-d724-4dee-8c8a-4c63db31a1ee" providerId="ADAL" clId="{EA405B70-6589-4626-B1A3-FD3DA97F54AA}" dt="2024-11-04T12:15:44.733" v="293" actId="1076"/>
          <ac:spMkLst>
            <pc:docMk/>
            <pc:sldMk cId="4096565114" sldId="260"/>
            <ac:spMk id="3" creationId="{D480792E-AA84-37A5-D73A-29B2B60F1F11}"/>
          </ac:spMkLst>
        </pc:spChg>
        <pc:spChg chg="add">
          <ac:chgData name="Jarmo Tahvanainen" userId="79dd5496-d724-4dee-8c8a-4c63db31a1ee" providerId="ADAL" clId="{EA405B70-6589-4626-B1A3-FD3DA97F54AA}" dt="2024-11-04T12:06:47.204" v="1"/>
          <ac:spMkLst>
            <pc:docMk/>
            <pc:sldMk cId="4096565114" sldId="260"/>
            <ac:spMk id="4" creationId="{C4A5A997-E5ED-2DF7-6B9D-9ACDC353EFC7}"/>
          </ac:spMkLst>
        </pc:spChg>
        <pc:spChg chg="add">
          <ac:chgData name="Jarmo Tahvanainen" userId="79dd5496-d724-4dee-8c8a-4c63db31a1ee" providerId="ADAL" clId="{EA405B70-6589-4626-B1A3-FD3DA97F54AA}" dt="2024-11-04T12:06:47.204" v="1"/>
          <ac:spMkLst>
            <pc:docMk/>
            <pc:sldMk cId="4096565114" sldId="260"/>
            <ac:spMk id="5" creationId="{9A18C6B1-1A9F-7DD4-EC47-86AA52159686}"/>
          </ac:spMkLst>
        </pc:spChg>
        <pc:spChg chg="add">
          <ac:chgData name="Jarmo Tahvanainen" userId="79dd5496-d724-4dee-8c8a-4c63db31a1ee" providerId="ADAL" clId="{EA405B70-6589-4626-B1A3-FD3DA97F54AA}" dt="2024-11-04T12:06:47.204" v="1"/>
          <ac:spMkLst>
            <pc:docMk/>
            <pc:sldMk cId="4096565114" sldId="260"/>
            <ac:spMk id="6" creationId="{617499F4-A49D-9905-536B-9A9E09C78E2E}"/>
          </ac:spMkLst>
        </pc:spChg>
        <pc:spChg chg="add">
          <ac:chgData name="Jarmo Tahvanainen" userId="79dd5496-d724-4dee-8c8a-4c63db31a1ee" providerId="ADAL" clId="{EA405B70-6589-4626-B1A3-FD3DA97F54AA}" dt="2024-11-04T12:06:47.204" v="1"/>
          <ac:spMkLst>
            <pc:docMk/>
            <pc:sldMk cId="4096565114" sldId="260"/>
            <ac:spMk id="7" creationId="{AA5A5EF1-B4AE-1994-41F9-BF91554476E6}"/>
          </ac:spMkLst>
        </pc:spChg>
        <pc:spChg chg="add">
          <ac:chgData name="Jarmo Tahvanainen" userId="79dd5496-d724-4dee-8c8a-4c63db31a1ee" providerId="ADAL" clId="{EA405B70-6589-4626-B1A3-FD3DA97F54AA}" dt="2024-11-04T12:06:47.204" v="1"/>
          <ac:spMkLst>
            <pc:docMk/>
            <pc:sldMk cId="4096565114" sldId="260"/>
            <ac:spMk id="8" creationId="{80BB4448-B3B6-366D-4174-9E893F81A4A4}"/>
          </ac:spMkLst>
        </pc:spChg>
        <pc:spChg chg="add">
          <ac:chgData name="Jarmo Tahvanainen" userId="79dd5496-d724-4dee-8c8a-4c63db31a1ee" providerId="ADAL" clId="{EA405B70-6589-4626-B1A3-FD3DA97F54AA}" dt="2024-11-04T12:06:47.204" v="1"/>
          <ac:spMkLst>
            <pc:docMk/>
            <pc:sldMk cId="4096565114" sldId="260"/>
            <ac:spMk id="9" creationId="{17FA0096-D539-7F3F-B6D4-01A97592462D}"/>
          </ac:spMkLst>
        </pc:spChg>
        <pc:spChg chg="add">
          <ac:chgData name="Jarmo Tahvanainen" userId="79dd5496-d724-4dee-8c8a-4c63db31a1ee" providerId="ADAL" clId="{EA405B70-6589-4626-B1A3-FD3DA97F54AA}" dt="2024-11-04T12:06:47.204" v="1"/>
          <ac:spMkLst>
            <pc:docMk/>
            <pc:sldMk cId="4096565114" sldId="260"/>
            <ac:spMk id="10" creationId="{E351ECF3-BB2A-19DE-3C08-1B4C56E4F33F}"/>
          </ac:spMkLst>
        </pc:spChg>
        <pc:spChg chg="add">
          <ac:chgData name="Jarmo Tahvanainen" userId="79dd5496-d724-4dee-8c8a-4c63db31a1ee" providerId="ADAL" clId="{EA405B70-6589-4626-B1A3-FD3DA97F54AA}" dt="2024-11-04T12:06:47.204" v="1"/>
          <ac:spMkLst>
            <pc:docMk/>
            <pc:sldMk cId="4096565114" sldId="260"/>
            <ac:spMk id="11" creationId="{55239155-884F-DF1F-769F-FE026275F306}"/>
          </ac:spMkLst>
        </pc:spChg>
        <pc:spChg chg="add">
          <ac:chgData name="Jarmo Tahvanainen" userId="79dd5496-d724-4dee-8c8a-4c63db31a1ee" providerId="ADAL" clId="{EA405B70-6589-4626-B1A3-FD3DA97F54AA}" dt="2024-11-04T12:06:47.204" v="1"/>
          <ac:spMkLst>
            <pc:docMk/>
            <pc:sldMk cId="4096565114" sldId="260"/>
            <ac:spMk id="12" creationId="{D1CE2F01-7A03-781A-6196-BB847E7D47AE}"/>
          </ac:spMkLst>
        </pc:spChg>
        <pc:spChg chg="add">
          <ac:chgData name="Jarmo Tahvanainen" userId="79dd5496-d724-4dee-8c8a-4c63db31a1ee" providerId="ADAL" clId="{EA405B70-6589-4626-B1A3-FD3DA97F54AA}" dt="2024-11-04T12:06:47.204" v="1"/>
          <ac:spMkLst>
            <pc:docMk/>
            <pc:sldMk cId="4096565114" sldId="260"/>
            <ac:spMk id="13" creationId="{6FAF8EE7-D520-162D-06F1-23B85B3FFAE1}"/>
          </ac:spMkLst>
        </pc:spChg>
        <pc:spChg chg="add">
          <ac:chgData name="Jarmo Tahvanainen" userId="79dd5496-d724-4dee-8c8a-4c63db31a1ee" providerId="ADAL" clId="{EA405B70-6589-4626-B1A3-FD3DA97F54AA}" dt="2024-11-04T12:06:47.204" v="1"/>
          <ac:spMkLst>
            <pc:docMk/>
            <pc:sldMk cId="4096565114" sldId="260"/>
            <ac:spMk id="14" creationId="{A4F34087-FDBE-9E27-5ACE-49E2F5116220}"/>
          </ac:spMkLst>
        </pc:spChg>
        <pc:spChg chg="add">
          <ac:chgData name="Jarmo Tahvanainen" userId="79dd5496-d724-4dee-8c8a-4c63db31a1ee" providerId="ADAL" clId="{EA405B70-6589-4626-B1A3-FD3DA97F54AA}" dt="2024-11-04T12:06:47.204" v="1"/>
          <ac:spMkLst>
            <pc:docMk/>
            <pc:sldMk cId="4096565114" sldId="260"/>
            <ac:spMk id="15" creationId="{776FF857-F5A1-2070-B0BE-DFE80F402F5B}"/>
          </ac:spMkLst>
        </pc:spChg>
        <pc:spChg chg="add">
          <ac:chgData name="Jarmo Tahvanainen" userId="79dd5496-d724-4dee-8c8a-4c63db31a1ee" providerId="ADAL" clId="{EA405B70-6589-4626-B1A3-FD3DA97F54AA}" dt="2024-11-04T12:06:47.204" v="1"/>
          <ac:spMkLst>
            <pc:docMk/>
            <pc:sldMk cId="4096565114" sldId="260"/>
            <ac:spMk id="16" creationId="{18855C6F-D4E8-3C54-D780-082969A3170B}"/>
          </ac:spMkLst>
        </pc:spChg>
        <pc:spChg chg="add">
          <ac:chgData name="Jarmo Tahvanainen" userId="79dd5496-d724-4dee-8c8a-4c63db31a1ee" providerId="ADAL" clId="{EA405B70-6589-4626-B1A3-FD3DA97F54AA}" dt="2024-11-04T12:06:47.204" v="1"/>
          <ac:spMkLst>
            <pc:docMk/>
            <pc:sldMk cId="4096565114" sldId="260"/>
            <ac:spMk id="17" creationId="{5176BE86-D96E-5747-A4ED-1B517D7FD542}"/>
          </ac:spMkLst>
        </pc:spChg>
        <pc:spChg chg="add">
          <ac:chgData name="Jarmo Tahvanainen" userId="79dd5496-d724-4dee-8c8a-4c63db31a1ee" providerId="ADAL" clId="{EA405B70-6589-4626-B1A3-FD3DA97F54AA}" dt="2024-11-04T12:06:47.204" v="1"/>
          <ac:spMkLst>
            <pc:docMk/>
            <pc:sldMk cId="4096565114" sldId="260"/>
            <ac:spMk id="18" creationId="{51AE4A23-FF5C-34F6-938D-99DB78795EBF}"/>
          </ac:spMkLst>
        </pc:spChg>
        <pc:spChg chg="add">
          <ac:chgData name="Jarmo Tahvanainen" userId="79dd5496-d724-4dee-8c8a-4c63db31a1ee" providerId="ADAL" clId="{EA405B70-6589-4626-B1A3-FD3DA97F54AA}" dt="2024-11-04T12:07:51.973" v="11"/>
          <ac:spMkLst>
            <pc:docMk/>
            <pc:sldMk cId="4096565114" sldId="260"/>
            <ac:spMk id="19" creationId="{02CBB055-AF9B-12C3-A914-45E984A99526}"/>
          </ac:spMkLst>
        </pc:spChg>
        <pc:spChg chg="add">
          <ac:chgData name="Jarmo Tahvanainen" userId="79dd5496-d724-4dee-8c8a-4c63db31a1ee" providerId="ADAL" clId="{EA405B70-6589-4626-B1A3-FD3DA97F54AA}" dt="2024-11-04T12:07:51.973" v="11"/>
          <ac:spMkLst>
            <pc:docMk/>
            <pc:sldMk cId="4096565114" sldId="260"/>
            <ac:spMk id="20" creationId="{B45132AF-F58C-920C-9850-854D3AF8CD43}"/>
          </ac:spMkLst>
        </pc:spChg>
        <pc:spChg chg="add">
          <ac:chgData name="Jarmo Tahvanainen" userId="79dd5496-d724-4dee-8c8a-4c63db31a1ee" providerId="ADAL" clId="{EA405B70-6589-4626-B1A3-FD3DA97F54AA}" dt="2024-11-04T12:07:51.973" v="11"/>
          <ac:spMkLst>
            <pc:docMk/>
            <pc:sldMk cId="4096565114" sldId="260"/>
            <ac:spMk id="21" creationId="{4B8CBEBB-9B0A-DB6E-DD4D-3DE77A75DCB1}"/>
          </ac:spMkLst>
        </pc:spChg>
        <pc:spChg chg="add">
          <ac:chgData name="Jarmo Tahvanainen" userId="79dd5496-d724-4dee-8c8a-4c63db31a1ee" providerId="ADAL" clId="{EA405B70-6589-4626-B1A3-FD3DA97F54AA}" dt="2024-11-04T12:07:51.973" v="11"/>
          <ac:spMkLst>
            <pc:docMk/>
            <pc:sldMk cId="4096565114" sldId="260"/>
            <ac:spMk id="22" creationId="{47E81B77-0588-0593-2921-2D5810726322}"/>
          </ac:spMkLst>
        </pc:spChg>
        <pc:spChg chg="add">
          <ac:chgData name="Jarmo Tahvanainen" userId="79dd5496-d724-4dee-8c8a-4c63db31a1ee" providerId="ADAL" clId="{EA405B70-6589-4626-B1A3-FD3DA97F54AA}" dt="2024-11-04T12:07:51.973" v="11"/>
          <ac:spMkLst>
            <pc:docMk/>
            <pc:sldMk cId="4096565114" sldId="260"/>
            <ac:spMk id="23" creationId="{3E02C5BB-81F2-C615-9D96-34CE2016B263}"/>
          </ac:spMkLst>
        </pc:spChg>
        <pc:spChg chg="add">
          <ac:chgData name="Jarmo Tahvanainen" userId="79dd5496-d724-4dee-8c8a-4c63db31a1ee" providerId="ADAL" clId="{EA405B70-6589-4626-B1A3-FD3DA97F54AA}" dt="2024-11-04T12:07:51.973" v="11"/>
          <ac:spMkLst>
            <pc:docMk/>
            <pc:sldMk cId="4096565114" sldId="260"/>
            <ac:spMk id="24" creationId="{FCBA2531-00D3-3374-0BC5-53222B602FAF}"/>
          </ac:spMkLst>
        </pc:spChg>
        <pc:spChg chg="add">
          <ac:chgData name="Jarmo Tahvanainen" userId="79dd5496-d724-4dee-8c8a-4c63db31a1ee" providerId="ADAL" clId="{EA405B70-6589-4626-B1A3-FD3DA97F54AA}" dt="2024-11-04T12:07:51.973" v="11"/>
          <ac:spMkLst>
            <pc:docMk/>
            <pc:sldMk cId="4096565114" sldId="260"/>
            <ac:spMk id="25" creationId="{D2CC687B-1959-57A4-DBC3-F532537AACCD}"/>
          </ac:spMkLst>
        </pc:spChg>
        <pc:spChg chg="add">
          <ac:chgData name="Jarmo Tahvanainen" userId="79dd5496-d724-4dee-8c8a-4c63db31a1ee" providerId="ADAL" clId="{EA405B70-6589-4626-B1A3-FD3DA97F54AA}" dt="2024-11-04T12:07:51.973" v="11"/>
          <ac:spMkLst>
            <pc:docMk/>
            <pc:sldMk cId="4096565114" sldId="260"/>
            <ac:spMk id="26" creationId="{FF8884CE-A2D4-C2C9-C99D-BFBD515C82E8}"/>
          </ac:spMkLst>
        </pc:spChg>
        <pc:spChg chg="add">
          <ac:chgData name="Jarmo Tahvanainen" userId="79dd5496-d724-4dee-8c8a-4c63db31a1ee" providerId="ADAL" clId="{EA405B70-6589-4626-B1A3-FD3DA97F54AA}" dt="2024-11-04T12:07:51.973" v="11"/>
          <ac:spMkLst>
            <pc:docMk/>
            <pc:sldMk cId="4096565114" sldId="260"/>
            <ac:spMk id="27" creationId="{7A11CA37-2858-FE7C-6F25-9D8DB6CE0AD6}"/>
          </ac:spMkLst>
        </pc:spChg>
        <pc:spChg chg="add">
          <ac:chgData name="Jarmo Tahvanainen" userId="79dd5496-d724-4dee-8c8a-4c63db31a1ee" providerId="ADAL" clId="{EA405B70-6589-4626-B1A3-FD3DA97F54AA}" dt="2024-11-04T12:07:51.973" v="11"/>
          <ac:spMkLst>
            <pc:docMk/>
            <pc:sldMk cId="4096565114" sldId="260"/>
            <ac:spMk id="28" creationId="{8DCB4B4B-CD87-0079-0D1B-CBD8D55AB413}"/>
          </ac:spMkLst>
        </pc:spChg>
        <pc:spChg chg="add">
          <ac:chgData name="Jarmo Tahvanainen" userId="79dd5496-d724-4dee-8c8a-4c63db31a1ee" providerId="ADAL" clId="{EA405B70-6589-4626-B1A3-FD3DA97F54AA}" dt="2024-11-04T12:07:51.973" v="11"/>
          <ac:spMkLst>
            <pc:docMk/>
            <pc:sldMk cId="4096565114" sldId="260"/>
            <ac:spMk id="29" creationId="{3E34016A-8266-A3BA-787D-5E815FB90950}"/>
          </ac:spMkLst>
        </pc:spChg>
        <pc:spChg chg="add del">
          <ac:chgData name="Jarmo Tahvanainen" userId="79dd5496-d724-4dee-8c8a-4c63db31a1ee" providerId="ADAL" clId="{EA405B70-6589-4626-B1A3-FD3DA97F54AA}" dt="2024-11-04T12:07:55.318" v="14" actId="21"/>
          <ac:spMkLst>
            <pc:docMk/>
            <pc:sldMk cId="4096565114" sldId="260"/>
            <ac:spMk id="30" creationId="{253889C1-8872-5AF0-DF29-C519D8B8417D}"/>
          </ac:spMkLst>
        </pc:spChg>
        <pc:spChg chg="add del">
          <ac:chgData name="Jarmo Tahvanainen" userId="79dd5496-d724-4dee-8c8a-4c63db31a1ee" providerId="ADAL" clId="{EA405B70-6589-4626-B1A3-FD3DA97F54AA}" dt="2024-11-04T12:07:55.318" v="14" actId="21"/>
          <ac:spMkLst>
            <pc:docMk/>
            <pc:sldMk cId="4096565114" sldId="260"/>
            <ac:spMk id="31" creationId="{9D40AC0A-13E7-306A-5651-69FEC16165EB}"/>
          </ac:spMkLst>
        </pc:spChg>
        <pc:spChg chg="add del">
          <ac:chgData name="Jarmo Tahvanainen" userId="79dd5496-d724-4dee-8c8a-4c63db31a1ee" providerId="ADAL" clId="{EA405B70-6589-4626-B1A3-FD3DA97F54AA}" dt="2024-11-04T12:07:55.318" v="14" actId="21"/>
          <ac:spMkLst>
            <pc:docMk/>
            <pc:sldMk cId="4096565114" sldId="260"/>
            <ac:spMk id="32" creationId="{2FB4D689-4AAE-9B74-D053-BF248D52704E}"/>
          </ac:spMkLst>
        </pc:spChg>
        <pc:spChg chg="add del">
          <ac:chgData name="Jarmo Tahvanainen" userId="79dd5496-d724-4dee-8c8a-4c63db31a1ee" providerId="ADAL" clId="{EA405B70-6589-4626-B1A3-FD3DA97F54AA}" dt="2024-11-04T12:07:55.318" v="14" actId="21"/>
          <ac:spMkLst>
            <pc:docMk/>
            <pc:sldMk cId="4096565114" sldId="260"/>
            <ac:spMk id="33" creationId="{6287EF28-8C0A-6F5F-BCF4-B27A3A4F8B02}"/>
          </ac:spMkLst>
        </pc:spChg>
        <pc:spChg chg="add del">
          <ac:chgData name="Jarmo Tahvanainen" userId="79dd5496-d724-4dee-8c8a-4c63db31a1ee" providerId="ADAL" clId="{EA405B70-6589-4626-B1A3-FD3DA97F54AA}" dt="2024-11-04T12:07:55.318" v="14" actId="21"/>
          <ac:spMkLst>
            <pc:docMk/>
            <pc:sldMk cId="4096565114" sldId="260"/>
            <ac:spMk id="34" creationId="{DBD96398-2561-DB85-90F6-3D23AB3565C1}"/>
          </ac:spMkLst>
        </pc:spChg>
        <pc:spChg chg="add del">
          <ac:chgData name="Jarmo Tahvanainen" userId="79dd5496-d724-4dee-8c8a-4c63db31a1ee" providerId="ADAL" clId="{EA405B70-6589-4626-B1A3-FD3DA97F54AA}" dt="2024-11-04T12:07:55.318" v="14" actId="21"/>
          <ac:spMkLst>
            <pc:docMk/>
            <pc:sldMk cId="4096565114" sldId="260"/>
            <ac:spMk id="35" creationId="{5E52B6CD-AE67-7A36-966C-2225946D4C14}"/>
          </ac:spMkLst>
        </pc:spChg>
        <pc:spChg chg="add del">
          <ac:chgData name="Jarmo Tahvanainen" userId="79dd5496-d724-4dee-8c8a-4c63db31a1ee" providerId="ADAL" clId="{EA405B70-6589-4626-B1A3-FD3DA97F54AA}" dt="2024-11-04T12:07:55.318" v="14" actId="21"/>
          <ac:spMkLst>
            <pc:docMk/>
            <pc:sldMk cId="4096565114" sldId="260"/>
            <ac:spMk id="36" creationId="{D65AB7A0-1849-4DBE-EEC2-418D4DA62663}"/>
          </ac:spMkLst>
        </pc:spChg>
        <pc:spChg chg="add del">
          <ac:chgData name="Jarmo Tahvanainen" userId="79dd5496-d724-4dee-8c8a-4c63db31a1ee" providerId="ADAL" clId="{EA405B70-6589-4626-B1A3-FD3DA97F54AA}" dt="2024-11-04T12:07:55.318" v="14" actId="21"/>
          <ac:spMkLst>
            <pc:docMk/>
            <pc:sldMk cId="4096565114" sldId="260"/>
            <ac:spMk id="37" creationId="{B12F31BF-112D-055E-F914-B05425D55950}"/>
          </ac:spMkLst>
        </pc:spChg>
        <pc:spChg chg="add del">
          <ac:chgData name="Jarmo Tahvanainen" userId="79dd5496-d724-4dee-8c8a-4c63db31a1ee" providerId="ADAL" clId="{EA405B70-6589-4626-B1A3-FD3DA97F54AA}" dt="2024-11-04T12:07:55.318" v="14" actId="21"/>
          <ac:spMkLst>
            <pc:docMk/>
            <pc:sldMk cId="4096565114" sldId="260"/>
            <ac:spMk id="38" creationId="{28C5E71E-5F20-D4D6-5E86-9714623B8CE6}"/>
          </ac:spMkLst>
        </pc:spChg>
        <pc:spChg chg="add del">
          <ac:chgData name="Jarmo Tahvanainen" userId="79dd5496-d724-4dee-8c8a-4c63db31a1ee" providerId="ADAL" clId="{EA405B70-6589-4626-B1A3-FD3DA97F54AA}" dt="2024-11-04T12:07:55.318" v="14" actId="21"/>
          <ac:spMkLst>
            <pc:docMk/>
            <pc:sldMk cId="4096565114" sldId="260"/>
            <ac:spMk id="39" creationId="{E543FFEE-83E9-345D-7FF1-9AEAF4963BC7}"/>
          </ac:spMkLst>
        </pc:spChg>
        <pc:spChg chg="add del">
          <ac:chgData name="Jarmo Tahvanainen" userId="79dd5496-d724-4dee-8c8a-4c63db31a1ee" providerId="ADAL" clId="{EA405B70-6589-4626-B1A3-FD3DA97F54AA}" dt="2024-11-04T12:07:55.318" v="14" actId="21"/>
          <ac:spMkLst>
            <pc:docMk/>
            <pc:sldMk cId="4096565114" sldId="260"/>
            <ac:spMk id="40" creationId="{92D18BF9-FE6F-F593-1A62-4303ED662D42}"/>
          </ac:spMkLst>
        </pc:spChg>
        <pc:spChg chg="add mod">
          <ac:chgData name="Jarmo Tahvanainen" userId="79dd5496-d724-4dee-8c8a-4c63db31a1ee" providerId="ADAL" clId="{EA405B70-6589-4626-B1A3-FD3DA97F54AA}" dt="2024-11-04T12:07:58.469" v="18"/>
          <ac:spMkLst>
            <pc:docMk/>
            <pc:sldMk cId="4096565114" sldId="260"/>
            <ac:spMk id="41" creationId="{253889C1-8872-5AF0-DF29-C519D8B8417D}"/>
          </ac:spMkLst>
        </pc:spChg>
        <pc:spChg chg="add mod">
          <ac:chgData name="Jarmo Tahvanainen" userId="79dd5496-d724-4dee-8c8a-4c63db31a1ee" providerId="ADAL" clId="{EA405B70-6589-4626-B1A3-FD3DA97F54AA}" dt="2024-11-04T12:07:58.469" v="18"/>
          <ac:spMkLst>
            <pc:docMk/>
            <pc:sldMk cId="4096565114" sldId="260"/>
            <ac:spMk id="42" creationId="{9D40AC0A-13E7-306A-5651-69FEC16165EB}"/>
          </ac:spMkLst>
        </pc:spChg>
        <pc:spChg chg="add mod">
          <ac:chgData name="Jarmo Tahvanainen" userId="79dd5496-d724-4dee-8c8a-4c63db31a1ee" providerId="ADAL" clId="{EA405B70-6589-4626-B1A3-FD3DA97F54AA}" dt="2024-11-04T12:07:58.469" v="18"/>
          <ac:spMkLst>
            <pc:docMk/>
            <pc:sldMk cId="4096565114" sldId="260"/>
            <ac:spMk id="43" creationId="{2FB4D689-4AAE-9B74-D053-BF248D52704E}"/>
          </ac:spMkLst>
        </pc:spChg>
        <pc:spChg chg="add mod">
          <ac:chgData name="Jarmo Tahvanainen" userId="79dd5496-d724-4dee-8c8a-4c63db31a1ee" providerId="ADAL" clId="{EA405B70-6589-4626-B1A3-FD3DA97F54AA}" dt="2024-11-04T12:07:58.469" v="18"/>
          <ac:spMkLst>
            <pc:docMk/>
            <pc:sldMk cId="4096565114" sldId="260"/>
            <ac:spMk id="44" creationId="{6287EF28-8C0A-6F5F-BCF4-B27A3A4F8B02}"/>
          </ac:spMkLst>
        </pc:spChg>
        <pc:spChg chg="add mod">
          <ac:chgData name="Jarmo Tahvanainen" userId="79dd5496-d724-4dee-8c8a-4c63db31a1ee" providerId="ADAL" clId="{EA405B70-6589-4626-B1A3-FD3DA97F54AA}" dt="2024-11-04T12:07:58.469" v="18"/>
          <ac:spMkLst>
            <pc:docMk/>
            <pc:sldMk cId="4096565114" sldId="260"/>
            <ac:spMk id="45" creationId="{DBD96398-2561-DB85-90F6-3D23AB3565C1}"/>
          </ac:spMkLst>
        </pc:spChg>
        <pc:spChg chg="add mod">
          <ac:chgData name="Jarmo Tahvanainen" userId="79dd5496-d724-4dee-8c8a-4c63db31a1ee" providerId="ADAL" clId="{EA405B70-6589-4626-B1A3-FD3DA97F54AA}" dt="2024-11-04T12:07:58.469" v="18"/>
          <ac:spMkLst>
            <pc:docMk/>
            <pc:sldMk cId="4096565114" sldId="260"/>
            <ac:spMk id="46" creationId="{5E52B6CD-AE67-7A36-966C-2225946D4C14}"/>
          </ac:spMkLst>
        </pc:spChg>
        <pc:spChg chg="add mod">
          <ac:chgData name="Jarmo Tahvanainen" userId="79dd5496-d724-4dee-8c8a-4c63db31a1ee" providerId="ADAL" clId="{EA405B70-6589-4626-B1A3-FD3DA97F54AA}" dt="2024-11-04T12:07:58.469" v="18"/>
          <ac:spMkLst>
            <pc:docMk/>
            <pc:sldMk cId="4096565114" sldId="260"/>
            <ac:spMk id="47" creationId="{D65AB7A0-1849-4DBE-EEC2-418D4DA62663}"/>
          </ac:spMkLst>
        </pc:spChg>
        <pc:spChg chg="add mod">
          <ac:chgData name="Jarmo Tahvanainen" userId="79dd5496-d724-4dee-8c8a-4c63db31a1ee" providerId="ADAL" clId="{EA405B70-6589-4626-B1A3-FD3DA97F54AA}" dt="2024-11-04T12:07:58.469" v="18"/>
          <ac:spMkLst>
            <pc:docMk/>
            <pc:sldMk cId="4096565114" sldId="260"/>
            <ac:spMk id="48" creationId="{B12F31BF-112D-055E-F914-B05425D55950}"/>
          </ac:spMkLst>
        </pc:spChg>
        <pc:spChg chg="add mod">
          <ac:chgData name="Jarmo Tahvanainen" userId="79dd5496-d724-4dee-8c8a-4c63db31a1ee" providerId="ADAL" clId="{EA405B70-6589-4626-B1A3-FD3DA97F54AA}" dt="2024-11-04T12:07:58.469" v="18"/>
          <ac:spMkLst>
            <pc:docMk/>
            <pc:sldMk cId="4096565114" sldId="260"/>
            <ac:spMk id="49" creationId="{28C5E71E-5F20-D4D6-5E86-9714623B8CE6}"/>
          </ac:spMkLst>
        </pc:spChg>
        <pc:spChg chg="add mod">
          <ac:chgData name="Jarmo Tahvanainen" userId="79dd5496-d724-4dee-8c8a-4c63db31a1ee" providerId="ADAL" clId="{EA405B70-6589-4626-B1A3-FD3DA97F54AA}" dt="2024-11-04T12:07:58.469" v="18"/>
          <ac:spMkLst>
            <pc:docMk/>
            <pc:sldMk cId="4096565114" sldId="260"/>
            <ac:spMk id="50" creationId="{E543FFEE-83E9-345D-7FF1-9AEAF4963BC7}"/>
          </ac:spMkLst>
        </pc:spChg>
        <pc:spChg chg="add mod">
          <ac:chgData name="Jarmo Tahvanainen" userId="79dd5496-d724-4dee-8c8a-4c63db31a1ee" providerId="ADAL" clId="{EA405B70-6589-4626-B1A3-FD3DA97F54AA}" dt="2024-11-04T12:07:58.469" v="18"/>
          <ac:spMkLst>
            <pc:docMk/>
            <pc:sldMk cId="4096565114" sldId="260"/>
            <ac:spMk id="51" creationId="{92D18BF9-FE6F-F593-1A62-4303ED662D42}"/>
          </ac:spMkLst>
        </pc:spChg>
      </pc:sldChg>
    </pc:docChg>
  </pc:docChgLst>
  <pc:docChgLst>
    <pc:chgData name="Risto Teerikoski" userId="S::risto.teerikoski@tuni.fi::66234951-cf9c-4562-95a0-ea74f6dfe2aa" providerId="AD" clId="Web-{F8C077FF-E3F9-0FBB-E440-39D53874204D}"/>
    <pc:docChg chg="modSld">
      <pc:chgData name="Risto Teerikoski" userId="S::risto.teerikoski@tuni.fi::66234951-cf9c-4562-95a0-ea74f6dfe2aa" providerId="AD" clId="Web-{F8C077FF-E3F9-0FBB-E440-39D53874204D}" dt="2024-11-04T12:02:37.124" v="16"/>
      <pc:docMkLst>
        <pc:docMk/>
      </pc:docMkLst>
      <pc:sldChg chg="modSp">
        <pc:chgData name="Risto Teerikoski" userId="S::risto.teerikoski@tuni.fi::66234951-cf9c-4562-95a0-ea74f6dfe2aa" providerId="AD" clId="Web-{F8C077FF-E3F9-0FBB-E440-39D53874204D}" dt="2024-11-04T11:58:52.586" v="14" actId="20577"/>
        <pc:sldMkLst>
          <pc:docMk/>
          <pc:sldMk cId="72855012" sldId="257"/>
        </pc:sldMkLst>
        <pc:spChg chg="mod">
          <ac:chgData name="Risto Teerikoski" userId="S::risto.teerikoski@tuni.fi::66234951-cf9c-4562-95a0-ea74f6dfe2aa" providerId="AD" clId="Web-{F8C077FF-E3F9-0FBB-E440-39D53874204D}" dt="2024-11-04T11:58:52.586" v="14" actId="20577"/>
          <ac:spMkLst>
            <pc:docMk/>
            <pc:sldMk cId="72855012" sldId="257"/>
            <ac:spMk id="3" creationId="{27BAA062-1454-5B81-8930-CA98EB165809}"/>
          </ac:spMkLst>
        </pc:spChg>
      </pc:sldChg>
      <pc:sldChg chg="addSp delSp modSp">
        <pc:chgData name="Risto Teerikoski" userId="S::risto.teerikoski@tuni.fi::66234951-cf9c-4562-95a0-ea74f6dfe2aa" providerId="AD" clId="Web-{F8C077FF-E3F9-0FBB-E440-39D53874204D}" dt="2024-11-04T12:02:37.124" v="16"/>
        <pc:sldMkLst>
          <pc:docMk/>
          <pc:sldMk cId="1855844925" sldId="258"/>
        </pc:sldMkLst>
        <pc:spChg chg="add del mod">
          <ac:chgData name="Risto Teerikoski" userId="S::risto.teerikoski@tuni.fi::66234951-cf9c-4562-95a0-ea74f6dfe2aa" providerId="AD" clId="Web-{F8C077FF-E3F9-0FBB-E440-39D53874204D}" dt="2024-11-04T12:02:37.124" v="16"/>
          <ac:spMkLst>
            <pc:docMk/>
            <pc:sldMk cId="1855844925" sldId="258"/>
            <ac:spMk id="26" creationId="{52B45150-0ED2-DCE6-51AD-5383F6754535}"/>
          </ac:spMkLst>
        </pc:spChg>
        <pc:graphicFrameChg chg="add del">
          <ac:chgData name="Risto Teerikoski" userId="S::risto.teerikoski@tuni.fi::66234951-cf9c-4562-95a0-ea74f6dfe2aa" providerId="AD" clId="Web-{F8C077FF-E3F9-0FBB-E440-39D53874204D}" dt="2024-11-04T12:02:37.124" v="16"/>
          <ac:graphicFrameMkLst>
            <pc:docMk/>
            <pc:sldMk cId="1855844925" sldId="258"/>
            <ac:graphicFrameMk id="15" creationId="{914AEC45-AF6C-A183-397D-98B86230846E}"/>
          </ac:graphicFrameMkLst>
        </pc:graphicFrameChg>
      </pc:sldChg>
    </pc:docChg>
  </pc:docChgLst>
  <pc:docChgLst>
    <pc:chgData name="Risto Teerikoski" userId="S::risto.teerikoski@tuni.fi::66234951-cf9c-4562-95a0-ea74f6dfe2aa" providerId="AD" clId="Web-{23DDA864-43FF-1D04-92FC-BF6980384EE6}"/>
    <pc:docChg chg="addSld modSld addMainMaster delMainMaster">
      <pc:chgData name="Risto Teerikoski" userId="S::risto.teerikoski@tuni.fi::66234951-cf9c-4562-95a0-ea74f6dfe2aa" providerId="AD" clId="Web-{23DDA864-43FF-1D04-92FC-BF6980384EE6}" dt="2024-11-04T11:07:58.170" v="26" actId="20577"/>
      <pc:docMkLst>
        <pc:docMk/>
      </pc:docMkLst>
      <pc:sldChg chg="addSp modSp mod setBg modClrScheme chgLayout">
        <pc:chgData name="Risto Teerikoski" userId="S::risto.teerikoski@tuni.fi::66234951-cf9c-4562-95a0-ea74f6dfe2aa" providerId="AD" clId="Web-{23DDA864-43FF-1D04-92FC-BF6980384EE6}" dt="2024-11-04T11:04:41.944" v="1"/>
        <pc:sldMkLst>
          <pc:docMk/>
          <pc:sldMk cId="782385677" sldId="256"/>
        </pc:sldMkLst>
        <pc:spChg chg="mod">
          <ac:chgData name="Risto Teerikoski" userId="S::risto.teerikoski@tuni.fi::66234951-cf9c-4562-95a0-ea74f6dfe2aa" providerId="AD" clId="Web-{23DDA864-43FF-1D04-92FC-BF6980384EE6}" dt="2024-11-04T11:04:41.944" v="1"/>
          <ac:spMkLst>
            <pc:docMk/>
            <pc:sldMk cId="782385677" sldId="256"/>
            <ac:spMk id="2" creationId="{00000000-0000-0000-0000-000000000000}"/>
          </ac:spMkLst>
        </pc:spChg>
        <pc:spChg chg="mod">
          <ac:chgData name="Risto Teerikoski" userId="S::risto.teerikoski@tuni.fi::66234951-cf9c-4562-95a0-ea74f6dfe2aa" providerId="AD" clId="Web-{23DDA864-43FF-1D04-92FC-BF6980384EE6}" dt="2024-11-04T11:04:41.944" v="1"/>
          <ac:spMkLst>
            <pc:docMk/>
            <pc:sldMk cId="782385677" sldId="256"/>
            <ac:spMk id="3" creationId="{00000000-0000-0000-0000-000000000000}"/>
          </ac:spMkLst>
        </pc:spChg>
        <pc:spChg chg="add">
          <ac:chgData name="Risto Teerikoski" userId="S::risto.teerikoski@tuni.fi::66234951-cf9c-4562-95a0-ea74f6dfe2aa" providerId="AD" clId="Web-{23DDA864-43FF-1D04-92FC-BF6980384EE6}" dt="2024-11-04T11:04:41.944" v="1"/>
          <ac:spMkLst>
            <pc:docMk/>
            <pc:sldMk cId="782385677" sldId="256"/>
            <ac:spMk id="9" creationId="{644DFB53-C7FE-4BC7-BA96-83262BE09953}"/>
          </ac:spMkLst>
        </pc:spChg>
        <pc:picChg chg="add">
          <ac:chgData name="Risto Teerikoski" userId="S::risto.teerikoski@tuni.fi::66234951-cf9c-4562-95a0-ea74f6dfe2aa" providerId="AD" clId="Web-{23DDA864-43FF-1D04-92FC-BF6980384EE6}" dt="2024-11-04T11:04:41.944" v="1"/>
          <ac:picMkLst>
            <pc:docMk/>
            <pc:sldMk cId="782385677" sldId="256"/>
            <ac:picMk id="4" creationId="{999EB7E7-2345-64AC-E712-671BEC69BEC1}"/>
          </ac:picMkLst>
        </pc:picChg>
      </pc:sldChg>
      <pc:sldChg chg="modSp new">
        <pc:chgData name="Risto Teerikoski" userId="S::risto.teerikoski@tuni.fi::66234951-cf9c-4562-95a0-ea74f6dfe2aa" providerId="AD" clId="Web-{23DDA864-43FF-1D04-92FC-BF6980384EE6}" dt="2024-11-04T11:07:58.170" v="26" actId="20577"/>
        <pc:sldMkLst>
          <pc:docMk/>
          <pc:sldMk cId="72855012" sldId="257"/>
        </pc:sldMkLst>
        <pc:spChg chg="mod">
          <ac:chgData name="Risto Teerikoski" userId="S::risto.teerikoski@tuni.fi::66234951-cf9c-4562-95a0-ea74f6dfe2aa" providerId="AD" clId="Web-{23DDA864-43FF-1D04-92FC-BF6980384EE6}" dt="2024-11-04T11:07:58.170" v="26" actId="20577"/>
          <ac:spMkLst>
            <pc:docMk/>
            <pc:sldMk cId="72855012" sldId="257"/>
            <ac:spMk id="2" creationId="{F23CF549-5841-B7E8-0748-50254D1DFC70}"/>
          </ac:spMkLst>
        </pc:spChg>
        <pc:spChg chg="mod">
          <ac:chgData name="Risto Teerikoski" userId="S::risto.teerikoski@tuni.fi::66234951-cf9c-4562-95a0-ea74f6dfe2aa" providerId="AD" clId="Web-{23DDA864-43FF-1D04-92FC-BF6980384EE6}" dt="2024-11-04T11:07:46.622" v="20" actId="20577"/>
          <ac:spMkLst>
            <pc:docMk/>
            <pc:sldMk cId="72855012" sldId="257"/>
            <ac:spMk id="3" creationId="{27BAA062-1454-5B81-8930-CA98EB165809}"/>
          </ac:spMkLst>
        </pc:spChg>
      </pc:sldChg>
      <pc:sldMasterChg chg="del delSldLayout">
        <pc:chgData name="Risto Teerikoski" userId="S::risto.teerikoski@tuni.fi::66234951-cf9c-4562-95a0-ea74f6dfe2aa" providerId="AD" clId="Web-{23DDA864-43FF-1D04-92FC-BF6980384EE6}" dt="2024-11-04T11:04:41.944" v="1"/>
        <pc:sldMasterMkLst>
          <pc:docMk/>
          <pc:sldMasterMk cId="1034520112" sldId="2147483648"/>
        </pc:sldMasterMkLst>
        <pc:sldLayoutChg chg="del">
          <pc:chgData name="Risto Teerikoski" userId="S::risto.teerikoski@tuni.fi::66234951-cf9c-4562-95a0-ea74f6dfe2aa" providerId="AD" clId="Web-{23DDA864-43FF-1D04-92FC-BF6980384EE6}" dt="2024-11-04T11:04:41.944" v="1"/>
          <pc:sldLayoutMkLst>
            <pc:docMk/>
            <pc:sldMasterMk cId="1034520112" sldId="2147483648"/>
            <pc:sldLayoutMk cId="2822443542" sldId="2147483649"/>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91875738" sldId="2147483650"/>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625772058" sldId="2147483651"/>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368371511" sldId="2147483652"/>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4234365057" sldId="2147483653"/>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23876409" sldId="2147483654"/>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583615748" sldId="2147483655"/>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827074677" sldId="2147483656"/>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139981579" sldId="2147483657"/>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1012034331" sldId="2147483658"/>
          </pc:sldLayoutMkLst>
        </pc:sldLayoutChg>
        <pc:sldLayoutChg chg="del">
          <pc:chgData name="Risto Teerikoski" userId="S::risto.teerikoski@tuni.fi::66234951-cf9c-4562-95a0-ea74f6dfe2aa" providerId="AD" clId="Web-{23DDA864-43FF-1D04-92FC-BF6980384EE6}" dt="2024-11-04T11:04:41.944" v="1"/>
          <pc:sldLayoutMkLst>
            <pc:docMk/>
            <pc:sldMasterMk cId="1034520112" sldId="2147483648"/>
            <pc:sldLayoutMk cId="3406455356" sldId="2147483659"/>
          </pc:sldLayoutMkLst>
        </pc:sldLayoutChg>
      </pc:sldMasterChg>
      <pc:sldMasterChg chg="add addSldLayout">
        <pc:chgData name="Risto Teerikoski" userId="S::risto.teerikoski@tuni.fi::66234951-cf9c-4562-95a0-ea74f6dfe2aa" providerId="AD" clId="Web-{23DDA864-43FF-1D04-92FC-BF6980384EE6}" dt="2024-11-04T11:04:41.944" v="1"/>
        <pc:sldMasterMkLst>
          <pc:docMk/>
          <pc:sldMasterMk cId="3711155986" sldId="2147483699"/>
        </pc:sldMasterMkLst>
        <pc:sldLayoutChg chg="add">
          <pc:chgData name="Risto Teerikoski" userId="S::risto.teerikoski@tuni.fi::66234951-cf9c-4562-95a0-ea74f6dfe2aa" providerId="AD" clId="Web-{23DDA864-43FF-1D04-92FC-BF6980384EE6}" dt="2024-11-04T11:04:41.944" v="1"/>
          <pc:sldLayoutMkLst>
            <pc:docMk/>
            <pc:sldMasterMk cId="3711155986" sldId="2147483699"/>
            <pc:sldLayoutMk cId="328693377" sldId="2147483688"/>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1582788200" sldId="2147483689"/>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3606034878" sldId="2147483690"/>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4099063668" sldId="2147483691"/>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830009094" sldId="2147483692"/>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3774118514" sldId="2147483693"/>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226641888" sldId="2147483694"/>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510347392" sldId="2147483695"/>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653148130" sldId="2147483696"/>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90255794" sldId="2147483697"/>
          </pc:sldLayoutMkLst>
        </pc:sldLayoutChg>
        <pc:sldLayoutChg chg="add">
          <pc:chgData name="Risto Teerikoski" userId="S::risto.teerikoski@tuni.fi::66234951-cf9c-4562-95a0-ea74f6dfe2aa" providerId="AD" clId="Web-{23DDA864-43FF-1D04-92FC-BF6980384EE6}" dt="2024-11-04T11:04:41.944" v="1"/>
          <pc:sldLayoutMkLst>
            <pc:docMk/>
            <pc:sldMasterMk cId="3711155986" sldId="2147483699"/>
            <pc:sldLayoutMk cId="2287786229" sldId="2147483698"/>
          </pc:sldLayoutMkLst>
        </pc:sldLayoutChg>
      </pc:sldMasterChg>
    </pc:docChg>
  </pc:docChgLst>
  <pc:docChgLst>
    <pc:chgData name="Risto Teerikoski" userId="S::risto.teerikoski@tuni.fi::66234951-cf9c-4562-95a0-ea74f6dfe2aa" providerId="AD" clId="Web-{0DBEF38E-ED75-44D1-58DC-31CDBFF51ACE}"/>
    <pc:docChg chg="addSld delSld modSld">
      <pc:chgData name="Risto Teerikoski" userId="S::risto.teerikoski@tuni.fi::66234951-cf9c-4562-95a0-ea74f6dfe2aa" providerId="AD" clId="Web-{0DBEF38E-ED75-44D1-58DC-31CDBFF51ACE}" dt="2024-11-04T12:13:27.556" v="3"/>
      <pc:docMkLst>
        <pc:docMk/>
      </pc:docMkLst>
      <pc:sldChg chg="new add del">
        <pc:chgData name="Risto Teerikoski" userId="S::risto.teerikoski@tuni.fi::66234951-cf9c-4562-95a0-ea74f6dfe2aa" providerId="AD" clId="Web-{0DBEF38E-ED75-44D1-58DC-31CDBFF51ACE}" dt="2024-11-04T12:13:27.556" v="3"/>
        <pc:sldMkLst>
          <pc:docMk/>
          <pc:sldMk cId="2890882835" sldId="259"/>
        </pc:sldMkLst>
      </pc:sldChg>
      <pc:sldChg chg="addSp modSp mod setBg">
        <pc:chgData name="Risto Teerikoski" userId="S::risto.teerikoski@tuni.fi::66234951-cf9c-4562-95a0-ea74f6dfe2aa" providerId="AD" clId="Web-{0DBEF38E-ED75-44D1-58DC-31CDBFF51ACE}" dt="2024-11-04T12:13:09.961" v="2"/>
        <pc:sldMkLst>
          <pc:docMk/>
          <pc:sldMk cId="4096565114" sldId="260"/>
        </pc:sldMkLst>
        <pc:spChg chg="mod">
          <ac:chgData name="Risto Teerikoski" userId="S::risto.teerikoski@tuni.fi::66234951-cf9c-4562-95a0-ea74f6dfe2aa" providerId="AD" clId="Web-{0DBEF38E-ED75-44D1-58DC-31CDBFF51ACE}" dt="2024-11-04T12:13:09.961" v="2"/>
          <ac:spMkLst>
            <pc:docMk/>
            <pc:sldMk cId="4096565114" sldId="260"/>
            <ac:spMk id="2" creationId="{3A7F9F9F-9D71-A2FC-FCB0-0B6F90968D91}"/>
          </ac:spMkLst>
        </pc:spChg>
        <pc:spChg chg="mod">
          <ac:chgData name="Risto Teerikoski" userId="S::risto.teerikoski@tuni.fi::66234951-cf9c-4562-95a0-ea74f6dfe2aa" providerId="AD" clId="Web-{0DBEF38E-ED75-44D1-58DC-31CDBFF51ACE}" dt="2024-11-04T12:13:09.961" v="2"/>
          <ac:spMkLst>
            <pc:docMk/>
            <pc:sldMk cId="4096565114" sldId="260"/>
            <ac:spMk id="3" creationId="{D480792E-AA84-37A5-D73A-29B2B60F1F11}"/>
          </ac:spMkLst>
        </pc:spChg>
        <pc:spChg chg="add">
          <ac:chgData name="Risto Teerikoski" userId="S::risto.teerikoski@tuni.fi::66234951-cf9c-4562-95a0-ea74f6dfe2aa" providerId="AD" clId="Web-{0DBEF38E-ED75-44D1-58DC-31CDBFF51ACE}" dt="2024-11-04T12:13:09.961" v="2"/>
          <ac:spMkLst>
            <pc:docMk/>
            <pc:sldMk cId="4096565114" sldId="260"/>
            <ac:spMk id="52" creationId="{13BF1CB8-C4D2-46A7-900D-7B057EBD241F}"/>
          </ac:spMkLst>
        </pc:spChg>
        <pc:spChg chg="add">
          <ac:chgData name="Risto Teerikoski" userId="S::risto.teerikoski@tuni.fi::66234951-cf9c-4562-95a0-ea74f6dfe2aa" providerId="AD" clId="Web-{0DBEF38E-ED75-44D1-58DC-31CDBFF51ACE}" dt="2024-11-04T12:13:09.961" v="2"/>
          <ac:spMkLst>
            <pc:docMk/>
            <pc:sldMk cId="4096565114" sldId="260"/>
            <ac:spMk id="53" creationId="{8047ED37-AD62-4555-A369-81CC3152B499}"/>
          </ac:spMkLst>
        </pc:spChg>
      </pc:sldChg>
    </pc:docChg>
  </pc:docChgLst>
  <pc:docChgLst>
    <pc:chgData name="Jarmo Tahvanainen" userId="79dd5496-d724-4dee-8c8a-4c63db31a1ee" providerId="ADAL" clId="{14F47294-76C2-4665-957B-1DCBB6142DF4}"/>
    <pc:docChg chg="undo custSel addSld delSld modSld">
      <pc:chgData name="Jarmo Tahvanainen" userId="79dd5496-d724-4dee-8c8a-4c63db31a1ee" providerId="ADAL" clId="{14F47294-76C2-4665-957B-1DCBB6142DF4}" dt="2024-11-04T13:48:57.999" v="2291" actId="20577"/>
      <pc:docMkLst>
        <pc:docMk/>
      </pc:docMkLst>
      <pc:sldChg chg="addSp delSp modSp mod">
        <pc:chgData name="Jarmo Tahvanainen" userId="79dd5496-d724-4dee-8c8a-4c63db31a1ee" providerId="ADAL" clId="{14F47294-76C2-4665-957B-1DCBB6142DF4}" dt="2024-11-04T12:46:45.421" v="7" actId="478"/>
        <pc:sldMkLst>
          <pc:docMk/>
          <pc:sldMk cId="782385677" sldId="256"/>
        </pc:sldMkLst>
        <pc:spChg chg="del mod">
          <ac:chgData name="Jarmo Tahvanainen" userId="79dd5496-d724-4dee-8c8a-4c63db31a1ee" providerId="ADAL" clId="{14F47294-76C2-4665-957B-1DCBB6142DF4}" dt="2024-11-04T12:46:40.078" v="3" actId="478"/>
          <ac:spMkLst>
            <pc:docMk/>
            <pc:sldMk cId="782385677" sldId="256"/>
            <ac:spMk id="2" creationId="{00000000-0000-0000-0000-000000000000}"/>
          </ac:spMkLst>
        </pc:spChg>
        <pc:spChg chg="del mod">
          <ac:chgData name="Jarmo Tahvanainen" userId="79dd5496-d724-4dee-8c8a-4c63db31a1ee" providerId="ADAL" clId="{14F47294-76C2-4665-957B-1DCBB6142DF4}" dt="2024-11-04T12:46:38.144" v="1" actId="478"/>
          <ac:spMkLst>
            <pc:docMk/>
            <pc:sldMk cId="782385677" sldId="256"/>
            <ac:spMk id="3" creationId="{00000000-0000-0000-0000-000000000000}"/>
          </ac:spMkLst>
        </pc:spChg>
        <pc:spChg chg="add del mod">
          <ac:chgData name="Jarmo Tahvanainen" userId="79dd5496-d724-4dee-8c8a-4c63db31a1ee" providerId="ADAL" clId="{14F47294-76C2-4665-957B-1DCBB6142DF4}" dt="2024-11-04T12:46:45.421" v="7" actId="478"/>
          <ac:spMkLst>
            <pc:docMk/>
            <pc:sldMk cId="782385677" sldId="256"/>
            <ac:spMk id="6" creationId="{FC123FD4-A119-394F-F196-B381234084E9}"/>
          </ac:spMkLst>
        </pc:spChg>
        <pc:spChg chg="add del mod">
          <ac:chgData name="Jarmo Tahvanainen" userId="79dd5496-d724-4dee-8c8a-4c63db31a1ee" providerId="ADAL" clId="{14F47294-76C2-4665-957B-1DCBB6142DF4}" dt="2024-11-04T12:46:43.893" v="6" actId="478"/>
          <ac:spMkLst>
            <pc:docMk/>
            <pc:sldMk cId="782385677" sldId="256"/>
            <ac:spMk id="8" creationId="{A834B8FB-3F2B-F312-3223-16231227B5B5}"/>
          </ac:spMkLst>
        </pc:spChg>
        <pc:picChg chg="add del">
          <ac:chgData name="Jarmo Tahvanainen" userId="79dd5496-d724-4dee-8c8a-4c63db31a1ee" providerId="ADAL" clId="{14F47294-76C2-4665-957B-1DCBB6142DF4}" dt="2024-11-04T12:46:41.983" v="5" actId="478"/>
          <ac:picMkLst>
            <pc:docMk/>
            <pc:sldMk cId="782385677" sldId="256"/>
            <ac:picMk id="5" creationId="{A1A7EF57-DCA3-6948-C914-B58BCFAB9563}"/>
          </ac:picMkLst>
        </pc:picChg>
      </pc:sldChg>
      <pc:sldChg chg="modSp mod">
        <pc:chgData name="Jarmo Tahvanainen" userId="79dd5496-d724-4dee-8c8a-4c63db31a1ee" providerId="ADAL" clId="{14F47294-76C2-4665-957B-1DCBB6142DF4}" dt="2024-11-04T13:48:57.999" v="2291" actId="20577"/>
        <pc:sldMkLst>
          <pc:docMk/>
          <pc:sldMk cId="72855012" sldId="257"/>
        </pc:sldMkLst>
        <pc:spChg chg="mod">
          <ac:chgData name="Jarmo Tahvanainen" userId="79dd5496-d724-4dee-8c8a-4c63db31a1ee" providerId="ADAL" clId="{14F47294-76C2-4665-957B-1DCBB6142DF4}" dt="2024-11-04T13:48:57.999" v="2291" actId="20577"/>
          <ac:spMkLst>
            <pc:docMk/>
            <pc:sldMk cId="72855012" sldId="257"/>
            <ac:spMk id="3" creationId="{27BAA062-1454-5B81-8930-CA98EB165809}"/>
          </ac:spMkLst>
        </pc:spChg>
      </pc:sldChg>
      <pc:sldChg chg="del">
        <pc:chgData name="Jarmo Tahvanainen" userId="79dd5496-d724-4dee-8c8a-4c63db31a1ee" providerId="ADAL" clId="{14F47294-76C2-4665-957B-1DCBB6142DF4}" dt="2024-11-04T13:23:05.401" v="1110" actId="47"/>
        <pc:sldMkLst>
          <pc:docMk/>
          <pc:sldMk cId="1855844925" sldId="258"/>
        </pc:sldMkLst>
      </pc:sldChg>
      <pc:sldChg chg="addSp modSp mod">
        <pc:chgData name="Jarmo Tahvanainen" userId="79dd5496-d724-4dee-8c8a-4c63db31a1ee" providerId="ADAL" clId="{14F47294-76C2-4665-957B-1DCBB6142DF4}" dt="2024-11-04T13:46:02.287" v="2177" actId="20577"/>
        <pc:sldMkLst>
          <pc:docMk/>
          <pc:sldMk cId="4096565114" sldId="260"/>
        </pc:sldMkLst>
        <pc:spChg chg="mod">
          <ac:chgData name="Jarmo Tahvanainen" userId="79dd5496-d724-4dee-8c8a-4c63db31a1ee" providerId="ADAL" clId="{14F47294-76C2-4665-957B-1DCBB6142DF4}" dt="2024-11-04T13:30:32.172" v="1656" actId="20577"/>
          <ac:spMkLst>
            <pc:docMk/>
            <pc:sldMk cId="4096565114" sldId="260"/>
            <ac:spMk id="2" creationId="{3A7F9F9F-9D71-A2FC-FCB0-0B6F90968D91}"/>
          </ac:spMkLst>
        </pc:spChg>
        <pc:spChg chg="mod">
          <ac:chgData name="Jarmo Tahvanainen" userId="79dd5496-d724-4dee-8c8a-4c63db31a1ee" providerId="ADAL" clId="{14F47294-76C2-4665-957B-1DCBB6142DF4}" dt="2024-11-04T13:46:02.287" v="2177" actId="20577"/>
          <ac:spMkLst>
            <pc:docMk/>
            <pc:sldMk cId="4096565114" sldId="260"/>
            <ac:spMk id="3" creationId="{D480792E-AA84-37A5-D73A-29B2B60F1F11}"/>
          </ac:spMkLst>
        </pc:spChg>
        <pc:picChg chg="add mod">
          <ac:chgData name="Jarmo Tahvanainen" userId="79dd5496-d724-4dee-8c8a-4c63db31a1ee" providerId="ADAL" clId="{14F47294-76C2-4665-957B-1DCBB6142DF4}" dt="2024-11-04T13:30:03.561" v="1611" actId="14100"/>
          <ac:picMkLst>
            <pc:docMk/>
            <pc:sldMk cId="4096565114" sldId="260"/>
            <ac:picMk id="4" creationId="{0B64C9A0-F12D-FBAB-1D32-899F4F0B53F7}"/>
          </ac:picMkLst>
        </pc:picChg>
      </pc:sldChg>
      <pc:sldChg chg="delSp add del setBg delDesignElem">
        <pc:chgData name="Jarmo Tahvanainen" userId="79dd5496-d724-4dee-8c8a-4c63db31a1ee" providerId="ADAL" clId="{14F47294-76C2-4665-957B-1DCBB6142DF4}" dt="2024-11-04T13:08:35.154" v="962" actId="47"/>
        <pc:sldMkLst>
          <pc:docMk/>
          <pc:sldMk cId="1134792064" sldId="261"/>
        </pc:sldMkLst>
        <pc:spChg chg="del">
          <ac:chgData name="Jarmo Tahvanainen" userId="79dd5496-d724-4dee-8c8a-4c63db31a1ee" providerId="ADAL" clId="{14F47294-76C2-4665-957B-1DCBB6142DF4}" dt="2024-11-04T12:51:53.597" v="136"/>
          <ac:spMkLst>
            <pc:docMk/>
            <pc:sldMk cId="1134792064" sldId="261"/>
            <ac:spMk id="58" creationId="{D8051C07-24CA-62EA-D3B6-4EFD2F5B8BA3}"/>
          </ac:spMkLst>
        </pc:spChg>
        <pc:spChg chg="del">
          <ac:chgData name="Jarmo Tahvanainen" userId="79dd5496-d724-4dee-8c8a-4c63db31a1ee" providerId="ADAL" clId="{14F47294-76C2-4665-957B-1DCBB6142DF4}" dt="2024-11-04T12:51:53.597" v="136"/>
          <ac:spMkLst>
            <pc:docMk/>
            <pc:sldMk cId="1134792064" sldId="261"/>
            <ac:spMk id="66" creationId="{D84703C3-917F-D93D-AEB7-E59A00573181}"/>
          </ac:spMkLst>
        </pc:spChg>
      </pc:sldChg>
      <pc:sldChg chg="addSp modSp add mod">
        <pc:chgData name="Jarmo Tahvanainen" userId="79dd5496-d724-4dee-8c8a-4c63db31a1ee" providerId="ADAL" clId="{14F47294-76C2-4665-957B-1DCBB6142DF4}" dt="2024-11-04T13:29:10.925" v="1557" actId="20577"/>
        <pc:sldMkLst>
          <pc:docMk/>
          <pc:sldMk cId="2154372479" sldId="261"/>
        </pc:sldMkLst>
        <pc:spChg chg="mod">
          <ac:chgData name="Jarmo Tahvanainen" userId="79dd5496-d724-4dee-8c8a-4c63db31a1ee" providerId="ADAL" clId="{14F47294-76C2-4665-957B-1DCBB6142DF4}" dt="2024-11-04T13:29:10.925" v="1557" actId="20577"/>
          <ac:spMkLst>
            <pc:docMk/>
            <pc:sldMk cId="2154372479" sldId="261"/>
            <ac:spMk id="3" creationId="{D4CEB332-C4F8-3FBB-0394-053F7EA17F69}"/>
          </ac:spMkLst>
        </pc:spChg>
        <pc:picChg chg="add mod">
          <ac:chgData name="Jarmo Tahvanainen" userId="79dd5496-d724-4dee-8c8a-4c63db31a1ee" providerId="ADAL" clId="{14F47294-76C2-4665-957B-1DCBB6142DF4}" dt="2024-11-04T13:22:34.566" v="1109" actId="14100"/>
          <ac:picMkLst>
            <pc:docMk/>
            <pc:sldMk cId="2154372479" sldId="261"/>
            <ac:picMk id="4" creationId="{8D3C8C83-9668-D444-9259-D50B0D0CC9DC}"/>
          </ac:picMkLst>
        </pc:picChg>
      </pc:sldChg>
      <pc:sldChg chg="new del">
        <pc:chgData name="Jarmo Tahvanainen" userId="79dd5496-d724-4dee-8c8a-4c63db31a1ee" providerId="ADAL" clId="{14F47294-76C2-4665-957B-1DCBB6142DF4}" dt="2024-11-04T12:51:44.967" v="131" actId="680"/>
        <pc:sldMkLst>
          <pc:docMk/>
          <pc:sldMk cId="2542528399" sldId="261"/>
        </pc:sldMkLst>
      </pc:sldChg>
      <pc:sldChg chg="addSp delSp add del setBg delDesignElem">
        <pc:chgData name="Jarmo Tahvanainen" userId="79dd5496-d724-4dee-8c8a-4c63db31a1ee" providerId="ADAL" clId="{14F47294-76C2-4665-957B-1DCBB6142DF4}" dt="2024-11-04T12:51:51.769" v="134"/>
        <pc:sldMkLst>
          <pc:docMk/>
          <pc:sldMk cId="3628144186" sldId="261"/>
        </pc:sldMkLst>
        <pc:spChg chg="add del">
          <ac:chgData name="Jarmo Tahvanainen" userId="79dd5496-d724-4dee-8c8a-4c63db31a1ee" providerId="ADAL" clId="{14F47294-76C2-4665-957B-1DCBB6142DF4}" dt="2024-11-04T12:51:51.769" v="134"/>
          <ac:spMkLst>
            <pc:docMk/>
            <pc:sldMk cId="3628144186" sldId="261"/>
            <ac:spMk id="58" creationId="{03C99934-AC46-F8AC-A9C6-B515D74EC6A6}"/>
          </ac:spMkLst>
        </pc:spChg>
        <pc:spChg chg="add del">
          <ac:chgData name="Jarmo Tahvanainen" userId="79dd5496-d724-4dee-8c8a-4c63db31a1ee" providerId="ADAL" clId="{14F47294-76C2-4665-957B-1DCBB6142DF4}" dt="2024-11-04T12:51:51.769" v="134"/>
          <ac:spMkLst>
            <pc:docMk/>
            <pc:sldMk cId="3628144186" sldId="261"/>
            <ac:spMk id="66" creationId="{654FE199-A747-11B0-74A8-1729F745F00A}"/>
          </ac:spMkLst>
        </pc:spChg>
      </pc:sldChg>
      <pc:sldChg chg="delSp add del setBg delDesignElem">
        <pc:chgData name="Jarmo Tahvanainen" userId="79dd5496-d724-4dee-8c8a-4c63db31a1ee" providerId="ADAL" clId="{14F47294-76C2-4665-957B-1DCBB6142DF4}" dt="2024-11-04T12:51:37.016" v="126" actId="47"/>
        <pc:sldMkLst>
          <pc:docMk/>
          <pc:sldMk cId="3897752649" sldId="261"/>
        </pc:sldMkLst>
        <pc:spChg chg="del">
          <ac:chgData name="Jarmo Tahvanainen" userId="79dd5496-d724-4dee-8c8a-4c63db31a1ee" providerId="ADAL" clId="{14F47294-76C2-4665-957B-1DCBB6142DF4}" dt="2024-11-04T12:51:00.471" v="125"/>
          <ac:spMkLst>
            <pc:docMk/>
            <pc:sldMk cId="3897752649" sldId="261"/>
            <ac:spMk id="13" creationId="{6572C892-56B0-51D3-2488-96BB43D9E523}"/>
          </ac:spMkLst>
        </pc:spChg>
        <pc:spChg chg="del">
          <ac:chgData name="Jarmo Tahvanainen" userId="79dd5496-d724-4dee-8c8a-4c63db31a1ee" providerId="ADAL" clId="{14F47294-76C2-4665-957B-1DCBB6142DF4}" dt="2024-11-04T12:51:00.471" v="125"/>
          <ac:spMkLst>
            <pc:docMk/>
            <pc:sldMk cId="3897752649" sldId="261"/>
            <ac:spMk id="14" creationId="{30877BE1-D747-2C1F-815B-E8D97D8177EF}"/>
          </ac:spMkLst>
        </pc:spChg>
        <pc:spChg chg="del">
          <ac:chgData name="Jarmo Tahvanainen" userId="79dd5496-d724-4dee-8c8a-4c63db31a1ee" providerId="ADAL" clId="{14F47294-76C2-4665-957B-1DCBB6142DF4}" dt="2024-11-04T12:51:00.471" v="125"/>
          <ac:spMkLst>
            <pc:docMk/>
            <pc:sldMk cId="3897752649" sldId="261"/>
            <ac:spMk id="15" creationId="{0E21BEA7-78E9-CE64-AE53-1D6D75625832}"/>
          </ac:spMkLst>
        </pc:spChg>
      </pc:sldChg>
      <pc:sldChg chg="delSp add del setBg delDesignElem">
        <pc:chgData name="Jarmo Tahvanainen" userId="79dd5496-d724-4dee-8c8a-4c63db31a1ee" providerId="ADAL" clId="{14F47294-76C2-4665-957B-1DCBB6142DF4}" dt="2024-11-04T12:51:42.400" v="129" actId="2696"/>
        <pc:sldMkLst>
          <pc:docMk/>
          <pc:sldMk cId="4118836080" sldId="261"/>
        </pc:sldMkLst>
        <pc:spChg chg="del">
          <ac:chgData name="Jarmo Tahvanainen" userId="79dd5496-d724-4dee-8c8a-4c63db31a1ee" providerId="ADAL" clId="{14F47294-76C2-4665-957B-1DCBB6142DF4}" dt="2024-11-04T12:51:41.781" v="128"/>
          <ac:spMkLst>
            <pc:docMk/>
            <pc:sldMk cId="4118836080" sldId="261"/>
            <ac:spMk id="13" creationId="{F01AE5EF-AAB9-B9A8-47AD-A2B28CDA971C}"/>
          </ac:spMkLst>
        </pc:spChg>
        <pc:spChg chg="del">
          <ac:chgData name="Jarmo Tahvanainen" userId="79dd5496-d724-4dee-8c8a-4c63db31a1ee" providerId="ADAL" clId="{14F47294-76C2-4665-957B-1DCBB6142DF4}" dt="2024-11-04T12:51:41.781" v="128"/>
          <ac:spMkLst>
            <pc:docMk/>
            <pc:sldMk cId="4118836080" sldId="261"/>
            <ac:spMk id="14" creationId="{50C3AE9A-7CA2-13B6-1CCC-33E6204A4D88}"/>
          </ac:spMkLst>
        </pc:spChg>
        <pc:spChg chg="del">
          <ac:chgData name="Jarmo Tahvanainen" userId="79dd5496-d724-4dee-8c8a-4c63db31a1ee" providerId="ADAL" clId="{14F47294-76C2-4665-957B-1DCBB6142DF4}" dt="2024-11-04T12:51:41.781" v="128"/>
          <ac:spMkLst>
            <pc:docMk/>
            <pc:sldMk cId="4118836080" sldId="261"/>
            <ac:spMk id="15" creationId="{72215CE9-7E63-3975-901C-53C979EBBE8E}"/>
          </ac:spMkLst>
        </pc:spChg>
      </pc:sldChg>
    </pc:docChg>
  </pc:docChgLst>
  <pc:docChgLst>
    <pc:chgData clId="Web-{23DDA864-43FF-1D04-92FC-BF6980384EE6}"/>
    <pc:docChg chg="modSld">
      <pc:chgData name="" userId="" providerId="" clId="Web-{23DDA864-43FF-1D04-92FC-BF6980384EE6}" dt="2024-11-04T11:04:19.412" v="4" actId="20577"/>
      <pc:docMkLst>
        <pc:docMk/>
      </pc:docMkLst>
      <pc:sldChg chg="modSp">
        <pc:chgData name="" userId="" providerId="" clId="Web-{23DDA864-43FF-1D04-92FC-BF6980384EE6}" dt="2024-11-04T11:04:19.412" v="4" actId="20577"/>
        <pc:sldMkLst>
          <pc:docMk/>
          <pc:sldMk cId="782385677" sldId="256"/>
        </pc:sldMkLst>
        <pc:spChg chg="mod">
          <ac:chgData name="" userId="" providerId="" clId="Web-{23DDA864-43FF-1D04-92FC-BF6980384EE6}" dt="2024-11-04T11:04:19.412" v="4" actId="20577"/>
          <ac:spMkLst>
            <pc:docMk/>
            <pc:sldMk cId="782385677" sldId="256"/>
            <ac:spMk id="2" creationId="{00000000-0000-0000-0000-000000000000}"/>
          </ac:spMkLst>
        </pc:spChg>
      </pc:sldChg>
    </pc:docChg>
  </pc:docChgLst>
  <pc:docChgLst>
    <pc:chgData name="Jarmo Tahvanainen" userId="79dd5496-d724-4dee-8c8a-4c63db31a1ee" providerId="ADAL" clId="{D94326B9-CC05-40F9-A5B0-563FA630D90D}"/>
    <pc:docChg chg="undo custSel addSld delSld modSld sldOrd">
      <pc:chgData name="Jarmo Tahvanainen" userId="79dd5496-d724-4dee-8c8a-4c63db31a1ee" providerId="ADAL" clId="{D94326B9-CC05-40F9-A5B0-563FA630D90D}" dt="2024-11-18T12:40:47.697" v="2565" actId="1076"/>
      <pc:docMkLst>
        <pc:docMk/>
      </pc:docMkLst>
      <pc:sldChg chg="delSp add del mod">
        <pc:chgData name="Jarmo Tahvanainen" userId="79dd5496-d724-4dee-8c8a-4c63db31a1ee" providerId="ADAL" clId="{D94326B9-CC05-40F9-A5B0-563FA630D90D}" dt="2024-11-18T10:48:25.696" v="338" actId="47"/>
        <pc:sldMkLst>
          <pc:docMk/>
          <pc:sldMk cId="2154372479" sldId="261"/>
        </pc:sldMkLst>
        <pc:picChg chg="del">
          <ac:chgData name="Jarmo Tahvanainen" userId="79dd5496-d724-4dee-8c8a-4c63db31a1ee" providerId="ADAL" clId="{D94326B9-CC05-40F9-A5B0-563FA630D90D}" dt="2024-11-18T10:33:42.008" v="88" actId="478"/>
          <ac:picMkLst>
            <pc:docMk/>
            <pc:sldMk cId="2154372479" sldId="261"/>
            <ac:picMk id="4" creationId="{8D3C8C83-9668-D444-9259-D50B0D0CC9DC}"/>
          </ac:picMkLst>
        </pc:picChg>
      </pc:sldChg>
      <pc:sldChg chg="addSp modSp mod setBg modNotesTx">
        <pc:chgData name="Jarmo Tahvanainen" userId="79dd5496-d724-4dee-8c8a-4c63db31a1ee" providerId="ADAL" clId="{D94326B9-CC05-40F9-A5B0-563FA630D90D}" dt="2024-11-18T10:48:58.267" v="342" actId="2711"/>
        <pc:sldMkLst>
          <pc:docMk/>
          <pc:sldMk cId="2556729438" sldId="262"/>
        </pc:sldMkLst>
        <pc:spChg chg="add mod">
          <ac:chgData name="Jarmo Tahvanainen" userId="79dd5496-d724-4dee-8c8a-4c63db31a1ee" providerId="ADAL" clId="{D94326B9-CC05-40F9-A5B0-563FA630D90D}" dt="2024-11-18T10:48:58.267" v="342" actId="2711"/>
          <ac:spMkLst>
            <pc:docMk/>
            <pc:sldMk cId="2556729438" sldId="262"/>
            <ac:spMk id="2" creationId="{A21299AC-8CCB-EB2D-345B-2A048A526F6F}"/>
          </ac:spMkLst>
        </pc:spChg>
        <pc:spChg chg="add mod">
          <ac:chgData name="Jarmo Tahvanainen" userId="79dd5496-d724-4dee-8c8a-4c63db31a1ee" providerId="ADAL" clId="{D94326B9-CC05-40F9-A5B0-563FA630D90D}" dt="2024-11-18T10:35:22.498" v="218" actId="1076"/>
          <ac:spMkLst>
            <pc:docMk/>
            <pc:sldMk cId="2556729438" sldId="262"/>
            <ac:spMk id="3" creationId="{4FD21164-5E01-E8A0-4F5B-32757CAE9670}"/>
          </ac:spMkLst>
        </pc:spChg>
        <pc:picChg chg="mod">
          <ac:chgData name="Jarmo Tahvanainen" userId="79dd5496-d724-4dee-8c8a-4c63db31a1ee" providerId="ADAL" clId="{D94326B9-CC05-40F9-A5B0-563FA630D90D}" dt="2024-11-18T10:35:12.128" v="192" actId="1076"/>
          <ac:picMkLst>
            <pc:docMk/>
            <pc:sldMk cId="2556729438" sldId="262"/>
            <ac:picMk id="6" creationId="{D3B02043-E2D3-8227-25A9-013B991723E1}"/>
          </ac:picMkLst>
        </pc:picChg>
      </pc:sldChg>
      <pc:sldChg chg="del setBg">
        <pc:chgData name="Jarmo Tahvanainen" userId="79dd5496-d724-4dee-8c8a-4c63db31a1ee" providerId="ADAL" clId="{D94326B9-CC05-40F9-A5B0-563FA630D90D}" dt="2024-11-18T10:48:16.348" v="336" actId="47"/>
        <pc:sldMkLst>
          <pc:docMk/>
          <pc:sldMk cId="765519077" sldId="263"/>
        </pc:sldMkLst>
      </pc:sldChg>
      <pc:sldChg chg="del setBg">
        <pc:chgData name="Jarmo Tahvanainen" userId="79dd5496-d724-4dee-8c8a-4c63db31a1ee" providerId="ADAL" clId="{D94326B9-CC05-40F9-A5B0-563FA630D90D}" dt="2024-11-18T10:48:21.745" v="337" actId="47"/>
        <pc:sldMkLst>
          <pc:docMk/>
          <pc:sldMk cId="1899722555" sldId="264"/>
        </pc:sldMkLst>
      </pc:sldChg>
      <pc:sldChg chg="new del">
        <pc:chgData name="Jarmo Tahvanainen" userId="79dd5496-d724-4dee-8c8a-4c63db31a1ee" providerId="ADAL" clId="{D94326B9-CC05-40F9-A5B0-563FA630D90D}" dt="2024-11-18T10:36:10.718" v="223" actId="47"/>
        <pc:sldMkLst>
          <pc:docMk/>
          <pc:sldMk cId="39581387" sldId="265"/>
        </pc:sldMkLst>
      </pc:sldChg>
      <pc:sldChg chg="addSp delSp modSp add mod ord setBg modNotesTx">
        <pc:chgData name="Jarmo Tahvanainen" userId="79dd5496-d724-4dee-8c8a-4c63db31a1ee" providerId="ADAL" clId="{D94326B9-CC05-40F9-A5B0-563FA630D90D}" dt="2024-11-18T11:36:31.312" v="1154"/>
        <pc:sldMkLst>
          <pc:docMk/>
          <pc:sldMk cId="3875350202" sldId="265"/>
        </pc:sldMkLst>
        <pc:spChg chg="add">
          <ac:chgData name="Jarmo Tahvanainen" userId="79dd5496-d724-4dee-8c8a-4c63db31a1ee" providerId="ADAL" clId="{D94326B9-CC05-40F9-A5B0-563FA630D90D}" dt="2024-11-18T10:36:44.861" v="232"/>
          <ac:spMkLst>
            <pc:docMk/>
            <pc:sldMk cId="3875350202" sldId="265"/>
            <ac:spMk id="2" creationId="{45817320-B831-8514-D9CA-9D47BBD46B0B}"/>
          </ac:spMkLst>
        </pc:spChg>
        <pc:spChg chg="add">
          <ac:chgData name="Jarmo Tahvanainen" userId="79dd5496-d724-4dee-8c8a-4c63db31a1ee" providerId="ADAL" clId="{D94326B9-CC05-40F9-A5B0-563FA630D90D}" dt="2024-11-18T10:38:18.124" v="251"/>
          <ac:spMkLst>
            <pc:docMk/>
            <pc:sldMk cId="3875350202" sldId="265"/>
            <ac:spMk id="3" creationId="{8B308DFC-1A06-64D1-B5FB-A42B1C2E7229}"/>
          </ac:spMkLst>
        </pc:spChg>
        <pc:spChg chg="mod">
          <ac:chgData name="Jarmo Tahvanainen" userId="79dd5496-d724-4dee-8c8a-4c63db31a1ee" providerId="ADAL" clId="{D94326B9-CC05-40F9-A5B0-563FA630D90D}" dt="2024-11-18T10:36:28.165" v="228"/>
          <ac:spMkLst>
            <pc:docMk/>
            <pc:sldMk cId="3875350202" sldId="265"/>
            <ac:spMk id="4" creationId="{BAFBFCF7-623E-E42D-48C7-AB9CE4D8CC15}"/>
          </ac:spMkLst>
        </pc:spChg>
        <pc:spChg chg="mod">
          <ac:chgData name="Jarmo Tahvanainen" userId="79dd5496-d724-4dee-8c8a-4c63db31a1ee" providerId="ADAL" clId="{D94326B9-CC05-40F9-A5B0-563FA630D90D}" dt="2024-11-18T10:37:46.351" v="250" actId="12"/>
          <ac:spMkLst>
            <pc:docMk/>
            <pc:sldMk cId="3875350202" sldId="265"/>
            <ac:spMk id="5" creationId="{27A1A1A5-2A58-CE7B-30CF-10F07978FEC0}"/>
          </ac:spMkLst>
        </pc:spChg>
        <pc:picChg chg="del">
          <ac:chgData name="Jarmo Tahvanainen" userId="79dd5496-d724-4dee-8c8a-4c63db31a1ee" providerId="ADAL" clId="{D94326B9-CC05-40F9-A5B0-563FA630D90D}" dt="2024-11-18T11:36:30.459" v="1153" actId="478"/>
          <ac:picMkLst>
            <pc:docMk/>
            <pc:sldMk cId="3875350202" sldId="265"/>
            <ac:picMk id="6" creationId="{0777380F-50B4-6973-D854-D6A98C1B4D85}"/>
          </ac:picMkLst>
        </pc:picChg>
        <pc:picChg chg="add mod">
          <ac:chgData name="Jarmo Tahvanainen" userId="79dd5496-d724-4dee-8c8a-4c63db31a1ee" providerId="ADAL" clId="{D94326B9-CC05-40F9-A5B0-563FA630D90D}" dt="2024-11-18T11:36:31.312" v="1154"/>
          <ac:picMkLst>
            <pc:docMk/>
            <pc:sldMk cId="3875350202" sldId="265"/>
            <ac:picMk id="7" creationId="{A38CB45E-135A-2EF9-C1F8-5D602CB8E470}"/>
          </ac:picMkLst>
        </pc:picChg>
      </pc:sldChg>
      <pc:sldChg chg="addSp delSp modSp add mod setBg modNotesTx">
        <pc:chgData name="Jarmo Tahvanainen" userId="79dd5496-d724-4dee-8c8a-4c63db31a1ee" providerId="ADAL" clId="{D94326B9-CC05-40F9-A5B0-563FA630D90D}" dt="2024-11-18T11:36:34.121" v="1156"/>
        <pc:sldMkLst>
          <pc:docMk/>
          <pc:sldMk cId="243073721" sldId="266"/>
        </pc:sldMkLst>
        <pc:spChg chg="mod">
          <ac:chgData name="Jarmo Tahvanainen" userId="79dd5496-d724-4dee-8c8a-4c63db31a1ee" providerId="ADAL" clId="{D94326B9-CC05-40F9-A5B0-563FA630D90D}" dt="2024-11-18T10:38:38.710" v="253"/>
          <ac:spMkLst>
            <pc:docMk/>
            <pc:sldMk cId="243073721" sldId="266"/>
            <ac:spMk id="4" creationId="{B0A344D5-B9E3-1BF1-8232-CD80BF2B4C5E}"/>
          </ac:spMkLst>
        </pc:spChg>
        <pc:spChg chg="mod">
          <ac:chgData name="Jarmo Tahvanainen" userId="79dd5496-d724-4dee-8c8a-4c63db31a1ee" providerId="ADAL" clId="{D94326B9-CC05-40F9-A5B0-563FA630D90D}" dt="2024-11-18T10:39:08.366" v="272" actId="20577"/>
          <ac:spMkLst>
            <pc:docMk/>
            <pc:sldMk cId="243073721" sldId="266"/>
            <ac:spMk id="5" creationId="{06B0DF97-40AC-081A-C634-5D0C39D9A739}"/>
          </ac:spMkLst>
        </pc:spChg>
        <pc:picChg chg="add mod">
          <ac:chgData name="Jarmo Tahvanainen" userId="79dd5496-d724-4dee-8c8a-4c63db31a1ee" providerId="ADAL" clId="{D94326B9-CC05-40F9-A5B0-563FA630D90D}" dt="2024-11-18T11:36:34.121" v="1156"/>
          <ac:picMkLst>
            <pc:docMk/>
            <pc:sldMk cId="243073721" sldId="266"/>
            <ac:picMk id="2" creationId="{AFFE853E-47B1-5E84-D2CE-6E8FCDD7F89D}"/>
          </ac:picMkLst>
        </pc:picChg>
        <pc:picChg chg="del">
          <ac:chgData name="Jarmo Tahvanainen" userId="79dd5496-d724-4dee-8c8a-4c63db31a1ee" providerId="ADAL" clId="{D94326B9-CC05-40F9-A5B0-563FA630D90D}" dt="2024-11-18T11:36:33.132" v="1155" actId="478"/>
          <ac:picMkLst>
            <pc:docMk/>
            <pc:sldMk cId="243073721" sldId="266"/>
            <ac:picMk id="6" creationId="{561267A1-6A6A-7AE4-B3D7-01081E2C1B0D}"/>
          </ac:picMkLst>
        </pc:picChg>
      </pc:sldChg>
      <pc:sldChg chg="new del">
        <pc:chgData name="Jarmo Tahvanainen" userId="79dd5496-d724-4dee-8c8a-4c63db31a1ee" providerId="ADAL" clId="{D94326B9-CC05-40F9-A5B0-563FA630D90D}" dt="2024-11-18T10:39:29.021" v="274" actId="680"/>
        <pc:sldMkLst>
          <pc:docMk/>
          <pc:sldMk cId="505819760" sldId="267"/>
        </pc:sldMkLst>
      </pc:sldChg>
      <pc:sldChg chg="addSp delSp modSp add mod setBg modNotesTx">
        <pc:chgData name="Jarmo Tahvanainen" userId="79dd5496-d724-4dee-8c8a-4c63db31a1ee" providerId="ADAL" clId="{D94326B9-CC05-40F9-A5B0-563FA630D90D}" dt="2024-11-18T12:16:37.377" v="2520" actId="1035"/>
        <pc:sldMkLst>
          <pc:docMk/>
          <pc:sldMk cId="2408874367" sldId="267"/>
        </pc:sldMkLst>
        <pc:spChg chg="add del">
          <ac:chgData name="Jarmo Tahvanainen" userId="79dd5496-d724-4dee-8c8a-4c63db31a1ee" providerId="ADAL" clId="{D94326B9-CC05-40F9-A5B0-563FA630D90D}" dt="2024-11-18T11:14:36.385" v="627" actId="478"/>
          <ac:spMkLst>
            <pc:docMk/>
            <pc:sldMk cId="2408874367" sldId="267"/>
            <ac:spMk id="2" creationId="{79A3ED40-D312-9BC6-B8EB-FF0435AC169B}"/>
          </ac:spMkLst>
        </pc:spChg>
        <pc:spChg chg="add del mod">
          <ac:chgData name="Jarmo Tahvanainen" userId="79dd5496-d724-4dee-8c8a-4c63db31a1ee" providerId="ADAL" clId="{D94326B9-CC05-40F9-A5B0-563FA630D90D}" dt="2024-11-18T11:15:37.304" v="639" actId="478"/>
          <ac:spMkLst>
            <pc:docMk/>
            <pc:sldMk cId="2408874367" sldId="267"/>
            <ac:spMk id="3" creationId="{A34A2DE3-3526-6334-4F8E-CA53980BE555}"/>
          </ac:spMkLst>
        </pc:spChg>
        <pc:spChg chg="mod">
          <ac:chgData name="Jarmo Tahvanainen" userId="79dd5496-d724-4dee-8c8a-4c63db31a1ee" providerId="ADAL" clId="{D94326B9-CC05-40F9-A5B0-563FA630D90D}" dt="2024-11-18T11:55:33.008" v="1849" actId="1076"/>
          <ac:spMkLst>
            <pc:docMk/>
            <pc:sldMk cId="2408874367" sldId="267"/>
            <ac:spMk id="4" creationId="{62672678-1329-E59C-1922-DD414719EC45}"/>
          </ac:spMkLst>
        </pc:spChg>
        <pc:spChg chg="mod">
          <ac:chgData name="Jarmo Tahvanainen" userId="79dd5496-d724-4dee-8c8a-4c63db31a1ee" providerId="ADAL" clId="{D94326B9-CC05-40F9-A5B0-563FA630D90D}" dt="2024-11-18T12:14:12.641" v="2440" actId="1035"/>
          <ac:spMkLst>
            <pc:docMk/>
            <pc:sldMk cId="2408874367" sldId="267"/>
            <ac:spMk id="5" creationId="{70E50375-91EE-713F-E4B1-266BB45779AE}"/>
          </ac:spMkLst>
        </pc:spChg>
        <pc:spChg chg="add del mod">
          <ac:chgData name="Jarmo Tahvanainen" userId="79dd5496-d724-4dee-8c8a-4c63db31a1ee" providerId="ADAL" clId="{D94326B9-CC05-40F9-A5B0-563FA630D90D}" dt="2024-11-18T11:15:37" v="638" actId="478"/>
          <ac:spMkLst>
            <pc:docMk/>
            <pc:sldMk cId="2408874367" sldId="267"/>
            <ac:spMk id="7" creationId="{84F3B95A-4F4C-C86F-7D6F-2DD442AA4FC1}"/>
          </ac:spMkLst>
        </pc:spChg>
        <pc:spChg chg="add del mod">
          <ac:chgData name="Jarmo Tahvanainen" userId="79dd5496-d724-4dee-8c8a-4c63db31a1ee" providerId="ADAL" clId="{D94326B9-CC05-40F9-A5B0-563FA630D90D}" dt="2024-11-18T11:52:51.093" v="1774" actId="478"/>
          <ac:spMkLst>
            <pc:docMk/>
            <pc:sldMk cId="2408874367" sldId="267"/>
            <ac:spMk id="15" creationId="{81EB8516-26C4-8F8A-8FEA-696DCE0F0589}"/>
          </ac:spMkLst>
        </pc:spChg>
        <pc:spChg chg="add del mod">
          <ac:chgData name="Jarmo Tahvanainen" userId="79dd5496-d724-4dee-8c8a-4c63db31a1ee" providerId="ADAL" clId="{D94326B9-CC05-40F9-A5B0-563FA630D90D}" dt="2024-11-18T11:22:46.733" v="723" actId="11529"/>
          <ac:spMkLst>
            <pc:docMk/>
            <pc:sldMk cId="2408874367" sldId="267"/>
            <ac:spMk id="34" creationId="{967B2135-43F0-641E-3D08-F0C7BCD0202B}"/>
          </ac:spMkLst>
        </pc:spChg>
        <pc:spChg chg="add del mod">
          <ac:chgData name="Jarmo Tahvanainen" userId="79dd5496-d724-4dee-8c8a-4c63db31a1ee" providerId="ADAL" clId="{D94326B9-CC05-40F9-A5B0-563FA630D90D}" dt="2024-11-18T11:23:11.954" v="735" actId="478"/>
          <ac:spMkLst>
            <pc:docMk/>
            <pc:sldMk cId="2408874367" sldId="267"/>
            <ac:spMk id="35" creationId="{54CD3050-77A7-667C-1E32-FE3B7083BF44}"/>
          </ac:spMkLst>
        </pc:spChg>
        <pc:spChg chg="add del mod">
          <ac:chgData name="Jarmo Tahvanainen" userId="79dd5496-d724-4dee-8c8a-4c63db31a1ee" providerId="ADAL" clId="{D94326B9-CC05-40F9-A5B0-563FA630D90D}" dt="2024-11-18T11:35:05.515" v="1113" actId="478"/>
          <ac:spMkLst>
            <pc:docMk/>
            <pc:sldMk cId="2408874367" sldId="267"/>
            <ac:spMk id="36" creationId="{D98AA9A0-EA5B-F2DB-6ACB-471C1C9FA1F8}"/>
          </ac:spMkLst>
        </pc:spChg>
        <pc:spChg chg="add del mod">
          <ac:chgData name="Jarmo Tahvanainen" userId="79dd5496-d724-4dee-8c8a-4c63db31a1ee" providerId="ADAL" clId="{D94326B9-CC05-40F9-A5B0-563FA630D90D}" dt="2024-11-18T11:35:54.435" v="1130" actId="478"/>
          <ac:spMkLst>
            <pc:docMk/>
            <pc:sldMk cId="2408874367" sldId="267"/>
            <ac:spMk id="37" creationId="{584701B3-D7B2-83DA-F1ED-3EE3A7DC280D}"/>
          </ac:spMkLst>
        </pc:spChg>
        <pc:spChg chg="add del mod">
          <ac:chgData name="Jarmo Tahvanainen" userId="79dd5496-d724-4dee-8c8a-4c63db31a1ee" providerId="ADAL" clId="{D94326B9-CC05-40F9-A5B0-563FA630D90D}" dt="2024-11-18T11:26:07.355" v="866" actId="478"/>
          <ac:spMkLst>
            <pc:docMk/>
            <pc:sldMk cId="2408874367" sldId="267"/>
            <ac:spMk id="39" creationId="{4CE2956E-2F75-00A9-AED7-1BFF3E1E3455}"/>
          </ac:spMkLst>
        </pc:spChg>
        <pc:spChg chg="add del mod">
          <ac:chgData name="Jarmo Tahvanainen" userId="79dd5496-d724-4dee-8c8a-4c63db31a1ee" providerId="ADAL" clId="{D94326B9-CC05-40F9-A5B0-563FA630D90D}" dt="2024-11-18T11:36:06.011" v="1134" actId="478"/>
          <ac:spMkLst>
            <pc:docMk/>
            <pc:sldMk cId="2408874367" sldId="267"/>
            <ac:spMk id="47" creationId="{3A9EDEF6-6288-E845-BAC3-653DB9A31D4F}"/>
          </ac:spMkLst>
        </pc:spChg>
        <pc:spChg chg="add mod">
          <ac:chgData name="Jarmo Tahvanainen" userId="79dd5496-d724-4dee-8c8a-4c63db31a1ee" providerId="ADAL" clId="{D94326B9-CC05-40F9-A5B0-563FA630D90D}" dt="2024-11-18T12:14:12.641" v="2440" actId="1035"/>
          <ac:spMkLst>
            <pc:docMk/>
            <pc:sldMk cId="2408874367" sldId="267"/>
            <ac:spMk id="51" creationId="{B9BC8D98-06D5-8302-E909-9CE5C532B944}"/>
          </ac:spMkLst>
        </pc:spChg>
        <pc:spChg chg="add del mod">
          <ac:chgData name="Jarmo Tahvanainen" userId="79dd5496-d724-4dee-8c8a-4c63db31a1ee" providerId="ADAL" clId="{D94326B9-CC05-40F9-A5B0-563FA630D90D}" dt="2024-11-18T11:32:38.715" v="959" actId="478"/>
          <ac:spMkLst>
            <pc:docMk/>
            <pc:sldMk cId="2408874367" sldId="267"/>
            <ac:spMk id="53" creationId="{4742EBE7-9923-5513-354F-49381EFA5B64}"/>
          </ac:spMkLst>
        </pc:spChg>
        <pc:spChg chg="add mod">
          <ac:chgData name="Jarmo Tahvanainen" userId="79dd5496-d724-4dee-8c8a-4c63db31a1ee" providerId="ADAL" clId="{D94326B9-CC05-40F9-A5B0-563FA630D90D}" dt="2024-11-18T12:14:12.641" v="2440" actId="1035"/>
          <ac:spMkLst>
            <pc:docMk/>
            <pc:sldMk cId="2408874367" sldId="267"/>
            <ac:spMk id="54" creationId="{1A3B8BFD-4691-CB31-4546-D9F0A08D411F}"/>
          </ac:spMkLst>
        </pc:spChg>
        <pc:spChg chg="add mod">
          <ac:chgData name="Jarmo Tahvanainen" userId="79dd5496-d724-4dee-8c8a-4c63db31a1ee" providerId="ADAL" clId="{D94326B9-CC05-40F9-A5B0-563FA630D90D}" dt="2024-11-18T12:15:11.449" v="2496" actId="6549"/>
          <ac:spMkLst>
            <pc:docMk/>
            <pc:sldMk cId="2408874367" sldId="267"/>
            <ac:spMk id="55" creationId="{3EA12263-6A46-E388-7D7E-584ACDDB82A7}"/>
          </ac:spMkLst>
        </pc:spChg>
        <pc:spChg chg="add mod">
          <ac:chgData name="Jarmo Tahvanainen" userId="79dd5496-d724-4dee-8c8a-4c63db31a1ee" providerId="ADAL" clId="{D94326B9-CC05-40F9-A5B0-563FA630D90D}" dt="2024-11-18T12:14:12.641" v="2440" actId="1035"/>
          <ac:spMkLst>
            <pc:docMk/>
            <pc:sldMk cId="2408874367" sldId="267"/>
            <ac:spMk id="56" creationId="{87D7B597-0FF5-ADD4-9780-4769A6BD1A82}"/>
          </ac:spMkLst>
        </pc:spChg>
        <pc:spChg chg="add del">
          <ac:chgData name="Jarmo Tahvanainen" userId="79dd5496-d724-4dee-8c8a-4c63db31a1ee" providerId="ADAL" clId="{D94326B9-CC05-40F9-A5B0-563FA630D90D}" dt="2024-11-18T11:35:12.522" v="1115" actId="478"/>
          <ac:spMkLst>
            <pc:docMk/>
            <pc:sldMk cId="2408874367" sldId="267"/>
            <ac:spMk id="60" creationId="{847A8481-C790-32E5-4F81-88856D84BF1D}"/>
          </ac:spMkLst>
        </pc:spChg>
        <pc:spChg chg="add del mod">
          <ac:chgData name="Jarmo Tahvanainen" userId="79dd5496-d724-4dee-8c8a-4c63db31a1ee" providerId="ADAL" clId="{D94326B9-CC05-40F9-A5B0-563FA630D90D}" dt="2024-11-18T11:59:15.237" v="1991" actId="478"/>
          <ac:spMkLst>
            <pc:docMk/>
            <pc:sldMk cId="2408874367" sldId="267"/>
            <ac:spMk id="65" creationId="{FB1EFBF8-222F-0750-E977-82247B918840}"/>
          </ac:spMkLst>
        </pc:spChg>
        <pc:spChg chg="add mod">
          <ac:chgData name="Jarmo Tahvanainen" userId="79dd5496-d724-4dee-8c8a-4c63db31a1ee" providerId="ADAL" clId="{D94326B9-CC05-40F9-A5B0-563FA630D90D}" dt="2024-11-18T12:14:12.641" v="2440" actId="1035"/>
          <ac:spMkLst>
            <pc:docMk/>
            <pc:sldMk cId="2408874367" sldId="267"/>
            <ac:spMk id="69" creationId="{2AA1177B-1D40-BB63-C7A2-5B8E547C260D}"/>
          </ac:spMkLst>
        </pc:spChg>
        <pc:spChg chg="add del mod">
          <ac:chgData name="Jarmo Tahvanainen" userId="79dd5496-d724-4dee-8c8a-4c63db31a1ee" providerId="ADAL" clId="{D94326B9-CC05-40F9-A5B0-563FA630D90D}" dt="2024-11-18T11:46:46.156" v="1669" actId="478"/>
          <ac:spMkLst>
            <pc:docMk/>
            <pc:sldMk cId="2408874367" sldId="267"/>
            <ac:spMk id="70" creationId="{2E3DB978-5A57-4C81-B2B5-BB9E2A6436D2}"/>
          </ac:spMkLst>
        </pc:spChg>
        <pc:spChg chg="add del mod">
          <ac:chgData name="Jarmo Tahvanainen" userId="79dd5496-d724-4dee-8c8a-4c63db31a1ee" providerId="ADAL" clId="{D94326B9-CC05-40F9-A5B0-563FA630D90D}" dt="2024-11-18T11:46:50.284" v="1671" actId="478"/>
          <ac:spMkLst>
            <pc:docMk/>
            <pc:sldMk cId="2408874367" sldId="267"/>
            <ac:spMk id="71" creationId="{0D6B4DF0-63F8-7733-3912-DFBDB2A341C7}"/>
          </ac:spMkLst>
        </pc:spChg>
        <pc:spChg chg="add mod">
          <ac:chgData name="Jarmo Tahvanainen" userId="79dd5496-d724-4dee-8c8a-4c63db31a1ee" providerId="ADAL" clId="{D94326B9-CC05-40F9-A5B0-563FA630D90D}" dt="2024-11-18T12:14:12.641" v="2440" actId="1035"/>
          <ac:spMkLst>
            <pc:docMk/>
            <pc:sldMk cId="2408874367" sldId="267"/>
            <ac:spMk id="72" creationId="{5E3B6FFB-CC7D-7940-EF00-AA04672885DD}"/>
          </ac:spMkLst>
        </pc:spChg>
        <pc:spChg chg="add mod">
          <ac:chgData name="Jarmo Tahvanainen" userId="79dd5496-d724-4dee-8c8a-4c63db31a1ee" providerId="ADAL" clId="{D94326B9-CC05-40F9-A5B0-563FA630D90D}" dt="2024-11-18T12:14:29.904" v="2448" actId="1037"/>
          <ac:spMkLst>
            <pc:docMk/>
            <pc:sldMk cId="2408874367" sldId="267"/>
            <ac:spMk id="73" creationId="{E489971F-530F-3477-6B20-D0C3774DF1A0}"/>
          </ac:spMkLst>
        </pc:spChg>
        <pc:spChg chg="add mod">
          <ac:chgData name="Jarmo Tahvanainen" userId="79dd5496-d724-4dee-8c8a-4c63db31a1ee" providerId="ADAL" clId="{D94326B9-CC05-40F9-A5B0-563FA630D90D}" dt="2024-11-18T12:14:12.641" v="2440" actId="1035"/>
          <ac:spMkLst>
            <pc:docMk/>
            <pc:sldMk cId="2408874367" sldId="267"/>
            <ac:spMk id="85" creationId="{601CE3E5-4E55-C713-A3BD-E7CBCE76D68A}"/>
          </ac:spMkLst>
        </pc:spChg>
        <pc:spChg chg="add mod">
          <ac:chgData name="Jarmo Tahvanainen" userId="79dd5496-d724-4dee-8c8a-4c63db31a1ee" providerId="ADAL" clId="{D94326B9-CC05-40F9-A5B0-563FA630D90D}" dt="2024-11-18T12:14:12.641" v="2440" actId="1035"/>
          <ac:spMkLst>
            <pc:docMk/>
            <pc:sldMk cId="2408874367" sldId="267"/>
            <ac:spMk id="86" creationId="{30767B09-05DB-DF5C-3371-F2D2E0CD631E}"/>
          </ac:spMkLst>
        </pc:spChg>
        <pc:spChg chg="add mod">
          <ac:chgData name="Jarmo Tahvanainen" userId="79dd5496-d724-4dee-8c8a-4c63db31a1ee" providerId="ADAL" clId="{D94326B9-CC05-40F9-A5B0-563FA630D90D}" dt="2024-11-18T11:54:51.266" v="1826"/>
          <ac:spMkLst>
            <pc:docMk/>
            <pc:sldMk cId="2408874367" sldId="267"/>
            <ac:spMk id="91" creationId="{F7A4F5B7-4643-183D-7C80-7569AD33EBD7}"/>
          </ac:spMkLst>
        </pc:spChg>
        <pc:spChg chg="add mod">
          <ac:chgData name="Jarmo Tahvanainen" userId="79dd5496-d724-4dee-8c8a-4c63db31a1ee" providerId="ADAL" clId="{D94326B9-CC05-40F9-A5B0-563FA630D90D}" dt="2024-11-18T12:14:12.641" v="2440" actId="1035"/>
          <ac:spMkLst>
            <pc:docMk/>
            <pc:sldMk cId="2408874367" sldId="267"/>
            <ac:spMk id="97" creationId="{67EBF79D-F24A-4D99-8B7F-030E17E0035F}"/>
          </ac:spMkLst>
        </pc:spChg>
        <pc:spChg chg="add mod">
          <ac:chgData name="Jarmo Tahvanainen" userId="79dd5496-d724-4dee-8c8a-4c63db31a1ee" providerId="ADAL" clId="{D94326B9-CC05-40F9-A5B0-563FA630D90D}" dt="2024-11-18T12:14:12.641" v="2440" actId="1035"/>
          <ac:spMkLst>
            <pc:docMk/>
            <pc:sldMk cId="2408874367" sldId="267"/>
            <ac:spMk id="98" creationId="{D3C23553-355B-C139-31DB-B9F9B01B615C}"/>
          </ac:spMkLst>
        </pc:spChg>
        <pc:spChg chg="add del mod">
          <ac:chgData name="Jarmo Tahvanainen" userId="79dd5496-d724-4dee-8c8a-4c63db31a1ee" providerId="ADAL" clId="{D94326B9-CC05-40F9-A5B0-563FA630D90D}" dt="2024-11-18T12:15:07.555" v="2495" actId="6549"/>
          <ac:spMkLst>
            <pc:docMk/>
            <pc:sldMk cId="2408874367" sldId="267"/>
            <ac:spMk id="99" creationId="{2DE37330-EAEF-5C95-6301-FA057AAB53BA}"/>
          </ac:spMkLst>
        </pc:spChg>
        <pc:spChg chg="add del mod">
          <ac:chgData name="Jarmo Tahvanainen" userId="79dd5496-d724-4dee-8c8a-4c63db31a1ee" providerId="ADAL" clId="{D94326B9-CC05-40F9-A5B0-563FA630D90D}" dt="2024-11-18T11:57:04.782" v="1895" actId="478"/>
          <ac:spMkLst>
            <pc:docMk/>
            <pc:sldMk cId="2408874367" sldId="267"/>
            <ac:spMk id="104" creationId="{694616A0-2F1B-B9A5-7347-7AE52A276036}"/>
          </ac:spMkLst>
        </pc:spChg>
        <pc:spChg chg="add mod">
          <ac:chgData name="Jarmo Tahvanainen" userId="79dd5496-d724-4dee-8c8a-4c63db31a1ee" providerId="ADAL" clId="{D94326B9-CC05-40F9-A5B0-563FA630D90D}" dt="2024-11-18T12:14:12.641" v="2440" actId="1035"/>
          <ac:spMkLst>
            <pc:docMk/>
            <pc:sldMk cId="2408874367" sldId="267"/>
            <ac:spMk id="105" creationId="{4BE04C87-C63E-45C7-813B-04C60C9515B5}"/>
          </ac:spMkLst>
        </pc:spChg>
        <pc:spChg chg="add mod">
          <ac:chgData name="Jarmo Tahvanainen" userId="79dd5496-d724-4dee-8c8a-4c63db31a1ee" providerId="ADAL" clId="{D94326B9-CC05-40F9-A5B0-563FA630D90D}" dt="2024-11-18T12:08:19.085" v="2344" actId="164"/>
          <ac:spMkLst>
            <pc:docMk/>
            <pc:sldMk cId="2408874367" sldId="267"/>
            <ac:spMk id="113" creationId="{2F8FEAE8-7BDB-43E0-06B2-2C8B26F9350B}"/>
          </ac:spMkLst>
        </pc:spChg>
        <pc:spChg chg="add mod">
          <ac:chgData name="Jarmo Tahvanainen" userId="79dd5496-d724-4dee-8c8a-4c63db31a1ee" providerId="ADAL" clId="{D94326B9-CC05-40F9-A5B0-563FA630D90D}" dt="2024-11-18T12:08:19.085" v="2344" actId="164"/>
          <ac:spMkLst>
            <pc:docMk/>
            <pc:sldMk cId="2408874367" sldId="267"/>
            <ac:spMk id="114" creationId="{846AF98C-9CF8-66EF-3CAE-741A5574F60B}"/>
          </ac:spMkLst>
        </pc:spChg>
        <pc:spChg chg="add mod">
          <ac:chgData name="Jarmo Tahvanainen" userId="79dd5496-d724-4dee-8c8a-4c63db31a1ee" providerId="ADAL" clId="{D94326B9-CC05-40F9-A5B0-563FA630D90D}" dt="2024-11-18T12:03:16.468" v="2191"/>
          <ac:spMkLst>
            <pc:docMk/>
            <pc:sldMk cId="2408874367" sldId="267"/>
            <ac:spMk id="123" creationId="{33CF3C81-0CBC-4D35-35CE-589A130E7682}"/>
          </ac:spMkLst>
        </pc:spChg>
        <pc:spChg chg="add mod">
          <ac:chgData name="Jarmo Tahvanainen" userId="79dd5496-d724-4dee-8c8a-4c63db31a1ee" providerId="ADAL" clId="{D94326B9-CC05-40F9-A5B0-563FA630D90D}" dt="2024-11-18T12:14:12.641" v="2440" actId="1035"/>
          <ac:spMkLst>
            <pc:docMk/>
            <pc:sldMk cId="2408874367" sldId="267"/>
            <ac:spMk id="124" creationId="{4AE7444E-7EA3-9684-D6C0-7D0641B00B94}"/>
          </ac:spMkLst>
        </pc:spChg>
        <pc:spChg chg="add mod">
          <ac:chgData name="Jarmo Tahvanainen" userId="79dd5496-d724-4dee-8c8a-4c63db31a1ee" providerId="ADAL" clId="{D94326B9-CC05-40F9-A5B0-563FA630D90D}" dt="2024-11-18T12:14:12.641" v="2440" actId="1035"/>
          <ac:spMkLst>
            <pc:docMk/>
            <pc:sldMk cId="2408874367" sldId="267"/>
            <ac:spMk id="126" creationId="{ABF48232-20FF-6436-0539-7AF4F1A72493}"/>
          </ac:spMkLst>
        </pc:spChg>
        <pc:spChg chg="add del">
          <ac:chgData name="Jarmo Tahvanainen" userId="79dd5496-d724-4dee-8c8a-4c63db31a1ee" providerId="ADAL" clId="{D94326B9-CC05-40F9-A5B0-563FA630D90D}" dt="2024-11-18T12:13:34.007" v="2402" actId="478"/>
          <ac:spMkLst>
            <pc:docMk/>
            <pc:sldMk cId="2408874367" sldId="267"/>
            <ac:spMk id="143" creationId="{8149DD57-502B-9508-77CB-C1399F4BB65D}"/>
          </ac:spMkLst>
        </pc:spChg>
        <pc:grpChg chg="add mod">
          <ac:chgData name="Jarmo Tahvanainen" userId="79dd5496-d724-4dee-8c8a-4c63db31a1ee" providerId="ADAL" clId="{D94326B9-CC05-40F9-A5B0-563FA630D90D}" dt="2024-11-18T12:14:46.489" v="2466" actId="1076"/>
          <ac:grpSpMkLst>
            <pc:docMk/>
            <pc:sldMk cId="2408874367" sldId="267"/>
            <ac:grpSpMk id="49" creationId="{069C0569-35C7-79A6-1299-5894979F4FDE}"/>
          </ac:grpSpMkLst>
        </pc:grpChg>
        <pc:grpChg chg="add mod">
          <ac:chgData name="Jarmo Tahvanainen" userId="79dd5496-d724-4dee-8c8a-4c63db31a1ee" providerId="ADAL" clId="{D94326B9-CC05-40F9-A5B0-563FA630D90D}" dt="2024-11-18T11:34:19.969" v="1041" actId="164"/>
          <ac:grpSpMkLst>
            <pc:docMk/>
            <pc:sldMk cId="2408874367" sldId="267"/>
            <ac:grpSpMk id="59" creationId="{D0667FE5-CA5C-D117-198D-C72EAEF0E3D7}"/>
          </ac:grpSpMkLst>
        </pc:grpChg>
        <pc:grpChg chg="add mod">
          <ac:chgData name="Jarmo Tahvanainen" userId="79dd5496-d724-4dee-8c8a-4c63db31a1ee" providerId="ADAL" clId="{D94326B9-CC05-40F9-A5B0-563FA630D90D}" dt="2024-11-18T11:59:26.106" v="1992" actId="164"/>
          <ac:grpSpMkLst>
            <pc:docMk/>
            <pc:sldMk cId="2408874367" sldId="267"/>
            <ac:grpSpMk id="66" creationId="{91EC3F4B-3FA3-FA11-0859-5F364D1CF9ED}"/>
          </ac:grpSpMkLst>
        </pc:grpChg>
        <pc:grpChg chg="add mod">
          <ac:chgData name="Jarmo Tahvanainen" userId="79dd5496-d724-4dee-8c8a-4c63db31a1ee" providerId="ADAL" clId="{D94326B9-CC05-40F9-A5B0-563FA630D90D}" dt="2024-11-18T12:14:12.641" v="2440" actId="1035"/>
          <ac:grpSpMkLst>
            <pc:docMk/>
            <pc:sldMk cId="2408874367" sldId="267"/>
            <ac:grpSpMk id="67" creationId="{0881FE55-D8DD-7768-B893-AD277B9C766E}"/>
          </ac:grpSpMkLst>
        </pc:grpChg>
        <pc:grpChg chg="add del mod">
          <ac:chgData name="Jarmo Tahvanainen" userId="79dd5496-d724-4dee-8c8a-4c63db31a1ee" providerId="ADAL" clId="{D94326B9-CC05-40F9-A5B0-563FA630D90D}" dt="2024-11-18T11:58:22.842" v="1936" actId="165"/>
          <ac:grpSpMkLst>
            <pc:docMk/>
            <pc:sldMk cId="2408874367" sldId="267"/>
            <ac:grpSpMk id="68" creationId="{CA5C55FD-2D3C-85C8-F678-F877096BF3AD}"/>
          </ac:grpSpMkLst>
        </pc:grpChg>
        <pc:grpChg chg="add mod">
          <ac:chgData name="Jarmo Tahvanainen" userId="79dd5496-d724-4dee-8c8a-4c63db31a1ee" providerId="ADAL" clId="{D94326B9-CC05-40F9-A5B0-563FA630D90D}" dt="2024-11-18T12:14:12.641" v="2440" actId="1035"/>
          <ac:grpSpMkLst>
            <pc:docMk/>
            <pc:sldMk cId="2408874367" sldId="267"/>
            <ac:grpSpMk id="84" creationId="{CD1A3E7D-F1E8-0392-5A02-AE7B61685B5A}"/>
          </ac:grpSpMkLst>
        </pc:grpChg>
        <pc:grpChg chg="add mod">
          <ac:chgData name="Jarmo Tahvanainen" userId="79dd5496-d724-4dee-8c8a-4c63db31a1ee" providerId="ADAL" clId="{D94326B9-CC05-40F9-A5B0-563FA630D90D}" dt="2024-11-18T11:59:26.106" v="1992" actId="164"/>
          <ac:grpSpMkLst>
            <pc:docMk/>
            <pc:sldMk cId="2408874367" sldId="267"/>
            <ac:grpSpMk id="96" creationId="{A7459634-C6E9-FA06-99A7-3A57DE5C3260}"/>
          </ac:grpSpMkLst>
        </pc:grpChg>
        <pc:grpChg chg="add del mod topLvl">
          <ac:chgData name="Jarmo Tahvanainen" userId="79dd5496-d724-4dee-8c8a-4c63db31a1ee" providerId="ADAL" clId="{D94326B9-CC05-40F9-A5B0-563FA630D90D}" dt="2024-11-18T12:00:21.019" v="2017" actId="165"/>
          <ac:grpSpMkLst>
            <pc:docMk/>
            <pc:sldMk cId="2408874367" sldId="267"/>
            <ac:grpSpMk id="100" creationId="{F6C673B3-EFE1-97B1-8A4F-8C6B75669AE4}"/>
          </ac:grpSpMkLst>
        </pc:grpChg>
        <pc:grpChg chg="add del mod topLvl">
          <ac:chgData name="Jarmo Tahvanainen" userId="79dd5496-d724-4dee-8c8a-4c63db31a1ee" providerId="ADAL" clId="{D94326B9-CC05-40F9-A5B0-563FA630D90D}" dt="2024-11-18T12:00:57.583" v="2039" actId="164"/>
          <ac:grpSpMkLst>
            <pc:docMk/>
            <pc:sldMk cId="2408874367" sldId="267"/>
            <ac:grpSpMk id="106" creationId="{10924CA5-CDA5-D31C-739D-15DB067B0E1B}"/>
          </ac:grpSpMkLst>
        </pc:grpChg>
        <pc:grpChg chg="add del mod">
          <ac:chgData name="Jarmo Tahvanainen" userId="79dd5496-d724-4dee-8c8a-4c63db31a1ee" providerId="ADAL" clId="{D94326B9-CC05-40F9-A5B0-563FA630D90D}" dt="2024-11-18T12:11:23.871" v="2377" actId="478"/>
          <ac:grpSpMkLst>
            <pc:docMk/>
            <pc:sldMk cId="2408874367" sldId="267"/>
            <ac:grpSpMk id="116" creationId="{DD2AEC80-E916-8F89-C3CF-74C4A84A2E26}"/>
          </ac:grpSpMkLst>
        </pc:grpChg>
        <pc:grpChg chg="add del mod">
          <ac:chgData name="Jarmo Tahvanainen" userId="79dd5496-d724-4dee-8c8a-4c63db31a1ee" providerId="ADAL" clId="{D94326B9-CC05-40F9-A5B0-563FA630D90D}" dt="2024-11-18T12:00:07.484" v="2013" actId="165"/>
          <ac:grpSpMkLst>
            <pc:docMk/>
            <pc:sldMk cId="2408874367" sldId="267"/>
            <ac:grpSpMk id="117" creationId="{6FCF876B-3135-5E8D-4299-BC26B6D9DD17}"/>
          </ac:grpSpMkLst>
        </pc:grpChg>
        <pc:grpChg chg="add del mod ord">
          <ac:chgData name="Jarmo Tahvanainen" userId="79dd5496-d724-4dee-8c8a-4c63db31a1ee" providerId="ADAL" clId="{D94326B9-CC05-40F9-A5B0-563FA630D90D}" dt="2024-11-18T12:00:57.583" v="2039" actId="164"/>
          <ac:grpSpMkLst>
            <pc:docMk/>
            <pc:sldMk cId="2408874367" sldId="267"/>
            <ac:grpSpMk id="118" creationId="{D2202B55-C836-C112-D255-CBB1D72588A3}"/>
          </ac:grpSpMkLst>
        </pc:grpChg>
        <pc:grpChg chg="add mod">
          <ac:chgData name="Jarmo Tahvanainen" userId="79dd5496-d724-4dee-8c8a-4c63db31a1ee" providerId="ADAL" clId="{D94326B9-CC05-40F9-A5B0-563FA630D90D}" dt="2024-11-18T12:14:12.641" v="2440" actId="1035"/>
          <ac:grpSpMkLst>
            <pc:docMk/>
            <pc:sldMk cId="2408874367" sldId="267"/>
            <ac:grpSpMk id="122" creationId="{9C174D4E-C285-320F-507B-E8E55F3F8F26}"/>
          </ac:grpSpMkLst>
        </pc:grpChg>
        <pc:grpChg chg="add del mod">
          <ac:chgData name="Jarmo Tahvanainen" userId="79dd5496-d724-4dee-8c8a-4c63db31a1ee" providerId="ADAL" clId="{D94326B9-CC05-40F9-A5B0-563FA630D90D}" dt="2024-11-18T12:05:28.391" v="2243" actId="478"/>
          <ac:grpSpMkLst>
            <pc:docMk/>
            <pc:sldMk cId="2408874367" sldId="267"/>
            <ac:grpSpMk id="127" creationId="{DA891CC1-0890-FE73-FB3B-A3131AF90DA2}"/>
          </ac:grpSpMkLst>
        </pc:grpChg>
        <pc:grpChg chg="add mod">
          <ac:chgData name="Jarmo Tahvanainen" userId="79dd5496-d724-4dee-8c8a-4c63db31a1ee" providerId="ADAL" clId="{D94326B9-CC05-40F9-A5B0-563FA630D90D}" dt="2024-11-18T12:16:21.391" v="2497" actId="1076"/>
          <ac:grpSpMkLst>
            <pc:docMk/>
            <pc:sldMk cId="2408874367" sldId="267"/>
            <ac:grpSpMk id="130" creationId="{7978FFE3-7953-8063-DDF8-7393D95BC8B5}"/>
          </ac:grpSpMkLst>
        </pc:grpChg>
        <pc:grpChg chg="add mod">
          <ac:chgData name="Jarmo Tahvanainen" userId="79dd5496-d724-4dee-8c8a-4c63db31a1ee" providerId="ADAL" clId="{D94326B9-CC05-40F9-A5B0-563FA630D90D}" dt="2024-11-18T12:14:12.641" v="2440" actId="1035"/>
          <ac:grpSpMkLst>
            <pc:docMk/>
            <pc:sldMk cId="2408874367" sldId="267"/>
            <ac:grpSpMk id="131" creationId="{E94C65A7-6EB4-9B57-37EC-85E8D35776B7}"/>
          </ac:grpSpMkLst>
        </pc:grpChg>
        <pc:grpChg chg="add mod">
          <ac:chgData name="Jarmo Tahvanainen" userId="79dd5496-d724-4dee-8c8a-4c63db31a1ee" providerId="ADAL" clId="{D94326B9-CC05-40F9-A5B0-563FA630D90D}" dt="2024-11-18T12:14:12.641" v="2440" actId="1035"/>
          <ac:grpSpMkLst>
            <pc:docMk/>
            <pc:sldMk cId="2408874367" sldId="267"/>
            <ac:grpSpMk id="138" creationId="{8ED5F17E-9A8F-B5C0-D1BC-FA978AC3B0EA}"/>
          </ac:grpSpMkLst>
        </pc:grpChg>
        <pc:picChg chg="mod ord">
          <ac:chgData name="Jarmo Tahvanainen" userId="79dd5496-d724-4dee-8c8a-4c63db31a1ee" providerId="ADAL" clId="{D94326B9-CC05-40F9-A5B0-563FA630D90D}" dt="2024-11-18T11:36:24.620" v="1152" actId="14100"/>
          <ac:picMkLst>
            <pc:docMk/>
            <pc:sldMk cId="2408874367" sldId="267"/>
            <ac:picMk id="6" creationId="{60F91F54-A789-4517-60F3-655366FC0563}"/>
          </ac:picMkLst>
        </pc:picChg>
        <pc:picChg chg="add del mod">
          <ac:chgData name="Jarmo Tahvanainen" userId="79dd5496-d724-4dee-8c8a-4c63db31a1ee" providerId="ADAL" clId="{D94326B9-CC05-40F9-A5B0-563FA630D90D}" dt="2024-11-18T11:21:49.553" v="714" actId="478"/>
          <ac:picMkLst>
            <pc:docMk/>
            <pc:sldMk cId="2408874367" sldId="267"/>
            <ac:picMk id="9" creationId="{2FB10F81-29FC-B79B-ACD2-10A4721BDC25}"/>
          </ac:picMkLst>
        </pc:picChg>
        <pc:picChg chg="add del mod">
          <ac:chgData name="Jarmo Tahvanainen" userId="79dd5496-d724-4dee-8c8a-4c63db31a1ee" providerId="ADAL" clId="{D94326B9-CC05-40F9-A5B0-563FA630D90D}" dt="2024-11-18T11:19:22.571" v="679" actId="478"/>
          <ac:picMkLst>
            <pc:docMk/>
            <pc:sldMk cId="2408874367" sldId="267"/>
            <ac:picMk id="11" creationId="{537A78F6-D678-9862-6018-BBA766803B34}"/>
          </ac:picMkLst>
        </pc:picChg>
        <pc:picChg chg="add mod">
          <ac:chgData name="Jarmo Tahvanainen" userId="79dd5496-d724-4dee-8c8a-4c63db31a1ee" providerId="ADAL" clId="{D94326B9-CC05-40F9-A5B0-563FA630D90D}" dt="2024-11-18T11:51:50.784" v="1753" actId="207"/>
          <ac:picMkLst>
            <pc:docMk/>
            <pc:sldMk cId="2408874367" sldId="267"/>
            <ac:picMk id="13" creationId="{23C82733-9F6F-6868-2B7C-8D5FA4FA70C5}"/>
          </ac:picMkLst>
        </pc:picChg>
        <pc:picChg chg="add del mod ord">
          <ac:chgData name="Jarmo Tahvanainen" userId="79dd5496-d724-4dee-8c8a-4c63db31a1ee" providerId="ADAL" clId="{D94326B9-CC05-40F9-A5B0-563FA630D90D}" dt="2024-11-18T11:24:20.451" v="752" actId="478"/>
          <ac:picMkLst>
            <pc:docMk/>
            <pc:sldMk cId="2408874367" sldId="267"/>
            <ac:picMk id="17" creationId="{4CF99432-6231-5EF2-8BFD-0FE005709BDF}"/>
          </ac:picMkLst>
        </pc:picChg>
        <pc:picChg chg="add mod">
          <ac:chgData name="Jarmo Tahvanainen" userId="79dd5496-d724-4dee-8c8a-4c63db31a1ee" providerId="ADAL" clId="{D94326B9-CC05-40F9-A5B0-563FA630D90D}" dt="2024-11-18T11:52:07.856" v="1756" actId="207"/>
          <ac:picMkLst>
            <pc:docMk/>
            <pc:sldMk cId="2408874367" sldId="267"/>
            <ac:picMk id="19" creationId="{A9D86383-17D3-CFCD-02C4-526BB28A777C}"/>
          </ac:picMkLst>
        </pc:picChg>
        <pc:picChg chg="add del mod ord">
          <ac:chgData name="Jarmo Tahvanainen" userId="79dd5496-d724-4dee-8c8a-4c63db31a1ee" providerId="ADAL" clId="{D94326B9-CC05-40F9-A5B0-563FA630D90D}" dt="2024-11-18T11:21:27.954" v="707" actId="478"/>
          <ac:picMkLst>
            <pc:docMk/>
            <pc:sldMk cId="2408874367" sldId="267"/>
            <ac:picMk id="21" creationId="{6F21AD89-BD66-9CA4-E46F-00EEFA2F00B3}"/>
          </ac:picMkLst>
        </pc:picChg>
        <pc:picChg chg="add del mod">
          <ac:chgData name="Jarmo Tahvanainen" userId="79dd5496-d724-4dee-8c8a-4c63db31a1ee" providerId="ADAL" clId="{D94326B9-CC05-40F9-A5B0-563FA630D90D}" dt="2024-11-18T11:26:08.602" v="867" actId="478"/>
          <ac:picMkLst>
            <pc:docMk/>
            <pc:sldMk cId="2408874367" sldId="267"/>
            <ac:picMk id="23" creationId="{79C0D2B2-5177-25AE-91A3-880E3AA04F87}"/>
          </ac:picMkLst>
        </pc:picChg>
        <pc:picChg chg="add del mod">
          <ac:chgData name="Jarmo Tahvanainen" userId="79dd5496-d724-4dee-8c8a-4c63db31a1ee" providerId="ADAL" clId="{D94326B9-CC05-40F9-A5B0-563FA630D90D}" dt="2024-11-18T11:23:00.457" v="730" actId="478"/>
          <ac:picMkLst>
            <pc:docMk/>
            <pc:sldMk cId="2408874367" sldId="267"/>
            <ac:picMk id="25" creationId="{5EAE3F6F-3F88-687A-3574-620DBE2C2657}"/>
          </ac:picMkLst>
        </pc:picChg>
        <pc:picChg chg="add mod ord modCrop">
          <ac:chgData name="Jarmo Tahvanainen" userId="79dd5496-d724-4dee-8c8a-4c63db31a1ee" providerId="ADAL" clId="{D94326B9-CC05-40F9-A5B0-563FA630D90D}" dt="2024-11-18T11:38:01.617" v="1255" actId="164"/>
          <ac:picMkLst>
            <pc:docMk/>
            <pc:sldMk cId="2408874367" sldId="267"/>
            <ac:picMk id="26" creationId="{5F1D73F0-A6B8-EFD6-6364-EC49C862DC0A}"/>
          </ac:picMkLst>
        </pc:picChg>
        <pc:picChg chg="add del mod">
          <ac:chgData name="Jarmo Tahvanainen" userId="79dd5496-d724-4dee-8c8a-4c63db31a1ee" providerId="ADAL" clId="{D94326B9-CC05-40F9-A5B0-563FA630D90D}" dt="2024-11-18T11:20:51.010" v="696" actId="478"/>
          <ac:picMkLst>
            <pc:docMk/>
            <pc:sldMk cId="2408874367" sldId="267"/>
            <ac:picMk id="28" creationId="{60CBF0CC-4AC1-BBEC-E1ED-5778DCFDEF0F}"/>
          </ac:picMkLst>
        </pc:picChg>
        <pc:picChg chg="add del mod topLvl">
          <ac:chgData name="Jarmo Tahvanainen" userId="79dd5496-d724-4dee-8c8a-4c63db31a1ee" providerId="ADAL" clId="{D94326B9-CC05-40F9-A5B0-563FA630D90D}" dt="2024-11-18T12:14:12.641" v="2440" actId="1035"/>
          <ac:picMkLst>
            <pc:docMk/>
            <pc:sldMk cId="2408874367" sldId="267"/>
            <ac:picMk id="30" creationId="{C9135FEC-897C-B5C9-CD6F-BB962660EE9B}"/>
          </ac:picMkLst>
        </pc:picChg>
        <pc:picChg chg="add del mod topLvl">
          <ac:chgData name="Jarmo Tahvanainen" userId="79dd5496-d724-4dee-8c8a-4c63db31a1ee" providerId="ADAL" clId="{D94326B9-CC05-40F9-A5B0-563FA630D90D}" dt="2024-11-18T11:58:28.607" v="1939" actId="478"/>
          <ac:picMkLst>
            <pc:docMk/>
            <pc:sldMk cId="2408874367" sldId="267"/>
            <ac:picMk id="32" creationId="{F00E94E8-FC02-8F4D-A50D-73DEEF4C188D}"/>
          </ac:picMkLst>
        </pc:picChg>
        <pc:picChg chg="add del mod">
          <ac:chgData name="Jarmo Tahvanainen" userId="79dd5496-d724-4dee-8c8a-4c63db31a1ee" providerId="ADAL" clId="{D94326B9-CC05-40F9-A5B0-563FA630D90D}" dt="2024-11-18T11:23:12.298" v="736" actId="478"/>
          <ac:picMkLst>
            <pc:docMk/>
            <pc:sldMk cId="2408874367" sldId="267"/>
            <ac:picMk id="33" creationId="{F5181D7A-3758-E8EE-6361-2F4FD3E648FE}"/>
          </ac:picMkLst>
        </pc:picChg>
        <pc:picChg chg="add mod ord">
          <ac:chgData name="Jarmo Tahvanainen" userId="79dd5496-d724-4dee-8c8a-4c63db31a1ee" providerId="ADAL" clId="{D94326B9-CC05-40F9-A5B0-563FA630D90D}" dt="2024-11-18T11:51:38.893" v="1752" actId="207"/>
          <ac:picMkLst>
            <pc:docMk/>
            <pc:sldMk cId="2408874367" sldId="267"/>
            <ac:picMk id="38" creationId="{4236B9B2-E54A-1B8B-AC89-00E30A047ED1}"/>
          </ac:picMkLst>
        </pc:picChg>
        <pc:picChg chg="add mod">
          <ac:chgData name="Jarmo Tahvanainen" userId="79dd5496-d724-4dee-8c8a-4c63db31a1ee" providerId="ADAL" clId="{D94326B9-CC05-40F9-A5B0-563FA630D90D}" dt="2024-11-18T11:38:07.449" v="1256" actId="164"/>
          <ac:picMkLst>
            <pc:docMk/>
            <pc:sldMk cId="2408874367" sldId="267"/>
            <ac:picMk id="41" creationId="{4116BAC2-3B5C-0DC8-E704-B0C21DE37B20}"/>
          </ac:picMkLst>
        </pc:picChg>
        <pc:picChg chg="add mod">
          <ac:chgData name="Jarmo Tahvanainen" userId="79dd5496-d724-4dee-8c8a-4c63db31a1ee" providerId="ADAL" clId="{D94326B9-CC05-40F9-A5B0-563FA630D90D}" dt="2024-11-18T11:52:02.095" v="1755" actId="207"/>
          <ac:picMkLst>
            <pc:docMk/>
            <pc:sldMk cId="2408874367" sldId="267"/>
            <ac:picMk id="43" creationId="{24D1B3E5-3CA5-5925-1A25-A64C336DCBD8}"/>
          </ac:picMkLst>
        </pc:picChg>
        <pc:picChg chg="add mod">
          <ac:chgData name="Jarmo Tahvanainen" userId="79dd5496-d724-4dee-8c8a-4c63db31a1ee" providerId="ADAL" clId="{D94326B9-CC05-40F9-A5B0-563FA630D90D}" dt="2024-11-18T11:52:02.095" v="1755" actId="207"/>
          <ac:picMkLst>
            <pc:docMk/>
            <pc:sldMk cId="2408874367" sldId="267"/>
            <ac:picMk id="44" creationId="{886426C8-2FEA-F692-45D8-5CC710973956}"/>
          </ac:picMkLst>
        </pc:picChg>
        <pc:picChg chg="add mod modCrop">
          <ac:chgData name="Jarmo Tahvanainen" userId="79dd5496-d724-4dee-8c8a-4c63db31a1ee" providerId="ADAL" clId="{D94326B9-CC05-40F9-A5B0-563FA630D90D}" dt="2024-11-18T11:52:21.579" v="1758" actId="207"/>
          <ac:picMkLst>
            <pc:docMk/>
            <pc:sldMk cId="2408874367" sldId="267"/>
            <ac:picMk id="46" creationId="{13181EEF-0876-9FAA-9328-5EA3132B766F}"/>
          </ac:picMkLst>
        </pc:picChg>
        <pc:picChg chg="add mod">
          <ac:chgData name="Jarmo Tahvanainen" userId="79dd5496-d724-4dee-8c8a-4c63db31a1ee" providerId="ADAL" clId="{D94326B9-CC05-40F9-A5B0-563FA630D90D}" dt="2024-11-18T12:16:37.377" v="2520" actId="1035"/>
          <ac:picMkLst>
            <pc:docMk/>
            <pc:sldMk cId="2408874367" sldId="267"/>
            <ac:picMk id="48" creationId="{7C0500C8-FDDB-F1A4-DBE5-D6D84B09AC83}"/>
          </ac:picMkLst>
        </pc:picChg>
        <pc:picChg chg="add del mod">
          <ac:chgData name="Jarmo Tahvanainen" userId="79dd5496-d724-4dee-8c8a-4c63db31a1ee" providerId="ADAL" clId="{D94326B9-CC05-40F9-A5B0-563FA630D90D}" dt="2024-11-18T11:34:21.364" v="1043" actId="478"/>
          <ac:picMkLst>
            <pc:docMk/>
            <pc:sldMk cId="2408874367" sldId="267"/>
            <ac:picMk id="58" creationId="{D4FC8807-D874-C98B-92AB-570C4B6AB777}"/>
          </ac:picMkLst>
        </pc:picChg>
        <pc:picChg chg="add del mod">
          <ac:chgData name="Jarmo Tahvanainen" userId="79dd5496-d724-4dee-8c8a-4c63db31a1ee" providerId="ADAL" clId="{D94326B9-CC05-40F9-A5B0-563FA630D90D}" dt="2024-11-18T11:36:07.171" v="1136" actId="478"/>
          <ac:picMkLst>
            <pc:docMk/>
            <pc:sldMk cId="2408874367" sldId="267"/>
            <ac:picMk id="62" creationId="{CB016CDA-AEB6-2EF3-A9E5-BF66735CD295}"/>
          </ac:picMkLst>
        </pc:picChg>
        <pc:picChg chg="add del mod">
          <ac:chgData name="Jarmo Tahvanainen" userId="79dd5496-d724-4dee-8c8a-4c63db31a1ee" providerId="ADAL" clId="{D94326B9-CC05-40F9-A5B0-563FA630D90D}" dt="2024-11-18T11:36:06.547" v="1135" actId="478"/>
          <ac:picMkLst>
            <pc:docMk/>
            <pc:sldMk cId="2408874367" sldId="267"/>
            <ac:picMk id="63" creationId="{204FC6CD-D93D-72F8-D506-5D3E900B1415}"/>
          </ac:picMkLst>
        </pc:picChg>
        <pc:picChg chg="add mod">
          <ac:chgData name="Jarmo Tahvanainen" userId="79dd5496-d724-4dee-8c8a-4c63db31a1ee" providerId="ADAL" clId="{D94326B9-CC05-40F9-A5B0-563FA630D90D}" dt="2024-11-18T11:52:35.514" v="1759" actId="164"/>
          <ac:picMkLst>
            <pc:docMk/>
            <pc:sldMk cId="2408874367" sldId="267"/>
            <ac:picMk id="74" creationId="{AE21A282-8E18-6CCD-8882-09C4B837A02D}"/>
          </ac:picMkLst>
        </pc:picChg>
        <pc:picChg chg="add mod">
          <ac:chgData name="Jarmo Tahvanainen" userId="79dd5496-d724-4dee-8c8a-4c63db31a1ee" providerId="ADAL" clId="{D94326B9-CC05-40F9-A5B0-563FA630D90D}" dt="2024-11-18T11:49:09.608" v="1698"/>
          <ac:picMkLst>
            <pc:docMk/>
            <pc:sldMk cId="2408874367" sldId="267"/>
            <ac:picMk id="75" creationId="{0D96C6C2-1EF2-4314-0217-5894180CDD8B}"/>
          </ac:picMkLst>
        </pc:picChg>
        <pc:picChg chg="add mod">
          <ac:chgData name="Jarmo Tahvanainen" userId="79dd5496-d724-4dee-8c8a-4c63db31a1ee" providerId="ADAL" clId="{D94326B9-CC05-40F9-A5B0-563FA630D90D}" dt="2024-11-18T11:49:10.408" v="1699"/>
          <ac:picMkLst>
            <pc:docMk/>
            <pc:sldMk cId="2408874367" sldId="267"/>
            <ac:picMk id="76" creationId="{E2ECED40-53AD-7AC4-A20B-7F993E320A3F}"/>
          </ac:picMkLst>
        </pc:picChg>
        <pc:picChg chg="add del mod">
          <ac:chgData name="Jarmo Tahvanainen" userId="79dd5496-d724-4dee-8c8a-4c63db31a1ee" providerId="ADAL" clId="{D94326B9-CC05-40F9-A5B0-563FA630D90D}" dt="2024-11-18T11:51:02.876" v="1745" actId="478"/>
          <ac:picMkLst>
            <pc:docMk/>
            <pc:sldMk cId="2408874367" sldId="267"/>
            <ac:picMk id="78" creationId="{63B71EDA-0904-D5F9-38BC-55C9F1BBBA72}"/>
          </ac:picMkLst>
        </pc:picChg>
        <pc:picChg chg="add del mod">
          <ac:chgData name="Jarmo Tahvanainen" userId="79dd5496-d724-4dee-8c8a-4c63db31a1ee" providerId="ADAL" clId="{D94326B9-CC05-40F9-A5B0-563FA630D90D}" dt="2024-11-18T11:49:55.949" v="1709" actId="478"/>
          <ac:picMkLst>
            <pc:docMk/>
            <pc:sldMk cId="2408874367" sldId="267"/>
            <ac:picMk id="79" creationId="{712DD2AD-C0E1-76A2-C3FF-C0BCCEDBD512}"/>
          </ac:picMkLst>
        </pc:picChg>
        <pc:picChg chg="add del mod">
          <ac:chgData name="Jarmo Tahvanainen" userId="79dd5496-d724-4dee-8c8a-4c63db31a1ee" providerId="ADAL" clId="{D94326B9-CC05-40F9-A5B0-563FA630D90D}" dt="2024-11-18T11:49:52.965" v="1706" actId="478"/>
          <ac:picMkLst>
            <pc:docMk/>
            <pc:sldMk cId="2408874367" sldId="267"/>
            <ac:picMk id="80" creationId="{33E8F47C-1A07-7BC5-D18A-E536E9367992}"/>
          </ac:picMkLst>
        </pc:picChg>
        <pc:picChg chg="add del mod">
          <ac:chgData name="Jarmo Tahvanainen" userId="79dd5496-d724-4dee-8c8a-4c63db31a1ee" providerId="ADAL" clId="{D94326B9-CC05-40F9-A5B0-563FA630D90D}" dt="2024-11-18T11:49:49.040" v="1705" actId="21"/>
          <ac:picMkLst>
            <pc:docMk/>
            <pc:sldMk cId="2408874367" sldId="267"/>
            <ac:picMk id="81" creationId="{13158427-CFAD-0567-F519-DD15DEED079A}"/>
          </ac:picMkLst>
        </pc:picChg>
        <pc:picChg chg="add mod">
          <ac:chgData name="Jarmo Tahvanainen" userId="79dd5496-d724-4dee-8c8a-4c63db31a1ee" providerId="ADAL" clId="{D94326B9-CC05-40F9-A5B0-563FA630D90D}" dt="2024-11-18T11:52:35.514" v="1759" actId="164"/>
          <ac:picMkLst>
            <pc:docMk/>
            <pc:sldMk cId="2408874367" sldId="267"/>
            <ac:picMk id="82" creationId="{0BA84F7B-5932-A0A6-625A-F86A7DCBD2DC}"/>
          </ac:picMkLst>
        </pc:picChg>
        <pc:picChg chg="add mod">
          <ac:chgData name="Jarmo Tahvanainen" userId="79dd5496-d724-4dee-8c8a-4c63db31a1ee" providerId="ADAL" clId="{D94326B9-CC05-40F9-A5B0-563FA630D90D}" dt="2024-11-18T11:52:35.514" v="1759" actId="164"/>
          <ac:picMkLst>
            <pc:docMk/>
            <pc:sldMk cId="2408874367" sldId="267"/>
            <ac:picMk id="83" creationId="{74C054B0-7FBD-F232-2BDE-831457CE73D6}"/>
          </ac:picMkLst>
        </pc:picChg>
        <pc:picChg chg="add mod">
          <ac:chgData name="Jarmo Tahvanainen" userId="79dd5496-d724-4dee-8c8a-4c63db31a1ee" providerId="ADAL" clId="{D94326B9-CC05-40F9-A5B0-563FA630D90D}" dt="2024-11-18T11:56:07.352" v="1866" actId="164"/>
          <ac:picMkLst>
            <pc:docMk/>
            <pc:sldMk cId="2408874367" sldId="267"/>
            <ac:picMk id="88" creationId="{237DC908-2460-AE0C-6BB5-FD4ADE8BEA1C}"/>
          </ac:picMkLst>
        </pc:picChg>
        <pc:picChg chg="add mod">
          <ac:chgData name="Jarmo Tahvanainen" userId="79dd5496-d724-4dee-8c8a-4c63db31a1ee" providerId="ADAL" clId="{D94326B9-CC05-40F9-A5B0-563FA630D90D}" dt="2024-11-18T11:56:07.352" v="1866" actId="164"/>
          <ac:picMkLst>
            <pc:docMk/>
            <pc:sldMk cId="2408874367" sldId="267"/>
            <ac:picMk id="90" creationId="{3D7DB31F-7E77-91D2-9465-8A2605F0C308}"/>
          </ac:picMkLst>
        </pc:picChg>
        <pc:picChg chg="add mod">
          <ac:chgData name="Jarmo Tahvanainen" userId="79dd5496-d724-4dee-8c8a-4c63db31a1ee" providerId="ADAL" clId="{D94326B9-CC05-40F9-A5B0-563FA630D90D}" dt="2024-11-18T11:56:07.352" v="1866" actId="164"/>
          <ac:picMkLst>
            <pc:docMk/>
            <pc:sldMk cId="2408874367" sldId="267"/>
            <ac:picMk id="92" creationId="{67D4F14D-9B77-A5E0-4774-4A54AECF6AB1}"/>
          </ac:picMkLst>
        </pc:picChg>
        <pc:picChg chg="add mod">
          <ac:chgData name="Jarmo Tahvanainen" userId="79dd5496-d724-4dee-8c8a-4c63db31a1ee" providerId="ADAL" clId="{D94326B9-CC05-40F9-A5B0-563FA630D90D}" dt="2024-11-18T11:55:18.060" v="1831"/>
          <ac:picMkLst>
            <pc:docMk/>
            <pc:sldMk cId="2408874367" sldId="267"/>
            <ac:picMk id="93" creationId="{D1F33269-D7A7-BF58-BE15-C25BB77A10A1}"/>
          </ac:picMkLst>
        </pc:picChg>
        <pc:picChg chg="add mod">
          <ac:chgData name="Jarmo Tahvanainen" userId="79dd5496-d724-4dee-8c8a-4c63db31a1ee" providerId="ADAL" clId="{D94326B9-CC05-40F9-A5B0-563FA630D90D}" dt="2024-11-18T11:55:18.060" v="1831"/>
          <ac:picMkLst>
            <pc:docMk/>
            <pc:sldMk cId="2408874367" sldId="267"/>
            <ac:picMk id="94" creationId="{60757AEA-E373-109A-85E5-0E42D99C6C63}"/>
          </ac:picMkLst>
        </pc:picChg>
        <pc:picChg chg="add mod">
          <ac:chgData name="Jarmo Tahvanainen" userId="79dd5496-d724-4dee-8c8a-4c63db31a1ee" providerId="ADAL" clId="{D94326B9-CC05-40F9-A5B0-563FA630D90D}" dt="2024-11-18T11:56:07.352" v="1866" actId="164"/>
          <ac:picMkLst>
            <pc:docMk/>
            <pc:sldMk cId="2408874367" sldId="267"/>
            <ac:picMk id="95" creationId="{0A7A240A-1E1D-DAFE-BC8D-2B3B35C33C97}"/>
          </ac:picMkLst>
        </pc:picChg>
        <pc:picChg chg="del mod topLvl">
          <ac:chgData name="Jarmo Tahvanainen" userId="79dd5496-d724-4dee-8c8a-4c63db31a1ee" providerId="ADAL" clId="{D94326B9-CC05-40F9-A5B0-563FA630D90D}" dt="2024-11-18T12:00:24.335" v="2018" actId="478"/>
          <ac:picMkLst>
            <pc:docMk/>
            <pc:sldMk cId="2408874367" sldId="267"/>
            <ac:picMk id="101" creationId="{F980A62C-580C-F057-6593-6E25A573BBC0}"/>
          </ac:picMkLst>
        </pc:picChg>
        <pc:picChg chg="mod topLvl">
          <ac:chgData name="Jarmo Tahvanainen" userId="79dd5496-d724-4dee-8c8a-4c63db31a1ee" providerId="ADAL" clId="{D94326B9-CC05-40F9-A5B0-563FA630D90D}" dt="2024-11-18T12:00:57.583" v="2039" actId="164"/>
          <ac:picMkLst>
            <pc:docMk/>
            <pc:sldMk cId="2408874367" sldId="267"/>
            <ac:picMk id="102" creationId="{AE07716B-D603-31E1-8B07-20D81BAD6ADF}"/>
          </ac:picMkLst>
        </pc:picChg>
        <pc:picChg chg="mod topLvl">
          <ac:chgData name="Jarmo Tahvanainen" userId="79dd5496-d724-4dee-8c8a-4c63db31a1ee" providerId="ADAL" clId="{D94326B9-CC05-40F9-A5B0-563FA630D90D}" dt="2024-11-18T12:00:57.583" v="2039" actId="164"/>
          <ac:picMkLst>
            <pc:docMk/>
            <pc:sldMk cId="2408874367" sldId="267"/>
            <ac:picMk id="103" creationId="{04E9696B-EDCF-A325-A145-5AFD3780FA26}"/>
          </ac:picMkLst>
        </pc:picChg>
        <pc:picChg chg="mod topLvl">
          <ac:chgData name="Jarmo Tahvanainen" userId="79dd5496-d724-4dee-8c8a-4c63db31a1ee" providerId="ADAL" clId="{D94326B9-CC05-40F9-A5B0-563FA630D90D}" dt="2024-11-18T12:00:55.369" v="2038" actId="165"/>
          <ac:picMkLst>
            <pc:docMk/>
            <pc:sldMk cId="2408874367" sldId="267"/>
            <ac:picMk id="107" creationId="{B6A8840F-6E0E-438A-5D2C-D7F89AF3C420}"/>
          </ac:picMkLst>
        </pc:picChg>
        <pc:picChg chg="mod topLvl">
          <ac:chgData name="Jarmo Tahvanainen" userId="79dd5496-d724-4dee-8c8a-4c63db31a1ee" providerId="ADAL" clId="{D94326B9-CC05-40F9-A5B0-563FA630D90D}" dt="2024-11-18T12:00:55.369" v="2038" actId="165"/>
          <ac:picMkLst>
            <pc:docMk/>
            <pc:sldMk cId="2408874367" sldId="267"/>
            <ac:picMk id="108" creationId="{451613A3-7329-022D-7BDB-27B4ADDDDA64}"/>
          </ac:picMkLst>
        </pc:picChg>
        <pc:picChg chg="mod topLvl">
          <ac:chgData name="Jarmo Tahvanainen" userId="79dd5496-d724-4dee-8c8a-4c63db31a1ee" providerId="ADAL" clId="{D94326B9-CC05-40F9-A5B0-563FA630D90D}" dt="2024-11-18T12:00:55.369" v="2038" actId="165"/>
          <ac:picMkLst>
            <pc:docMk/>
            <pc:sldMk cId="2408874367" sldId="267"/>
            <ac:picMk id="109" creationId="{2F48DFA8-930B-B318-4321-3556CBE01A4C}"/>
          </ac:picMkLst>
        </pc:picChg>
        <pc:picChg chg="mod topLvl">
          <ac:chgData name="Jarmo Tahvanainen" userId="79dd5496-d724-4dee-8c8a-4c63db31a1ee" providerId="ADAL" clId="{D94326B9-CC05-40F9-A5B0-563FA630D90D}" dt="2024-11-18T12:00:55.369" v="2038" actId="165"/>
          <ac:picMkLst>
            <pc:docMk/>
            <pc:sldMk cId="2408874367" sldId="267"/>
            <ac:picMk id="110" creationId="{28AD8384-CBA8-0B70-A8DB-0C7AAA926C61}"/>
          </ac:picMkLst>
        </pc:picChg>
        <pc:picChg chg="add mod">
          <ac:chgData name="Jarmo Tahvanainen" userId="79dd5496-d724-4dee-8c8a-4c63db31a1ee" providerId="ADAL" clId="{D94326B9-CC05-40F9-A5B0-563FA630D90D}" dt="2024-11-18T12:08:19.085" v="2344" actId="164"/>
          <ac:picMkLst>
            <pc:docMk/>
            <pc:sldMk cId="2408874367" sldId="267"/>
            <ac:picMk id="112" creationId="{79A5B162-BBA4-2717-0B4F-30E0A911C930}"/>
          </ac:picMkLst>
        </pc:picChg>
        <pc:picChg chg="add del mod">
          <ac:chgData name="Jarmo Tahvanainen" userId="79dd5496-d724-4dee-8c8a-4c63db31a1ee" providerId="ADAL" clId="{D94326B9-CC05-40F9-A5B0-563FA630D90D}" dt="2024-11-18T11:59:53.063" v="2011" actId="478"/>
          <ac:picMkLst>
            <pc:docMk/>
            <pc:sldMk cId="2408874367" sldId="267"/>
            <ac:picMk id="115" creationId="{81F2BF17-D5F9-0620-D570-3AB4B2BAF504}"/>
          </ac:picMkLst>
        </pc:picChg>
        <pc:picChg chg="mod topLvl">
          <ac:chgData name="Jarmo Tahvanainen" userId="79dd5496-d724-4dee-8c8a-4c63db31a1ee" providerId="ADAL" clId="{D94326B9-CC05-40F9-A5B0-563FA630D90D}" dt="2024-11-18T12:00:55.369" v="2038" actId="165"/>
          <ac:picMkLst>
            <pc:docMk/>
            <pc:sldMk cId="2408874367" sldId="267"/>
            <ac:picMk id="119" creationId="{27CED393-485B-B95D-1DF0-A0BCD3AC0A22}"/>
          </ac:picMkLst>
        </pc:picChg>
        <pc:picChg chg="mod topLvl">
          <ac:chgData name="Jarmo Tahvanainen" userId="79dd5496-d724-4dee-8c8a-4c63db31a1ee" providerId="ADAL" clId="{D94326B9-CC05-40F9-A5B0-563FA630D90D}" dt="2024-11-18T12:00:55.369" v="2038" actId="165"/>
          <ac:picMkLst>
            <pc:docMk/>
            <pc:sldMk cId="2408874367" sldId="267"/>
            <ac:picMk id="120" creationId="{ADB1907B-B0ED-1E81-4280-BBF01F6460BD}"/>
          </ac:picMkLst>
        </pc:picChg>
        <pc:picChg chg="mod topLvl">
          <ac:chgData name="Jarmo Tahvanainen" userId="79dd5496-d724-4dee-8c8a-4c63db31a1ee" providerId="ADAL" clId="{D94326B9-CC05-40F9-A5B0-563FA630D90D}" dt="2024-11-18T12:00:55.369" v="2038" actId="165"/>
          <ac:picMkLst>
            <pc:docMk/>
            <pc:sldMk cId="2408874367" sldId="267"/>
            <ac:picMk id="121" creationId="{5AFA0096-E1AD-AB78-B435-CFA6BE75F311}"/>
          </ac:picMkLst>
        </pc:picChg>
        <pc:picChg chg="add mod ord">
          <ac:chgData name="Jarmo Tahvanainen" userId="79dd5496-d724-4dee-8c8a-4c63db31a1ee" providerId="ADAL" clId="{D94326B9-CC05-40F9-A5B0-563FA630D90D}" dt="2024-11-18T12:16:29.744" v="2508" actId="1036"/>
          <ac:picMkLst>
            <pc:docMk/>
            <pc:sldMk cId="2408874367" sldId="267"/>
            <ac:picMk id="125" creationId="{5B815C5C-DE2D-AD97-F586-2F277F534062}"/>
          </ac:picMkLst>
        </pc:picChg>
        <pc:picChg chg="mod topLvl">
          <ac:chgData name="Jarmo Tahvanainen" userId="79dd5496-d724-4dee-8c8a-4c63db31a1ee" providerId="ADAL" clId="{D94326B9-CC05-40F9-A5B0-563FA630D90D}" dt="2024-11-18T12:05:53.430" v="2253" actId="164"/>
          <ac:picMkLst>
            <pc:docMk/>
            <pc:sldMk cId="2408874367" sldId="267"/>
            <ac:picMk id="128" creationId="{5E42A64D-7286-116A-B163-5F053A85630F}"/>
          </ac:picMkLst>
        </pc:picChg>
        <pc:picChg chg="del mod topLvl">
          <ac:chgData name="Jarmo Tahvanainen" userId="79dd5496-d724-4dee-8c8a-4c63db31a1ee" providerId="ADAL" clId="{D94326B9-CC05-40F9-A5B0-563FA630D90D}" dt="2024-11-18T12:05:28.391" v="2243" actId="478"/>
          <ac:picMkLst>
            <pc:docMk/>
            <pc:sldMk cId="2408874367" sldId="267"/>
            <ac:picMk id="129" creationId="{BF1FD964-7217-EBF0-6FBF-97D7F8592A40}"/>
          </ac:picMkLst>
        </pc:picChg>
        <pc:picChg chg="add mod">
          <ac:chgData name="Jarmo Tahvanainen" userId="79dd5496-d724-4dee-8c8a-4c63db31a1ee" providerId="ADAL" clId="{D94326B9-CC05-40F9-A5B0-563FA630D90D}" dt="2024-11-18T12:09:35.046" v="2362" actId="931"/>
          <ac:picMkLst>
            <pc:docMk/>
            <pc:sldMk cId="2408874367" sldId="267"/>
            <ac:picMk id="133" creationId="{047BEF74-F044-D214-28E4-879D78124AA1}"/>
          </ac:picMkLst>
        </pc:picChg>
        <pc:picChg chg="add del mod">
          <ac:chgData name="Jarmo Tahvanainen" userId="79dd5496-d724-4dee-8c8a-4c63db31a1ee" providerId="ADAL" clId="{D94326B9-CC05-40F9-A5B0-563FA630D90D}" dt="2024-11-18T12:11:29.287" v="2379" actId="478"/>
          <ac:picMkLst>
            <pc:docMk/>
            <pc:sldMk cId="2408874367" sldId="267"/>
            <ac:picMk id="135" creationId="{C412F24F-1793-97CC-10EA-BB31337DEB4D}"/>
          </ac:picMkLst>
        </pc:picChg>
        <pc:picChg chg="add mod">
          <ac:chgData name="Jarmo Tahvanainen" userId="79dd5496-d724-4dee-8c8a-4c63db31a1ee" providerId="ADAL" clId="{D94326B9-CC05-40F9-A5B0-563FA630D90D}" dt="2024-11-18T12:14:12.641" v="2440" actId="1035"/>
          <ac:picMkLst>
            <pc:docMk/>
            <pc:sldMk cId="2408874367" sldId="267"/>
            <ac:picMk id="137" creationId="{974D9E48-B15A-50A3-585B-28E3FDC61967}"/>
          </ac:picMkLst>
        </pc:picChg>
        <pc:picChg chg="mod">
          <ac:chgData name="Jarmo Tahvanainen" userId="79dd5496-d724-4dee-8c8a-4c63db31a1ee" providerId="ADAL" clId="{D94326B9-CC05-40F9-A5B0-563FA630D90D}" dt="2024-11-18T12:12:23.453" v="2399"/>
          <ac:picMkLst>
            <pc:docMk/>
            <pc:sldMk cId="2408874367" sldId="267"/>
            <ac:picMk id="139" creationId="{47572AF7-4E1F-2E26-D7E7-83B4B96E7F2F}"/>
          </ac:picMkLst>
        </pc:picChg>
        <pc:picChg chg="mod">
          <ac:chgData name="Jarmo Tahvanainen" userId="79dd5496-d724-4dee-8c8a-4c63db31a1ee" providerId="ADAL" clId="{D94326B9-CC05-40F9-A5B0-563FA630D90D}" dt="2024-11-18T12:12:23.453" v="2399"/>
          <ac:picMkLst>
            <pc:docMk/>
            <pc:sldMk cId="2408874367" sldId="267"/>
            <ac:picMk id="140" creationId="{AE8415AE-83E2-7F21-C4DC-ABB194A6D51B}"/>
          </ac:picMkLst>
        </pc:picChg>
        <pc:picChg chg="mod">
          <ac:chgData name="Jarmo Tahvanainen" userId="79dd5496-d724-4dee-8c8a-4c63db31a1ee" providerId="ADAL" clId="{D94326B9-CC05-40F9-A5B0-563FA630D90D}" dt="2024-11-18T12:12:23.453" v="2399"/>
          <ac:picMkLst>
            <pc:docMk/>
            <pc:sldMk cId="2408874367" sldId="267"/>
            <ac:picMk id="141" creationId="{7405B775-55F5-71D0-2F91-055307F8E98B}"/>
          </ac:picMkLst>
        </pc:picChg>
        <pc:picChg chg="mod">
          <ac:chgData name="Jarmo Tahvanainen" userId="79dd5496-d724-4dee-8c8a-4c63db31a1ee" providerId="ADAL" clId="{D94326B9-CC05-40F9-A5B0-563FA630D90D}" dt="2024-11-18T12:12:23.453" v="2399"/>
          <ac:picMkLst>
            <pc:docMk/>
            <pc:sldMk cId="2408874367" sldId="267"/>
            <ac:picMk id="142" creationId="{7BAE1FE7-CE02-EA32-BFB4-CCD7B4039476}"/>
          </ac:picMkLst>
        </pc:picChg>
      </pc:sldChg>
      <pc:sldChg chg="addSp delSp modSp add mod setBg modCm modNotesTx">
        <pc:chgData name="Jarmo Tahvanainen" userId="79dd5496-d724-4dee-8c8a-4c63db31a1ee" providerId="ADAL" clId="{D94326B9-CC05-40F9-A5B0-563FA630D90D}" dt="2024-11-18T12:32:25.948" v="2535" actId="20577"/>
        <pc:sldMkLst>
          <pc:docMk/>
          <pc:sldMk cId="1381898905" sldId="268"/>
        </pc:sldMkLst>
        <pc:spChg chg="mod">
          <ac:chgData name="Jarmo Tahvanainen" userId="79dd5496-d724-4dee-8c8a-4c63db31a1ee" providerId="ADAL" clId="{D94326B9-CC05-40F9-A5B0-563FA630D90D}" dt="2024-11-18T10:40:59.772" v="288"/>
          <ac:spMkLst>
            <pc:docMk/>
            <pc:sldMk cId="1381898905" sldId="268"/>
            <ac:spMk id="4" creationId="{5A1CF03B-B17E-D03E-AAC1-9452C5565CAF}"/>
          </ac:spMkLst>
        </pc:spChg>
        <pc:spChg chg="mod">
          <ac:chgData name="Jarmo Tahvanainen" userId="79dd5496-d724-4dee-8c8a-4c63db31a1ee" providerId="ADAL" clId="{D94326B9-CC05-40F9-A5B0-563FA630D90D}" dt="2024-11-18T12:32:25.948" v="2535" actId="20577"/>
          <ac:spMkLst>
            <pc:docMk/>
            <pc:sldMk cId="1381898905" sldId="268"/>
            <ac:spMk id="5" creationId="{6A0E079A-9C4C-AF42-39D5-41D75A25A78B}"/>
          </ac:spMkLst>
        </pc:spChg>
        <pc:picChg chg="add mod">
          <ac:chgData name="Jarmo Tahvanainen" userId="79dd5496-d724-4dee-8c8a-4c63db31a1ee" providerId="ADAL" clId="{D94326B9-CC05-40F9-A5B0-563FA630D90D}" dt="2024-11-18T11:36:36.975" v="1158"/>
          <ac:picMkLst>
            <pc:docMk/>
            <pc:sldMk cId="1381898905" sldId="268"/>
            <ac:picMk id="2" creationId="{732AB376-5175-D3C8-D23E-81C4EAF73CD0}"/>
          </ac:picMkLst>
        </pc:picChg>
        <pc:picChg chg="del">
          <ac:chgData name="Jarmo Tahvanainen" userId="79dd5496-d724-4dee-8c8a-4c63db31a1ee" providerId="ADAL" clId="{D94326B9-CC05-40F9-A5B0-563FA630D90D}" dt="2024-11-18T11:36:36.075" v="1157" actId="478"/>
          <ac:picMkLst>
            <pc:docMk/>
            <pc:sldMk cId="1381898905" sldId="268"/>
            <ac:picMk id="6" creationId="{B682A934-F4AE-BC21-8762-05CE5E25FFF0}"/>
          </ac:picMkLst>
        </pc:picChg>
        <pc:picChg chg="add mod modCrop">
          <ac:chgData name="Jarmo Tahvanainen" userId="79dd5496-d724-4dee-8c8a-4c63db31a1ee" providerId="ADAL" clId="{D94326B9-CC05-40F9-A5B0-563FA630D90D}" dt="2024-11-18T12:17:50.691" v="2533" actId="732"/>
          <ac:picMkLst>
            <pc:docMk/>
            <pc:sldMk cId="1381898905" sldId="268"/>
            <ac:picMk id="7" creationId="{51A452BC-D991-55C3-FF92-99C974B4D356}"/>
          </ac:picMkLst>
        </pc:picChg>
        <pc:extLst>
          <p:ext xmlns:p="http://schemas.openxmlformats.org/presentationml/2006/main" uri="{D6D511B9-2390-475A-947B-AFAB55BFBCF1}">
            <pc226:cmChg xmlns:pc226="http://schemas.microsoft.com/office/powerpoint/2022/06/main/command" chg="mod">
              <pc226:chgData name="Jarmo Tahvanainen" userId="79dd5496-d724-4dee-8c8a-4c63db31a1ee" providerId="ADAL" clId="{D94326B9-CC05-40F9-A5B0-563FA630D90D}" dt="2024-11-18T10:41:56.015" v="295"/>
              <pc2:cmMkLst xmlns:pc2="http://schemas.microsoft.com/office/powerpoint/2019/9/main/command">
                <pc:docMk/>
                <pc:sldMk cId="1381898905" sldId="268"/>
                <pc2:cmMk id="{B3B1F41C-AC99-4AB5-937A-AFEBFB975DEA}"/>
              </pc2:cmMkLst>
            </pc226:cmChg>
          </p:ext>
        </pc:extLst>
      </pc:sldChg>
      <pc:sldChg chg="new del">
        <pc:chgData name="Jarmo Tahvanainen" userId="79dd5496-d724-4dee-8c8a-4c63db31a1ee" providerId="ADAL" clId="{D94326B9-CC05-40F9-A5B0-563FA630D90D}" dt="2024-11-18T10:44:01.559" v="301" actId="47"/>
        <pc:sldMkLst>
          <pc:docMk/>
          <pc:sldMk cId="1099821031" sldId="269"/>
        </pc:sldMkLst>
      </pc:sldChg>
      <pc:sldChg chg="addSp delSp modSp add mod setBg modCm modNotesTx">
        <pc:chgData name="Jarmo Tahvanainen" userId="79dd5496-d724-4dee-8c8a-4c63db31a1ee" providerId="ADAL" clId="{D94326B9-CC05-40F9-A5B0-563FA630D90D}" dt="2024-11-18T12:40:47.697" v="2565" actId="1076"/>
        <pc:sldMkLst>
          <pc:docMk/>
          <pc:sldMk cId="1199507831" sldId="270"/>
        </pc:sldMkLst>
        <pc:spChg chg="mod">
          <ac:chgData name="Jarmo Tahvanainen" userId="79dd5496-d724-4dee-8c8a-4c63db31a1ee" providerId="ADAL" clId="{D94326B9-CC05-40F9-A5B0-563FA630D90D}" dt="2024-11-18T10:44:08.758" v="302"/>
          <ac:spMkLst>
            <pc:docMk/>
            <pc:sldMk cId="1199507831" sldId="270"/>
            <ac:spMk id="4" creationId="{3C1E8B17-CADE-68E5-C48B-C3B9976F55BC}"/>
          </ac:spMkLst>
        </pc:spChg>
        <pc:spChg chg="mod">
          <ac:chgData name="Jarmo Tahvanainen" userId="79dd5496-d724-4dee-8c8a-4c63db31a1ee" providerId="ADAL" clId="{D94326B9-CC05-40F9-A5B0-563FA630D90D}" dt="2024-11-18T12:40:26.933" v="2554" actId="14100"/>
          <ac:spMkLst>
            <pc:docMk/>
            <pc:sldMk cId="1199507831" sldId="270"/>
            <ac:spMk id="5" creationId="{5CC152D8-2B89-06D1-106B-3D4BB5F03558}"/>
          </ac:spMkLst>
        </pc:spChg>
        <pc:spChg chg="add mod">
          <ac:chgData name="Jarmo Tahvanainen" userId="79dd5496-d724-4dee-8c8a-4c63db31a1ee" providerId="ADAL" clId="{D94326B9-CC05-40F9-A5B0-563FA630D90D}" dt="2024-11-18T12:40:47.697" v="2565" actId="1076"/>
          <ac:spMkLst>
            <pc:docMk/>
            <pc:sldMk cId="1199507831" sldId="270"/>
            <ac:spMk id="7" creationId="{544106FF-3ECF-8A1E-E9AB-0D8EE99942E7}"/>
          </ac:spMkLst>
        </pc:spChg>
        <pc:picChg chg="add mod">
          <ac:chgData name="Jarmo Tahvanainen" userId="79dd5496-d724-4dee-8c8a-4c63db31a1ee" providerId="ADAL" clId="{D94326B9-CC05-40F9-A5B0-563FA630D90D}" dt="2024-11-18T11:36:42.776" v="1162"/>
          <ac:picMkLst>
            <pc:docMk/>
            <pc:sldMk cId="1199507831" sldId="270"/>
            <ac:picMk id="2" creationId="{F2BF700C-055F-F50E-D430-013E1A009516}"/>
          </ac:picMkLst>
        </pc:picChg>
        <pc:picChg chg="del">
          <ac:chgData name="Jarmo Tahvanainen" userId="79dd5496-d724-4dee-8c8a-4c63db31a1ee" providerId="ADAL" clId="{D94326B9-CC05-40F9-A5B0-563FA630D90D}" dt="2024-11-18T11:36:42.035" v="1161" actId="478"/>
          <ac:picMkLst>
            <pc:docMk/>
            <pc:sldMk cId="1199507831" sldId="270"/>
            <ac:picMk id="6" creationId="{DE3C1C96-9EDC-4C95-A048-4343B2A607B5}"/>
          </ac:picMkLst>
        </pc:picChg>
        <pc:extLst>
          <p:ext xmlns:p="http://schemas.openxmlformats.org/presentationml/2006/main" uri="{D6D511B9-2390-475A-947B-AFAB55BFBCF1}">
            <pc226:cmChg xmlns:pc226="http://schemas.microsoft.com/office/powerpoint/2022/06/main/command" chg="mod">
              <pc226:chgData name="Jarmo Tahvanainen" userId="79dd5496-d724-4dee-8c8a-4c63db31a1ee" providerId="ADAL" clId="{D94326B9-CC05-40F9-A5B0-563FA630D90D}" dt="2024-11-18T10:44:19.385" v="303"/>
              <pc2:cmMkLst xmlns:pc2="http://schemas.microsoft.com/office/powerpoint/2019/9/main/command">
                <pc:docMk/>
                <pc:sldMk cId="1199507831" sldId="270"/>
                <pc2:cmMk id="{4012556B-CE42-4AA1-BA3D-E2A1F95E59DC}"/>
              </pc2:cmMkLst>
            </pc226:cmChg>
          </p:ext>
        </pc:extLst>
      </pc:sldChg>
      <pc:sldChg chg="addSp delSp modSp add mod setBg modNotesTx">
        <pc:chgData name="Jarmo Tahvanainen" userId="79dd5496-d724-4dee-8c8a-4c63db31a1ee" providerId="ADAL" clId="{D94326B9-CC05-40F9-A5B0-563FA630D90D}" dt="2024-11-18T12:34:24.123" v="2542" actId="20577"/>
        <pc:sldMkLst>
          <pc:docMk/>
          <pc:sldMk cId="4105832824" sldId="271"/>
        </pc:sldMkLst>
        <pc:spChg chg="mod">
          <ac:chgData name="Jarmo Tahvanainen" userId="79dd5496-d724-4dee-8c8a-4c63db31a1ee" providerId="ADAL" clId="{D94326B9-CC05-40F9-A5B0-563FA630D90D}" dt="2024-11-18T10:46:09.787" v="311"/>
          <ac:spMkLst>
            <pc:docMk/>
            <pc:sldMk cId="4105832824" sldId="271"/>
            <ac:spMk id="4" creationId="{D72858AE-39D7-E78E-48A5-1983877900C9}"/>
          </ac:spMkLst>
        </pc:spChg>
        <pc:spChg chg="mod">
          <ac:chgData name="Jarmo Tahvanainen" userId="79dd5496-d724-4dee-8c8a-4c63db31a1ee" providerId="ADAL" clId="{D94326B9-CC05-40F9-A5B0-563FA630D90D}" dt="2024-11-18T12:34:24.123" v="2542" actId="20577"/>
          <ac:spMkLst>
            <pc:docMk/>
            <pc:sldMk cId="4105832824" sldId="271"/>
            <ac:spMk id="5" creationId="{C45D830F-24D3-73FE-7E7B-84FF08FAADF4}"/>
          </ac:spMkLst>
        </pc:spChg>
        <pc:graphicFrameChg chg="add del">
          <ac:chgData name="Jarmo Tahvanainen" userId="79dd5496-d724-4dee-8c8a-4c63db31a1ee" providerId="ADAL" clId="{D94326B9-CC05-40F9-A5B0-563FA630D90D}" dt="2024-11-18T12:34:16.373" v="2539" actId="478"/>
          <ac:graphicFrameMkLst>
            <pc:docMk/>
            <pc:sldMk cId="4105832824" sldId="271"/>
            <ac:graphicFrameMk id="8" creationId="{E46930A2-E0D6-62B0-C999-6B41F4614CFC}"/>
          </ac:graphicFrameMkLst>
        </pc:graphicFrameChg>
        <pc:picChg chg="add mod">
          <ac:chgData name="Jarmo Tahvanainen" userId="79dd5496-d724-4dee-8c8a-4c63db31a1ee" providerId="ADAL" clId="{D94326B9-CC05-40F9-A5B0-563FA630D90D}" dt="2024-11-18T11:36:39.944" v="1160"/>
          <ac:picMkLst>
            <pc:docMk/>
            <pc:sldMk cId="4105832824" sldId="271"/>
            <ac:picMk id="2" creationId="{DC2BE553-92C3-1369-ABC3-D9B26880DC56}"/>
          </ac:picMkLst>
        </pc:picChg>
        <pc:picChg chg="del">
          <ac:chgData name="Jarmo Tahvanainen" userId="79dd5496-d724-4dee-8c8a-4c63db31a1ee" providerId="ADAL" clId="{D94326B9-CC05-40F9-A5B0-563FA630D90D}" dt="2024-11-18T11:36:39.036" v="1159" actId="478"/>
          <ac:picMkLst>
            <pc:docMk/>
            <pc:sldMk cId="4105832824" sldId="271"/>
            <ac:picMk id="6" creationId="{3015A94A-E37B-79EA-7257-E817C9AD0AE7}"/>
          </ac:picMkLst>
        </pc:picChg>
      </pc:sldChg>
      <pc:sldChg chg="addSp delSp modSp add del mod setBg modNotesTx">
        <pc:chgData name="Jarmo Tahvanainen" userId="79dd5496-d724-4dee-8c8a-4c63db31a1ee" providerId="ADAL" clId="{D94326B9-CC05-40F9-A5B0-563FA630D90D}" dt="2024-11-18T11:36:46.593" v="1164"/>
        <pc:sldMkLst>
          <pc:docMk/>
          <pc:sldMk cId="500713439" sldId="272"/>
        </pc:sldMkLst>
        <pc:spChg chg="add del mod">
          <ac:chgData name="Jarmo Tahvanainen" userId="79dd5496-d724-4dee-8c8a-4c63db31a1ee" providerId="ADAL" clId="{D94326B9-CC05-40F9-A5B0-563FA630D90D}" dt="2024-11-18T11:00:20.648" v="589" actId="478"/>
          <ac:spMkLst>
            <pc:docMk/>
            <pc:sldMk cId="500713439" sldId="272"/>
            <ac:spMk id="2" creationId="{4222D297-56B2-3332-16AE-9235B96F87E2}"/>
          </ac:spMkLst>
        </pc:spChg>
        <pc:spChg chg="mod">
          <ac:chgData name="Jarmo Tahvanainen" userId="79dd5496-d724-4dee-8c8a-4c63db31a1ee" providerId="ADAL" clId="{D94326B9-CC05-40F9-A5B0-563FA630D90D}" dt="2024-11-18T10:47:45.004" v="330" actId="1076"/>
          <ac:spMkLst>
            <pc:docMk/>
            <pc:sldMk cId="500713439" sldId="272"/>
            <ac:spMk id="4" creationId="{FE6BF5CD-4F7C-0F03-D094-EB2DD62AC5A0}"/>
          </ac:spMkLst>
        </pc:spChg>
        <pc:spChg chg="mod">
          <ac:chgData name="Jarmo Tahvanainen" userId="79dd5496-d724-4dee-8c8a-4c63db31a1ee" providerId="ADAL" clId="{D94326B9-CC05-40F9-A5B0-563FA630D90D}" dt="2024-11-18T10:47:35.288" v="327" actId="21"/>
          <ac:spMkLst>
            <pc:docMk/>
            <pc:sldMk cId="500713439" sldId="272"/>
            <ac:spMk id="5" creationId="{A34D3229-A21B-EC3A-E8BC-5C50B0EE0817}"/>
          </ac:spMkLst>
        </pc:spChg>
        <pc:spChg chg="add del mod">
          <ac:chgData name="Jarmo Tahvanainen" userId="79dd5496-d724-4dee-8c8a-4c63db31a1ee" providerId="ADAL" clId="{D94326B9-CC05-40F9-A5B0-563FA630D90D}" dt="2024-11-18T11:00:01.417" v="587" actId="478"/>
          <ac:spMkLst>
            <pc:docMk/>
            <pc:sldMk cId="500713439" sldId="272"/>
            <ac:spMk id="8" creationId="{91F525F6-C21E-EDFF-D3FF-76E02DC014E1}"/>
          </ac:spMkLst>
        </pc:spChg>
        <pc:spChg chg="add mod">
          <ac:chgData name="Jarmo Tahvanainen" userId="79dd5496-d724-4dee-8c8a-4c63db31a1ee" providerId="ADAL" clId="{D94326B9-CC05-40F9-A5B0-563FA630D90D}" dt="2024-11-18T11:00:33.639" v="595" actId="122"/>
          <ac:spMkLst>
            <pc:docMk/>
            <pc:sldMk cId="500713439" sldId="272"/>
            <ac:spMk id="9" creationId="{BF4EF602-EE29-1CD5-8036-9F2E155A81E0}"/>
          </ac:spMkLst>
        </pc:spChg>
        <pc:spChg chg="add del mod">
          <ac:chgData name="Jarmo Tahvanainen" userId="79dd5496-d724-4dee-8c8a-4c63db31a1ee" providerId="ADAL" clId="{D94326B9-CC05-40F9-A5B0-563FA630D90D}" dt="2024-11-18T11:09:53.633" v="610" actId="1035"/>
          <ac:spMkLst>
            <pc:docMk/>
            <pc:sldMk cId="500713439" sldId="272"/>
            <ac:spMk id="11" creationId="{6BA41C98-251A-4AEC-5A71-0A26081D5D25}"/>
          </ac:spMkLst>
        </pc:spChg>
        <pc:spChg chg="add mod">
          <ac:chgData name="Jarmo Tahvanainen" userId="79dd5496-d724-4dee-8c8a-4c63db31a1ee" providerId="ADAL" clId="{D94326B9-CC05-40F9-A5B0-563FA630D90D}" dt="2024-11-18T11:00:03.932" v="588" actId="122"/>
          <ac:spMkLst>
            <pc:docMk/>
            <pc:sldMk cId="500713439" sldId="272"/>
            <ac:spMk id="12" creationId="{14F829F2-A211-78CC-9326-743BA8347CC1}"/>
          </ac:spMkLst>
        </pc:spChg>
        <pc:picChg chg="add del mod">
          <ac:chgData name="Jarmo Tahvanainen" userId="79dd5496-d724-4dee-8c8a-4c63db31a1ee" providerId="ADAL" clId="{D94326B9-CC05-40F9-A5B0-563FA630D90D}" dt="2024-11-18T11:36:45.820" v="1163" actId="478"/>
          <ac:picMkLst>
            <pc:docMk/>
            <pc:sldMk cId="500713439" sldId="272"/>
            <ac:picMk id="3" creationId="{73069929-E83A-337D-29D2-EE654048BB54}"/>
          </ac:picMkLst>
        </pc:picChg>
        <pc:picChg chg="del mod">
          <ac:chgData name="Jarmo Tahvanainen" userId="79dd5496-d724-4dee-8c8a-4c63db31a1ee" providerId="ADAL" clId="{D94326B9-CC05-40F9-A5B0-563FA630D90D}" dt="2024-11-18T10:51:38.583" v="375" actId="478"/>
          <ac:picMkLst>
            <pc:docMk/>
            <pc:sldMk cId="500713439" sldId="272"/>
            <ac:picMk id="6" creationId="{3AF8453A-783A-E221-0F2D-8EA40C78D1AF}"/>
          </ac:picMkLst>
        </pc:picChg>
        <pc:picChg chg="add">
          <ac:chgData name="Jarmo Tahvanainen" userId="79dd5496-d724-4dee-8c8a-4c63db31a1ee" providerId="ADAL" clId="{D94326B9-CC05-40F9-A5B0-563FA630D90D}" dt="2024-11-18T10:54:42.861" v="552"/>
          <ac:picMkLst>
            <pc:docMk/>
            <pc:sldMk cId="500713439" sldId="272"/>
            <ac:picMk id="10" creationId="{9BB58152-4349-2F04-47D1-D7564CE505E3}"/>
          </ac:picMkLst>
        </pc:picChg>
        <pc:picChg chg="add del mod">
          <ac:chgData name="Jarmo Tahvanainen" userId="79dd5496-d724-4dee-8c8a-4c63db31a1ee" providerId="ADAL" clId="{D94326B9-CC05-40F9-A5B0-563FA630D90D}" dt="2024-11-18T11:06:51.745" v="601" actId="478"/>
          <ac:picMkLst>
            <pc:docMk/>
            <pc:sldMk cId="500713439" sldId="272"/>
            <ac:picMk id="14" creationId="{00C29636-D813-F584-118D-D78D8E757E62}"/>
          </ac:picMkLst>
        </pc:picChg>
        <pc:picChg chg="add mod">
          <ac:chgData name="Jarmo Tahvanainen" userId="79dd5496-d724-4dee-8c8a-4c63db31a1ee" providerId="ADAL" clId="{D94326B9-CC05-40F9-A5B0-563FA630D90D}" dt="2024-11-18T11:36:46.593" v="1164"/>
          <ac:picMkLst>
            <pc:docMk/>
            <pc:sldMk cId="500713439" sldId="272"/>
            <ac:picMk id="15" creationId="{D656BAA9-409A-F912-E66D-81870B916341}"/>
          </ac:picMkLst>
        </pc:picChg>
      </pc:sldChg>
      <pc:sldChg chg="modSp add del mod setBg">
        <pc:chgData name="Jarmo Tahvanainen" userId="79dd5496-d724-4dee-8c8a-4c63db31a1ee" providerId="ADAL" clId="{D94326B9-CC05-40F9-A5B0-563FA630D90D}" dt="2024-11-18T11:10:00.274" v="611" actId="47"/>
        <pc:sldMkLst>
          <pc:docMk/>
          <pc:sldMk cId="2693653526" sldId="273"/>
        </pc:sldMkLst>
        <pc:spChg chg="mod">
          <ac:chgData name="Jarmo Tahvanainen" userId="79dd5496-d724-4dee-8c8a-4c63db31a1ee" providerId="ADAL" clId="{D94326B9-CC05-40F9-A5B0-563FA630D90D}" dt="2024-11-18T10:49:43.327" v="346"/>
          <ac:spMkLst>
            <pc:docMk/>
            <pc:sldMk cId="2693653526" sldId="273"/>
            <ac:spMk id="4" creationId="{7E9EB7F2-EB9C-1158-4AFF-54CBFAA6F71F}"/>
          </ac:spMkLst>
        </pc:spChg>
        <pc:spChg chg="mod">
          <ac:chgData name="Jarmo Tahvanainen" userId="79dd5496-d724-4dee-8c8a-4c63db31a1ee" providerId="ADAL" clId="{D94326B9-CC05-40F9-A5B0-563FA630D90D}" dt="2024-11-18T10:50:54.955" v="371" actId="20577"/>
          <ac:spMkLst>
            <pc:docMk/>
            <pc:sldMk cId="2693653526" sldId="273"/>
            <ac:spMk id="5" creationId="{3E3BBE41-A763-2FE6-EA33-55FCE5D18CAC}"/>
          </ac:spMkLst>
        </pc:spChg>
      </pc:sldChg>
    </pc:docChg>
  </pc:docChgLst>
  <pc:docChgLst>
    <pc:chgData name="Risto Teerikoski" userId="S::risto.teerikoski@tuni.fi::66234951-cf9c-4562-95a0-ea74f6dfe2aa" providerId="AD" clId="Web-{CEC6FFF3-203D-839F-184A-1BD9DE318F6B}"/>
    <pc:docChg chg="modSld">
      <pc:chgData name="Risto Teerikoski" userId="S::risto.teerikoski@tuni.fi::66234951-cf9c-4562-95a0-ea74f6dfe2aa" providerId="AD" clId="Web-{CEC6FFF3-203D-839F-184A-1BD9DE318F6B}" dt="2024-11-04T11:18:15.177" v="29"/>
      <pc:docMkLst>
        <pc:docMk/>
      </pc:docMkLst>
      <pc:sldChg chg="addSp delSp modSp">
        <pc:chgData name="Risto Teerikoski" userId="S::risto.teerikoski@tuni.fi::66234951-cf9c-4562-95a0-ea74f6dfe2aa" providerId="AD" clId="Web-{CEC6FFF3-203D-839F-184A-1BD9DE318F6B}" dt="2024-11-04T11:13:26.034" v="21"/>
        <pc:sldMkLst>
          <pc:docMk/>
          <pc:sldMk cId="782385677" sldId="256"/>
        </pc:sldMkLst>
        <pc:spChg chg="mod">
          <ac:chgData name="Risto Teerikoski" userId="S::risto.teerikoski@tuni.fi::66234951-cf9c-4562-95a0-ea74f6dfe2aa" providerId="AD" clId="Web-{CEC6FFF3-203D-839F-184A-1BD9DE318F6B}" dt="2024-11-04T11:13:26.034" v="21"/>
          <ac:spMkLst>
            <pc:docMk/>
            <pc:sldMk cId="782385677" sldId="256"/>
            <ac:spMk id="2" creationId="{00000000-0000-0000-0000-000000000000}"/>
          </ac:spMkLst>
        </pc:spChg>
        <pc:spChg chg="mod">
          <ac:chgData name="Risto Teerikoski" userId="S::risto.teerikoski@tuni.fi::66234951-cf9c-4562-95a0-ea74f6dfe2aa" providerId="AD" clId="Web-{CEC6FFF3-203D-839F-184A-1BD9DE318F6B}" dt="2024-11-04T11:13:26.034" v="21"/>
          <ac:spMkLst>
            <pc:docMk/>
            <pc:sldMk cId="782385677" sldId="256"/>
            <ac:spMk id="3" creationId="{00000000-0000-0000-0000-000000000000}"/>
          </ac:spMkLst>
        </pc:spChg>
        <pc:spChg chg="add del">
          <ac:chgData name="Risto Teerikoski" userId="S::risto.teerikoski@tuni.fi::66234951-cf9c-4562-95a0-ea74f6dfe2aa" providerId="AD" clId="Web-{CEC6FFF3-203D-839F-184A-1BD9DE318F6B}" dt="2024-11-04T11:13:26.034" v="21"/>
          <ac:spMkLst>
            <pc:docMk/>
            <pc:sldMk cId="782385677" sldId="256"/>
            <ac:spMk id="9" creationId="{644DFB53-C7FE-4BC7-BA96-83262BE09953}"/>
          </ac:spMkLst>
        </pc:spChg>
        <pc:spChg chg="add del">
          <ac:chgData name="Risto Teerikoski" userId="S::risto.teerikoski@tuni.fi::66234951-cf9c-4562-95a0-ea74f6dfe2aa" providerId="AD" clId="Web-{CEC6FFF3-203D-839F-184A-1BD9DE318F6B}" dt="2024-11-04T11:13:26.034" v="20"/>
          <ac:spMkLst>
            <pc:docMk/>
            <pc:sldMk cId="782385677" sldId="256"/>
            <ac:spMk id="14" creationId="{644DFB53-C7FE-4BC7-BA96-83262BE09953}"/>
          </ac:spMkLst>
        </pc:spChg>
        <pc:spChg chg="add del">
          <ac:chgData name="Risto Teerikoski" userId="S::risto.teerikoski@tuni.fi::66234951-cf9c-4562-95a0-ea74f6dfe2aa" providerId="AD" clId="Web-{CEC6FFF3-203D-839F-184A-1BD9DE318F6B}" dt="2024-11-04T11:13:26.034" v="20"/>
          <ac:spMkLst>
            <pc:docMk/>
            <pc:sldMk cId="782385677" sldId="256"/>
            <ac:spMk id="16" creationId="{DDB09BEC-5EA0-4D24-9BAE-DFC8646DED14}"/>
          </ac:spMkLst>
        </pc:spChg>
        <pc:spChg chg="add">
          <ac:chgData name="Risto Teerikoski" userId="S::risto.teerikoski@tuni.fi::66234951-cf9c-4562-95a0-ea74f6dfe2aa" providerId="AD" clId="Web-{CEC6FFF3-203D-839F-184A-1BD9DE318F6B}" dt="2024-11-04T11:13:26.034" v="21"/>
          <ac:spMkLst>
            <pc:docMk/>
            <pc:sldMk cId="782385677" sldId="256"/>
            <ac:spMk id="18" creationId="{B505F355-D9B7-492A-91C5-52AE9D9A6DB6}"/>
          </ac:spMkLst>
        </pc:spChg>
        <pc:spChg chg="add">
          <ac:chgData name="Risto Teerikoski" userId="S::risto.teerikoski@tuni.fi::66234951-cf9c-4562-95a0-ea74f6dfe2aa" providerId="AD" clId="Web-{CEC6FFF3-203D-839F-184A-1BD9DE318F6B}" dt="2024-11-04T11:13:26.034" v="21"/>
          <ac:spMkLst>
            <pc:docMk/>
            <pc:sldMk cId="782385677" sldId="256"/>
            <ac:spMk id="19" creationId="{F6A717AF-6331-4B86-B31A-72F2A8682EB9}"/>
          </ac:spMkLst>
        </pc:spChg>
        <pc:picChg chg="del">
          <ac:chgData name="Risto Teerikoski" userId="S::risto.teerikoski@tuni.fi::66234951-cf9c-4562-95a0-ea74f6dfe2aa" providerId="AD" clId="Web-{CEC6FFF3-203D-839F-184A-1BD9DE318F6B}" dt="2024-11-04T11:13:04.829" v="18"/>
          <ac:picMkLst>
            <pc:docMk/>
            <pc:sldMk cId="782385677" sldId="256"/>
            <ac:picMk id="4" creationId="{999EB7E7-2345-64AC-E712-671BEC69BEC1}"/>
          </ac:picMkLst>
        </pc:picChg>
        <pc:picChg chg="add mod ord">
          <ac:chgData name="Risto Teerikoski" userId="S::risto.teerikoski@tuni.fi::66234951-cf9c-4562-95a0-ea74f6dfe2aa" providerId="AD" clId="Web-{CEC6FFF3-203D-839F-184A-1BD9DE318F6B}" dt="2024-11-04T11:13:26.034" v="21"/>
          <ac:picMkLst>
            <pc:docMk/>
            <pc:sldMk cId="782385677" sldId="256"/>
            <ac:picMk id="5" creationId="{A1A7EF57-DCA3-6948-C914-B58BCFAB9563}"/>
          </ac:picMkLst>
        </pc:picChg>
      </pc:sldChg>
      <pc:sldChg chg="addSp delSp modSp mod setBg">
        <pc:chgData name="Risto Teerikoski" userId="S::risto.teerikoski@tuni.fi::66234951-cf9c-4562-95a0-ea74f6dfe2aa" providerId="AD" clId="Web-{CEC6FFF3-203D-839F-184A-1BD9DE318F6B}" dt="2024-11-04T11:14:21.147" v="26"/>
        <pc:sldMkLst>
          <pc:docMk/>
          <pc:sldMk cId="72855012" sldId="257"/>
        </pc:sldMkLst>
        <pc:spChg chg="mod">
          <ac:chgData name="Risto Teerikoski" userId="S::risto.teerikoski@tuni.fi::66234951-cf9c-4562-95a0-ea74f6dfe2aa" providerId="AD" clId="Web-{CEC6FFF3-203D-839F-184A-1BD9DE318F6B}" dt="2024-11-04T11:14:21.147" v="26"/>
          <ac:spMkLst>
            <pc:docMk/>
            <pc:sldMk cId="72855012" sldId="257"/>
            <ac:spMk id="2" creationId="{F23CF549-5841-B7E8-0748-50254D1DFC70}"/>
          </ac:spMkLst>
        </pc:spChg>
        <pc:spChg chg="mod">
          <ac:chgData name="Risto Teerikoski" userId="S::risto.teerikoski@tuni.fi::66234951-cf9c-4562-95a0-ea74f6dfe2aa" providerId="AD" clId="Web-{CEC6FFF3-203D-839F-184A-1BD9DE318F6B}" dt="2024-11-04T11:14:21.147" v="26"/>
          <ac:spMkLst>
            <pc:docMk/>
            <pc:sldMk cId="72855012" sldId="257"/>
            <ac:spMk id="3" creationId="{27BAA062-1454-5B81-8930-CA98EB165809}"/>
          </ac:spMkLst>
        </pc:spChg>
        <pc:spChg chg="add del">
          <ac:chgData name="Risto Teerikoski" userId="S::risto.teerikoski@tuni.fi::66234951-cf9c-4562-95a0-ea74f6dfe2aa" providerId="AD" clId="Web-{CEC6FFF3-203D-839F-184A-1BD9DE318F6B}" dt="2024-11-04T11:14:21.131" v="25"/>
          <ac:spMkLst>
            <pc:docMk/>
            <pc:sldMk cId="72855012" sldId="257"/>
            <ac:spMk id="9" creationId="{2CFB7124-993E-4CF3-A0CA-A32DF6CC44DF}"/>
          </ac:spMkLst>
        </pc:spChg>
        <pc:spChg chg="add del">
          <ac:chgData name="Risto Teerikoski" userId="S::risto.teerikoski@tuni.fi::66234951-cf9c-4562-95a0-ea74f6dfe2aa" providerId="AD" clId="Web-{CEC6FFF3-203D-839F-184A-1BD9DE318F6B}" dt="2024-11-04T11:14:21.131" v="25"/>
          <ac:spMkLst>
            <pc:docMk/>
            <pc:sldMk cId="72855012" sldId="257"/>
            <ac:spMk id="11" creationId="{0694F4EA-6586-4537-8435-1C89CECA279F}"/>
          </ac:spMkLst>
        </pc:spChg>
        <pc:spChg chg="add">
          <ac:chgData name="Risto Teerikoski" userId="S::risto.teerikoski@tuni.fi::66234951-cf9c-4562-95a0-ea74f6dfe2aa" providerId="AD" clId="Web-{CEC6FFF3-203D-839F-184A-1BD9DE318F6B}" dt="2024-11-04T11:14:21.147" v="26"/>
          <ac:spMkLst>
            <pc:docMk/>
            <pc:sldMk cId="72855012" sldId="257"/>
            <ac:spMk id="13" creationId="{0B1402E7-5138-4B04-AA6B-9B61E652EB83}"/>
          </ac:spMkLst>
        </pc:spChg>
        <pc:spChg chg="add">
          <ac:chgData name="Risto Teerikoski" userId="S::risto.teerikoski@tuni.fi::66234951-cf9c-4562-95a0-ea74f6dfe2aa" providerId="AD" clId="Web-{CEC6FFF3-203D-839F-184A-1BD9DE318F6B}" dt="2024-11-04T11:14:21.147" v="26"/>
          <ac:spMkLst>
            <pc:docMk/>
            <pc:sldMk cId="72855012" sldId="257"/>
            <ac:spMk id="14" creationId="{CDABA077-5650-4194-91A9-0181927D31F7}"/>
          </ac:spMkLst>
        </pc:spChg>
        <pc:spChg chg="add">
          <ac:chgData name="Risto Teerikoski" userId="S::risto.teerikoski@tuni.fi::66234951-cf9c-4562-95a0-ea74f6dfe2aa" providerId="AD" clId="Web-{CEC6FFF3-203D-839F-184A-1BD9DE318F6B}" dt="2024-11-04T11:14:21.147" v="26"/>
          <ac:spMkLst>
            <pc:docMk/>
            <pc:sldMk cId="72855012" sldId="257"/>
            <ac:spMk id="15" creationId="{7A4E7FFF-D33D-499B-85BF-6EBA5D5FB19F}"/>
          </ac:spMkLst>
        </pc:spChg>
        <pc:picChg chg="add mod">
          <ac:chgData name="Risto Teerikoski" userId="S::risto.teerikoski@tuni.fi::66234951-cf9c-4562-95a0-ea74f6dfe2aa" providerId="AD" clId="Web-{CEC6FFF3-203D-839F-184A-1BD9DE318F6B}" dt="2024-11-04T11:14:21.147" v="26"/>
          <ac:picMkLst>
            <pc:docMk/>
            <pc:sldMk cId="72855012" sldId="257"/>
            <ac:picMk id="4" creationId="{83A8B1AF-76F8-4AA2-B6EE-DD20E21CA6A9}"/>
          </ac:picMkLst>
        </pc:picChg>
      </pc:sldChg>
      <pc:sldChg chg="addSp delSp modSp mod setBg">
        <pc:chgData name="Risto Teerikoski" userId="S::risto.teerikoski@tuni.fi::66234951-cf9c-4562-95a0-ea74f6dfe2aa" providerId="AD" clId="Web-{CEC6FFF3-203D-839F-184A-1BD9DE318F6B}" dt="2024-11-04T11:18:15.177" v="29"/>
        <pc:sldMkLst>
          <pc:docMk/>
          <pc:sldMk cId="1855844925" sldId="258"/>
        </pc:sldMkLst>
        <pc:spChg chg="mod">
          <ac:chgData name="Risto Teerikoski" userId="S::risto.teerikoski@tuni.fi::66234951-cf9c-4562-95a0-ea74f6dfe2aa" providerId="AD" clId="Web-{CEC6FFF3-203D-839F-184A-1BD9DE318F6B}" dt="2024-11-04T11:18:15.177" v="29"/>
          <ac:spMkLst>
            <pc:docMk/>
            <pc:sldMk cId="1855844925" sldId="258"/>
            <ac:spMk id="2" creationId="{F447F330-513F-881F-ECAB-50D842CD5A40}"/>
          </ac:spMkLst>
        </pc:spChg>
        <pc:spChg chg="add del">
          <ac:chgData name="Risto Teerikoski" userId="S::risto.teerikoski@tuni.fi::66234951-cf9c-4562-95a0-ea74f6dfe2aa" providerId="AD" clId="Web-{CEC6FFF3-203D-839F-184A-1BD9DE318F6B}" dt="2024-11-04T11:18:15.177" v="29"/>
          <ac:spMkLst>
            <pc:docMk/>
            <pc:sldMk cId="1855844925" sldId="258"/>
            <ac:spMk id="3" creationId="{E110B632-7830-84EC-BAC5-2C829A6C70FB}"/>
          </ac:spMkLst>
        </pc:spChg>
        <pc:spChg chg="add del">
          <ac:chgData name="Risto Teerikoski" userId="S::risto.teerikoski@tuni.fi::66234951-cf9c-4562-95a0-ea74f6dfe2aa" providerId="AD" clId="Web-{CEC6FFF3-203D-839F-184A-1BD9DE318F6B}" dt="2024-11-04T11:18:15.146" v="28"/>
          <ac:spMkLst>
            <pc:docMk/>
            <pc:sldMk cId="1855844925" sldId="258"/>
            <ac:spMk id="9" creationId="{95B4416B-38BB-4877-A487-E9DD15F7B8EC}"/>
          </ac:spMkLst>
        </pc:spChg>
        <pc:spChg chg="add del">
          <ac:chgData name="Risto Teerikoski" userId="S::risto.teerikoski@tuni.fi::66234951-cf9c-4562-95a0-ea74f6dfe2aa" providerId="AD" clId="Web-{CEC6FFF3-203D-839F-184A-1BD9DE318F6B}" dt="2024-11-04T11:18:15.146" v="28"/>
          <ac:spMkLst>
            <pc:docMk/>
            <pc:sldMk cId="1855844925" sldId="258"/>
            <ac:spMk id="11" creationId="{17C3AB18-3A6A-4986-BACC-5F6761D847AF}"/>
          </ac:spMkLst>
        </pc:spChg>
        <pc:spChg chg="add">
          <ac:chgData name="Risto Teerikoski" userId="S::risto.teerikoski@tuni.fi::66234951-cf9c-4562-95a0-ea74f6dfe2aa" providerId="AD" clId="Web-{CEC6FFF3-203D-839F-184A-1BD9DE318F6B}" dt="2024-11-04T11:18:15.177" v="29"/>
          <ac:spMkLst>
            <pc:docMk/>
            <pc:sldMk cId="1855844925" sldId="258"/>
            <ac:spMk id="13" creationId="{95B4416B-38BB-4877-A487-E9DD15F7B8EC}"/>
          </ac:spMkLst>
        </pc:spChg>
        <pc:spChg chg="add">
          <ac:chgData name="Risto Teerikoski" userId="S::risto.teerikoski@tuni.fi::66234951-cf9c-4562-95a0-ea74f6dfe2aa" providerId="AD" clId="Web-{CEC6FFF3-203D-839F-184A-1BD9DE318F6B}" dt="2024-11-04T11:18:15.177" v="29"/>
          <ac:spMkLst>
            <pc:docMk/>
            <pc:sldMk cId="1855844925" sldId="258"/>
            <ac:spMk id="14" creationId="{17C3AB18-3A6A-4986-BACC-5F6761D847AF}"/>
          </ac:spMkLst>
        </pc:spChg>
        <pc:graphicFrameChg chg="add del">
          <ac:chgData name="Risto Teerikoski" userId="S::risto.teerikoski@tuni.fi::66234951-cf9c-4562-95a0-ea74f6dfe2aa" providerId="AD" clId="Web-{CEC6FFF3-203D-839F-184A-1BD9DE318F6B}" dt="2024-11-04T11:18:15.146" v="28"/>
          <ac:graphicFrameMkLst>
            <pc:docMk/>
            <pc:sldMk cId="1855844925" sldId="258"/>
            <ac:graphicFrameMk id="5" creationId="{E48B3C66-144A-EB26-01A5-607B0E25A121}"/>
          </ac:graphicFrameMkLst>
        </pc:graphicFrameChg>
        <pc:graphicFrameChg chg="add">
          <ac:chgData name="Risto Teerikoski" userId="S::risto.teerikoski@tuni.fi::66234951-cf9c-4562-95a0-ea74f6dfe2aa" providerId="AD" clId="Web-{CEC6FFF3-203D-839F-184A-1BD9DE318F6B}" dt="2024-11-04T11:18:15.177" v="29"/>
          <ac:graphicFrameMkLst>
            <pc:docMk/>
            <pc:sldMk cId="1855844925" sldId="258"/>
            <ac:graphicFrameMk id="15" creationId="{914AEC45-AF6C-A183-397D-98B86230846E}"/>
          </ac:graphicFrameMkLst>
        </pc:graphicFrameChg>
      </pc:sldChg>
    </pc:docChg>
  </pc:docChgLst>
  <pc:docChgLst>
    <pc:chgData name="Risto Teerikoski" userId="S::risto.teerikoski@tuni.fi::66234951-cf9c-4562-95a0-ea74f6dfe2aa" providerId="AD" clId="Web-{CD6BCEFB-73B5-42BB-63CE-B8838D12F3FF}"/>
    <pc:docChg chg="modSld">
      <pc:chgData name="Risto Teerikoski" userId="S::risto.teerikoski@tuni.fi::66234951-cf9c-4562-95a0-ea74f6dfe2aa" providerId="AD" clId="Web-{CD6BCEFB-73B5-42BB-63CE-B8838D12F3FF}" dt="2024-11-04T13:33:28.107" v="3"/>
      <pc:docMkLst>
        <pc:docMk/>
      </pc:docMkLst>
      <pc:sldChg chg="modNotes">
        <pc:chgData name="Risto Teerikoski" userId="S::risto.teerikoski@tuni.fi::66234951-cf9c-4562-95a0-ea74f6dfe2aa" providerId="AD" clId="Web-{CD6BCEFB-73B5-42BB-63CE-B8838D12F3FF}" dt="2024-11-04T13:33:13.232" v="1"/>
        <pc:sldMkLst>
          <pc:docMk/>
          <pc:sldMk cId="782385677" sldId="256"/>
        </pc:sldMkLst>
      </pc:sldChg>
      <pc:sldChg chg="modNotes">
        <pc:chgData name="Risto Teerikoski" userId="S::risto.teerikoski@tuni.fi::66234951-cf9c-4562-95a0-ea74f6dfe2aa" providerId="AD" clId="Web-{CD6BCEFB-73B5-42BB-63CE-B8838D12F3FF}" dt="2024-11-04T13:33:28.107" v="3"/>
        <pc:sldMkLst>
          <pc:docMk/>
          <pc:sldMk cId="72855012" sldId="257"/>
        </pc:sldMkLst>
      </pc:sldChg>
    </pc:docChg>
  </pc:docChgLst>
  <pc:docChgLst>
    <pc:chgData name="Risto Teerikoski" userId="S::risto.teerikoski@tuni.fi::66234951-cf9c-4562-95a0-ea74f6dfe2aa" providerId="AD" clId="Web-{C734AB2E-1281-E199-E815-8CBD2CE7B232}"/>
    <pc:docChg chg="delSld modSld">
      <pc:chgData name="Risto Teerikoski" userId="S::risto.teerikoski@tuni.fi::66234951-cf9c-4562-95a0-ea74f6dfe2aa" providerId="AD" clId="Web-{C734AB2E-1281-E199-E815-8CBD2CE7B232}" dt="2024-11-04T12:22:58.417" v="44" actId="20577"/>
      <pc:docMkLst>
        <pc:docMk/>
      </pc:docMkLst>
      <pc:sldChg chg="modSp">
        <pc:chgData name="Risto Teerikoski" userId="S::risto.teerikoski@tuni.fi::66234951-cf9c-4562-95a0-ea74f6dfe2aa" providerId="AD" clId="Web-{C734AB2E-1281-E199-E815-8CBD2CE7B232}" dt="2024-11-04T12:22:58.417" v="44" actId="20577"/>
        <pc:sldMkLst>
          <pc:docMk/>
          <pc:sldMk cId="72855012" sldId="257"/>
        </pc:sldMkLst>
        <pc:spChg chg="mod">
          <ac:chgData name="Risto Teerikoski" userId="S::risto.teerikoski@tuni.fi::66234951-cf9c-4562-95a0-ea74f6dfe2aa" providerId="AD" clId="Web-{C734AB2E-1281-E199-E815-8CBD2CE7B232}" dt="2024-11-04T12:22:58.417" v="44" actId="20577"/>
          <ac:spMkLst>
            <pc:docMk/>
            <pc:sldMk cId="72855012" sldId="257"/>
            <ac:spMk id="3" creationId="{27BAA062-1454-5B81-8930-CA98EB165809}"/>
          </ac:spMkLst>
        </pc:spChg>
      </pc:sldChg>
      <pc:sldChg chg="del">
        <pc:chgData name="Risto Teerikoski" userId="S::risto.teerikoski@tuni.fi::66234951-cf9c-4562-95a0-ea74f6dfe2aa" providerId="AD" clId="Web-{C734AB2E-1281-E199-E815-8CBD2CE7B232}" dt="2024-11-04T12:16:47.563" v="28"/>
        <pc:sldMkLst>
          <pc:docMk/>
          <pc:sldMk cId="2890882835" sldId="259"/>
        </pc:sldMkLst>
      </pc:sldChg>
      <pc:sldChg chg="addSp delSp modSp">
        <pc:chgData name="Risto Teerikoski" userId="S::risto.teerikoski@tuni.fi::66234951-cf9c-4562-95a0-ea74f6dfe2aa" providerId="AD" clId="Web-{C734AB2E-1281-E199-E815-8CBD2CE7B232}" dt="2024-11-04T12:16:41.859" v="27" actId="20577"/>
        <pc:sldMkLst>
          <pc:docMk/>
          <pc:sldMk cId="4096565114" sldId="260"/>
        </pc:sldMkLst>
        <pc:spChg chg="mod">
          <ac:chgData name="Risto Teerikoski" userId="S::risto.teerikoski@tuni.fi::66234951-cf9c-4562-95a0-ea74f6dfe2aa" providerId="AD" clId="Web-{C734AB2E-1281-E199-E815-8CBD2CE7B232}" dt="2024-11-04T12:15:31.183" v="6"/>
          <ac:spMkLst>
            <pc:docMk/>
            <pc:sldMk cId="4096565114" sldId="260"/>
            <ac:spMk id="2" creationId="{3A7F9F9F-9D71-A2FC-FCB0-0B6F90968D91}"/>
          </ac:spMkLst>
        </pc:spChg>
        <pc:spChg chg="mod">
          <ac:chgData name="Risto Teerikoski" userId="S::risto.teerikoski@tuni.fi::66234951-cf9c-4562-95a0-ea74f6dfe2aa" providerId="AD" clId="Web-{C734AB2E-1281-E199-E815-8CBD2CE7B232}" dt="2024-11-04T12:16:41.859" v="27" actId="20577"/>
          <ac:spMkLst>
            <pc:docMk/>
            <pc:sldMk cId="4096565114" sldId="260"/>
            <ac:spMk id="3" creationId="{D480792E-AA84-37A5-D73A-29B2B60F1F11}"/>
          </ac:spMkLst>
        </pc:spChg>
        <pc:spChg chg="add del">
          <ac:chgData name="Risto Teerikoski" userId="S::risto.teerikoski@tuni.fi::66234951-cf9c-4562-95a0-ea74f6dfe2aa" providerId="AD" clId="Web-{C734AB2E-1281-E199-E815-8CBD2CE7B232}" dt="2024-11-04T12:15:31.183" v="7"/>
          <ac:spMkLst>
            <pc:docMk/>
            <pc:sldMk cId="4096565114" sldId="260"/>
            <ac:spMk id="52" creationId="{13BF1CB8-C4D2-46A7-900D-7B057EBD241F}"/>
          </ac:spMkLst>
        </pc:spChg>
        <pc:spChg chg="add del">
          <ac:chgData name="Risto Teerikoski" userId="S::risto.teerikoski@tuni.fi::66234951-cf9c-4562-95a0-ea74f6dfe2aa" providerId="AD" clId="Web-{C734AB2E-1281-E199-E815-8CBD2CE7B232}" dt="2024-11-04T12:15:31.183" v="7"/>
          <ac:spMkLst>
            <pc:docMk/>
            <pc:sldMk cId="4096565114" sldId="260"/>
            <ac:spMk id="53" creationId="{8047ED37-AD62-4555-A369-81CC3152B499}"/>
          </ac:spMkLst>
        </pc:spChg>
        <pc:spChg chg="add">
          <ac:chgData name="Risto Teerikoski" userId="S::risto.teerikoski@tuni.fi::66234951-cf9c-4562-95a0-ea74f6dfe2aa" providerId="AD" clId="Web-{C734AB2E-1281-E199-E815-8CBD2CE7B232}" dt="2024-11-04T12:15:31.183" v="7"/>
          <ac:spMkLst>
            <pc:docMk/>
            <pc:sldMk cId="4096565114" sldId="260"/>
            <ac:spMk id="58" creationId="{13BF1CB8-C4D2-46A7-900D-7B057EBD241F}"/>
          </ac:spMkLst>
        </pc:spChg>
        <pc:spChg chg="add del">
          <ac:chgData name="Risto Teerikoski" userId="S::risto.teerikoski@tuni.fi::66234951-cf9c-4562-95a0-ea74f6dfe2aa" providerId="AD" clId="Web-{C734AB2E-1281-E199-E815-8CBD2CE7B232}" dt="2024-11-04T12:15:31.183" v="6"/>
          <ac:spMkLst>
            <pc:docMk/>
            <pc:sldMk cId="4096565114" sldId="260"/>
            <ac:spMk id="60" creationId="{CDABA077-5650-4194-91A9-0181927D31F7}"/>
          </ac:spMkLst>
        </pc:spChg>
        <pc:spChg chg="add del">
          <ac:chgData name="Risto Teerikoski" userId="S::risto.teerikoski@tuni.fi::66234951-cf9c-4562-95a0-ea74f6dfe2aa" providerId="AD" clId="Web-{C734AB2E-1281-E199-E815-8CBD2CE7B232}" dt="2024-11-04T12:15:31.183" v="6"/>
          <ac:spMkLst>
            <pc:docMk/>
            <pc:sldMk cId="4096565114" sldId="260"/>
            <ac:spMk id="62" creationId="{7A4E7FFF-D33D-499B-85BF-6EBA5D5FB19F}"/>
          </ac:spMkLst>
        </pc:spChg>
        <pc:spChg chg="add del">
          <ac:chgData name="Risto Teerikoski" userId="S::risto.teerikoski@tuni.fi::66234951-cf9c-4562-95a0-ea74f6dfe2aa" providerId="AD" clId="Web-{C734AB2E-1281-E199-E815-8CBD2CE7B232}" dt="2024-11-04T12:15:31.183" v="6"/>
          <ac:spMkLst>
            <pc:docMk/>
            <pc:sldMk cId="4096565114" sldId="260"/>
            <ac:spMk id="64" creationId="{0B1402E7-5138-4B04-AA6B-9B61E652EB83}"/>
          </ac:spMkLst>
        </pc:spChg>
        <pc:spChg chg="add">
          <ac:chgData name="Risto Teerikoski" userId="S::risto.teerikoski@tuni.fi::66234951-cf9c-4562-95a0-ea74f6dfe2aa" providerId="AD" clId="Web-{C734AB2E-1281-E199-E815-8CBD2CE7B232}" dt="2024-11-04T12:15:31.183" v="7"/>
          <ac:spMkLst>
            <pc:docMk/>
            <pc:sldMk cId="4096565114" sldId="260"/>
            <ac:spMk id="66" creationId="{8047ED37-AD62-4555-A369-81CC3152B499}"/>
          </ac:spMkLst>
        </pc:spChg>
        <pc:picChg chg="add del">
          <ac:chgData name="Risto Teerikoski" userId="S::risto.teerikoski@tuni.fi::66234951-cf9c-4562-95a0-ea74f6dfe2aa" providerId="AD" clId="Web-{C734AB2E-1281-E199-E815-8CBD2CE7B232}" dt="2024-11-04T12:15:31.183" v="6"/>
          <ac:picMkLst>
            <pc:docMk/>
            <pc:sldMk cId="4096565114" sldId="260"/>
            <ac:picMk id="57" creationId="{22CBAAFC-285F-31B8-05BC-DF6440B66CC2}"/>
          </ac:picMkLst>
        </pc:picChg>
      </pc:sldChg>
    </pc:docChg>
  </pc:docChgLst>
  <pc:docChgLst>
    <pc:chgData name="Jarmo Tahvanainen" userId="79dd5496-d724-4dee-8c8a-4c63db31a1ee" providerId="ADAL" clId="{4ADC0643-052E-496F-BAB6-AEC9CE4BEA09}"/>
    <pc:docChg chg="undo custSel addSld delSld modSld">
      <pc:chgData name="Jarmo Tahvanainen" userId="79dd5496-d724-4dee-8c8a-4c63db31a1ee" providerId="ADAL" clId="{4ADC0643-052E-496F-BAB6-AEC9CE4BEA09}" dt="2024-11-25T12:12:35.543" v="557" actId="14100"/>
      <pc:docMkLst>
        <pc:docMk/>
      </pc:docMkLst>
      <pc:sldChg chg="addSp delSp modSp mod setBg">
        <pc:chgData name="Jarmo Tahvanainen" userId="79dd5496-d724-4dee-8c8a-4c63db31a1ee" providerId="ADAL" clId="{4ADC0643-052E-496F-BAB6-AEC9CE4BEA09}" dt="2024-11-25T12:01:59.120" v="394"/>
        <pc:sldMkLst>
          <pc:docMk/>
          <pc:sldMk cId="2556729438" sldId="262"/>
        </pc:sldMkLst>
        <pc:spChg chg="mod">
          <ac:chgData name="Jarmo Tahvanainen" userId="79dd5496-d724-4dee-8c8a-4c63db31a1ee" providerId="ADAL" clId="{4ADC0643-052E-496F-BAB6-AEC9CE4BEA09}" dt="2024-11-25T11:58:12.180" v="216" actId="207"/>
          <ac:spMkLst>
            <pc:docMk/>
            <pc:sldMk cId="2556729438" sldId="262"/>
            <ac:spMk id="2" creationId="{A21299AC-8CCB-EB2D-345B-2A048A526F6F}"/>
          </ac:spMkLst>
        </pc:spChg>
        <pc:spChg chg="mod">
          <ac:chgData name="Jarmo Tahvanainen" userId="79dd5496-d724-4dee-8c8a-4c63db31a1ee" providerId="ADAL" clId="{4ADC0643-052E-496F-BAB6-AEC9CE4BEA09}" dt="2024-11-25T11:58:12.180" v="216" actId="207"/>
          <ac:spMkLst>
            <pc:docMk/>
            <pc:sldMk cId="2556729438" sldId="262"/>
            <ac:spMk id="3" creationId="{4FD21164-5E01-E8A0-4F5B-32757CAE9670}"/>
          </ac:spMkLst>
        </pc:spChg>
        <pc:spChg chg="add del mod">
          <ac:chgData name="Jarmo Tahvanainen" userId="79dd5496-d724-4dee-8c8a-4c63db31a1ee" providerId="ADAL" clId="{4ADC0643-052E-496F-BAB6-AEC9CE4BEA09}" dt="2024-11-25T11:57:51.248" v="208" actId="478"/>
          <ac:spMkLst>
            <pc:docMk/>
            <pc:sldMk cId="2556729438" sldId="262"/>
            <ac:spMk id="5" creationId="{E0ED4689-881B-B3EF-5660-0FE58D0C9D6B}"/>
          </ac:spMkLst>
        </pc:spChg>
        <pc:picChg chg="add mod">
          <ac:chgData name="Jarmo Tahvanainen" userId="79dd5496-d724-4dee-8c8a-4c63db31a1ee" providerId="ADAL" clId="{4ADC0643-052E-496F-BAB6-AEC9CE4BEA09}" dt="2024-11-25T11:50:53.674" v="8" actId="1076"/>
          <ac:picMkLst>
            <pc:docMk/>
            <pc:sldMk cId="2556729438" sldId="262"/>
            <ac:picMk id="4" creationId="{D90661B1-72D0-F2FD-F46E-2827939362FD}"/>
          </ac:picMkLst>
        </pc:picChg>
        <pc:picChg chg="mod modCrop">
          <ac:chgData name="Jarmo Tahvanainen" userId="79dd5496-d724-4dee-8c8a-4c63db31a1ee" providerId="ADAL" clId="{4ADC0643-052E-496F-BAB6-AEC9CE4BEA09}" dt="2024-11-25T11:55:56.271" v="149" actId="1035"/>
          <ac:picMkLst>
            <pc:docMk/>
            <pc:sldMk cId="2556729438" sldId="262"/>
            <ac:picMk id="6" creationId="{D3B02043-E2D3-8227-25A9-013B991723E1}"/>
          </ac:picMkLst>
        </pc:picChg>
        <pc:picChg chg="add mod modCrop">
          <ac:chgData name="Jarmo Tahvanainen" userId="79dd5496-d724-4dee-8c8a-4c63db31a1ee" providerId="ADAL" clId="{4ADC0643-052E-496F-BAB6-AEC9CE4BEA09}" dt="2024-11-25T11:57:56.479" v="215" actId="1038"/>
          <ac:picMkLst>
            <pc:docMk/>
            <pc:sldMk cId="2556729438" sldId="262"/>
            <ac:picMk id="7" creationId="{D796F25A-462B-354C-EAD3-7AF2402407F7}"/>
          </ac:picMkLst>
        </pc:picChg>
      </pc:sldChg>
      <pc:sldChg chg="addSp delSp modSp mod setBg">
        <pc:chgData name="Jarmo Tahvanainen" userId="79dd5496-d724-4dee-8c8a-4c63db31a1ee" providerId="ADAL" clId="{4ADC0643-052E-496F-BAB6-AEC9CE4BEA09}" dt="2024-11-25T11:59:55.881" v="326"/>
        <pc:sldMkLst>
          <pc:docMk/>
          <pc:sldMk cId="3875350202" sldId="265"/>
        </pc:sldMkLst>
        <pc:picChg chg="add mod">
          <ac:chgData name="Jarmo Tahvanainen" userId="79dd5496-d724-4dee-8c8a-4c63db31a1ee" providerId="ADAL" clId="{4ADC0643-052E-496F-BAB6-AEC9CE4BEA09}" dt="2024-11-25T11:50:56.619" v="9"/>
          <ac:picMkLst>
            <pc:docMk/>
            <pc:sldMk cId="3875350202" sldId="265"/>
            <ac:picMk id="2" creationId="{12ACD778-1F4B-CC60-DA1A-17BFD1FD34AD}"/>
          </ac:picMkLst>
        </pc:picChg>
        <pc:picChg chg="add del mod">
          <ac:chgData name="Jarmo Tahvanainen" userId="79dd5496-d724-4dee-8c8a-4c63db31a1ee" providerId="ADAL" clId="{4ADC0643-052E-496F-BAB6-AEC9CE4BEA09}" dt="2024-11-25T11:56:04.675" v="152" actId="21"/>
          <ac:picMkLst>
            <pc:docMk/>
            <pc:sldMk cId="3875350202" sldId="265"/>
            <ac:picMk id="3" creationId="{D796F25A-462B-354C-EAD3-7AF2402407F7}"/>
          </ac:picMkLst>
        </pc:picChg>
        <pc:picChg chg="mod">
          <ac:chgData name="Jarmo Tahvanainen" userId="79dd5496-d724-4dee-8c8a-4c63db31a1ee" providerId="ADAL" clId="{4ADC0643-052E-496F-BAB6-AEC9CE4BEA09}" dt="2024-11-25T11:59:16.947" v="287"/>
          <ac:picMkLst>
            <pc:docMk/>
            <pc:sldMk cId="3875350202" sldId="265"/>
            <ac:picMk id="7" creationId="{A38CB45E-135A-2EF9-C1F8-5D602CB8E470}"/>
          </ac:picMkLst>
        </pc:picChg>
      </pc:sldChg>
      <pc:sldChg chg="addSp delSp modSp mod setBg">
        <pc:chgData name="Jarmo Tahvanainen" userId="79dd5496-d724-4dee-8c8a-4c63db31a1ee" providerId="ADAL" clId="{4ADC0643-052E-496F-BAB6-AEC9CE4BEA09}" dt="2024-11-25T12:07:58.478" v="435" actId="478"/>
        <pc:sldMkLst>
          <pc:docMk/>
          <pc:sldMk cId="243073721" sldId="266"/>
        </pc:sldMkLst>
        <pc:spChg chg="mod">
          <ac:chgData name="Jarmo Tahvanainen" userId="79dd5496-d724-4dee-8c8a-4c63db31a1ee" providerId="ADAL" clId="{4ADC0643-052E-496F-BAB6-AEC9CE4BEA09}" dt="2024-11-25T12:05:57.538" v="427" actId="20577"/>
          <ac:spMkLst>
            <pc:docMk/>
            <pc:sldMk cId="243073721" sldId="266"/>
            <ac:spMk id="5" creationId="{06B0DF97-40AC-081A-C634-5D0C39D9A739}"/>
          </ac:spMkLst>
        </pc:spChg>
        <pc:grpChg chg="add del mod">
          <ac:chgData name="Jarmo Tahvanainen" userId="79dd5496-d724-4dee-8c8a-4c63db31a1ee" providerId="ADAL" clId="{4ADC0643-052E-496F-BAB6-AEC9CE4BEA09}" dt="2024-11-25T12:07:58.478" v="435" actId="478"/>
          <ac:grpSpMkLst>
            <pc:docMk/>
            <pc:sldMk cId="243073721" sldId="266"/>
            <ac:grpSpMk id="7" creationId="{03B23747-FD0B-C635-9A37-F9664CA561D3}"/>
          </ac:grpSpMkLst>
        </pc:grpChg>
        <pc:grpChg chg="mod">
          <ac:chgData name="Jarmo Tahvanainen" userId="79dd5496-d724-4dee-8c8a-4c63db31a1ee" providerId="ADAL" clId="{4ADC0643-052E-496F-BAB6-AEC9CE4BEA09}" dt="2024-11-25T12:05:21.088" v="405"/>
          <ac:grpSpMkLst>
            <pc:docMk/>
            <pc:sldMk cId="243073721" sldId="266"/>
            <ac:grpSpMk id="8" creationId="{5A5BDA3A-789A-367C-82AF-40F85F966D1A}"/>
          </ac:grpSpMkLst>
        </pc:grpChg>
        <pc:grpChg chg="mod">
          <ac:chgData name="Jarmo Tahvanainen" userId="79dd5496-d724-4dee-8c8a-4c63db31a1ee" providerId="ADAL" clId="{4ADC0643-052E-496F-BAB6-AEC9CE4BEA09}" dt="2024-11-25T12:05:21.088" v="405"/>
          <ac:grpSpMkLst>
            <pc:docMk/>
            <pc:sldMk cId="243073721" sldId="266"/>
            <ac:grpSpMk id="11" creationId="{6FF1E643-A909-C944-2F25-C5245607CD52}"/>
          </ac:grpSpMkLst>
        </pc:grpChg>
        <pc:picChg chg="del">
          <ac:chgData name="Jarmo Tahvanainen" userId="79dd5496-d724-4dee-8c8a-4c63db31a1ee" providerId="ADAL" clId="{4ADC0643-052E-496F-BAB6-AEC9CE4BEA09}" dt="2024-11-25T11:59:25.768" v="288" actId="478"/>
          <ac:picMkLst>
            <pc:docMk/>
            <pc:sldMk cId="243073721" sldId="266"/>
            <ac:picMk id="2" creationId="{AFFE853E-47B1-5E84-D2CE-6E8FCDD7F89D}"/>
          </ac:picMkLst>
        </pc:picChg>
        <pc:picChg chg="add mod">
          <ac:chgData name="Jarmo Tahvanainen" userId="79dd5496-d724-4dee-8c8a-4c63db31a1ee" providerId="ADAL" clId="{4ADC0643-052E-496F-BAB6-AEC9CE4BEA09}" dt="2024-11-25T11:50:58.601" v="10"/>
          <ac:picMkLst>
            <pc:docMk/>
            <pc:sldMk cId="243073721" sldId="266"/>
            <ac:picMk id="3" creationId="{10B1C7E2-ECB0-B64D-2CC1-79825FC41547}"/>
          </ac:picMkLst>
        </pc:picChg>
        <pc:picChg chg="add mod">
          <ac:chgData name="Jarmo Tahvanainen" userId="79dd5496-d724-4dee-8c8a-4c63db31a1ee" providerId="ADAL" clId="{4ADC0643-052E-496F-BAB6-AEC9CE4BEA09}" dt="2024-11-25T11:59:33.875" v="294"/>
          <ac:picMkLst>
            <pc:docMk/>
            <pc:sldMk cId="243073721" sldId="266"/>
            <ac:picMk id="6" creationId="{3FEA240A-4016-F2C1-0AD1-72C3C779B52C}"/>
          </ac:picMkLst>
        </pc:picChg>
        <pc:picChg chg="del mod">
          <ac:chgData name="Jarmo Tahvanainen" userId="79dd5496-d724-4dee-8c8a-4c63db31a1ee" providerId="ADAL" clId="{4ADC0643-052E-496F-BAB6-AEC9CE4BEA09}" dt="2024-11-25T12:07:57.610" v="434" actId="478"/>
          <ac:picMkLst>
            <pc:docMk/>
            <pc:sldMk cId="243073721" sldId="266"/>
            <ac:picMk id="9" creationId="{AEA4E0B6-0823-8C3F-0591-72684CEEB649}"/>
          </ac:picMkLst>
        </pc:picChg>
        <pc:picChg chg="mod">
          <ac:chgData name="Jarmo Tahvanainen" userId="79dd5496-d724-4dee-8c8a-4c63db31a1ee" providerId="ADAL" clId="{4ADC0643-052E-496F-BAB6-AEC9CE4BEA09}" dt="2024-11-25T12:05:21.088" v="405"/>
          <ac:picMkLst>
            <pc:docMk/>
            <pc:sldMk cId="243073721" sldId="266"/>
            <ac:picMk id="10" creationId="{1D5B2723-30E7-8DD1-0CBF-972BD46E0A6C}"/>
          </ac:picMkLst>
        </pc:picChg>
        <pc:picChg chg="mod">
          <ac:chgData name="Jarmo Tahvanainen" userId="79dd5496-d724-4dee-8c8a-4c63db31a1ee" providerId="ADAL" clId="{4ADC0643-052E-496F-BAB6-AEC9CE4BEA09}" dt="2024-11-25T12:05:21.088" v="405"/>
          <ac:picMkLst>
            <pc:docMk/>
            <pc:sldMk cId="243073721" sldId="266"/>
            <ac:picMk id="12" creationId="{E936232C-4D6B-8166-10B5-7A70EC0E09E6}"/>
          </ac:picMkLst>
        </pc:picChg>
        <pc:picChg chg="mod">
          <ac:chgData name="Jarmo Tahvanainen" userId="79dd5496-d724-4dee-8c8a-4c63db31a1ee" providerId="ADAL" clId="{4ADC0643-052E-496F-BAB6-AEC9CE4BEA09}" dt="2024-11-25T12:05:21.088" v="405"/>
          <ac:picMkLst>
            <pc:docMk/>
            <pc:sldMk cId="243073721" sldId="266"/>
            <ac:picMk id="13" creationId="{900D625D-39E3-2E30-A38E-DB3F315EACB3}"/>
          </ac:picMkLst>
        </pc:picChg>
        <pc:picChg chg="mod">
          <ac:chgData name="Jarmo Tahvanainen" userId="79dd5496-d724-4dee-8c8a-4c63db31a1ee" providerId="ADAL" clId="{4ADC0643-052E-496F-BAB6-AEC9CE4BEA09}" dt="2024-11-25T12:05:21.088" v="405"/>
          <ac:picMkLst>
            <pc:docMk/>
            <pc:sldMk cId="243073721" sldId="266"/>
            <ac:picMk id="14" creationId="{2C28D562-FEFC-4C76-464A-47CAA2DC2663}"/>
          </ac:picMkLst>
        </pc:picChg>
        <pc:picChg chg="mod">
          <ac:chgData name="Jarmo Tahvanainen" userId="79dd5496-d724-4dee-8c8a-4c63db31a1ee" providerId="ADAL" clId="{4ADC0643-052E-496F-BAB6-AEC9CE4BEA09}" dt="2024-11-25T12:05:21.088" v="405"/>
          <ac:picMkLst>
            <pc:docMk/>
            <pc:sldMk cId="243073721" sldId="266"/>
            <ac:picMk id="15" creationId="{A6770A82-387E-A503-7E64-6505317908D2}"/>
          </ac:picMkLst>
        </pc:picChg>
        <pc:picChg chg="mod">
          <ac:chgData name="Jarmo Tahvanainen" userId="79dd5496-d724-4dee-8c8a-4c63db31a1ee" providerId="ADAL" clId="{4ADC0643-052E-496F-BAB6-AEC9CE4BEA09}" dt="2024-11-25T12:05:21.088" v="405"/>
          <ac:picMkLst>
            <pc:docMk/>
            <pc:sldMk cId="243073721" sldId="266"/>
            <ac:picMk id="16" creationId="{B95E86B3-CACC-8C94-1640-6A3EE1A456DE}"/>
          </ac:picMkLst>
        </pc:picChg>
        <pc:picChg chg="mod">
          <ac:chgData name="Jarmo Tahvanainen" userId="79dd5496-d724-4dee-8c8a-4c63db31a1ee" providerId="ADAL" clId="{4ADC0643-052E-496F-BAB6-AEC9CE4BEA09}" dt="2024-11-25T12:05:21.088" v="405"/>
          <ac:picMkLst>
            <pc:docMk/>
            <pc:sldMk cId="243073721" sldId="266"/>
            <ac:picMk id="17" creationId="{141AEBBA-1135-A11D-3EFC-8E89F21F6CFB}"/>
          </ac:picMkLst>
        </pc:picChg>
        <pc:picChg chg="mod">
          <ac:chgData name="Jarmo Tahvanainen" userId="79dd5496-d724-4dee-8c8a-4c63db31a1ee" providerId="ADAL" clId="{4ADC0643-052E-496F-BAB6-AEC9CE4BEA09}" dt="2024-11-25T12:05:21.088" v="405"/>
          <ac:picMkLst>
            <pc:docMk/>
            <pc:sldMk cId="243073721" sldId="266"/>
            <ac:picMk id="18" creationId="{671BEC36-4702-E6C8-B174-27FA534829D1}"/>
          </ac:picMkLst>
        </pc:picChg>
      </pc:sldChg>
      <pc:sldChg chg="addSp delSp modSp mod setBg">
        <pc:chgData name="Jarmo Tahvanainen" userId="79dd5496-d724-4dee-8c8a-4c63db31a1ee" providerId="ADAL" clId="{4ADC0643-052E-496F-BAB6-AEC9CE4BEA09}" dt="2024-11-25T12:04:21.305" v="404" actId="692"/>
        <pc:sldMkLst>
          <pc:docMk/>
          <pc:sldMk cId="2408874367" sldId="267"/>
        </pc:sldMkLst>
        <pc:spChg chg="mod">
          <ac:chgData name="Jarmo Tahvanainen" userId="79dd5496-d724-4dee-8c8a-4c63db31a1ee" providerId="ADAL" clId="{4ADC0643-052E-496F-BAB6-AEC9CE4BEA09}" dt="2024-11-25T12:02:50.557" v="396" actId="207"/>
          <ac:spMkLst>
            <pc:docMk/>
            <pc:sldMk cId="2408874367" sldId="267"/>
            <ac:spMk id="69" creationId="{2AA1177B-1D40-BB63-C7A2-5B8E547C260D}"/>
          </ac:spMkLst>
        </pc:spChg>
        <pc:spChg chg="mod">
          <ac:chgData name="Jarmo Tahvanainen" userId="79dd5496-d724-4dee-8c8a-4c63db31a1ee" providerId="ADAL" clId="{4ADC0643-052E-496F-BAB6-AEC9CE4BEA09}" dt="2024-11-25T12:02:50.557" v="396" actId="207"/>
          <ac:spMkLst>
            <pc:docMk/>
            <pc:sldMk cId="2408874367" sldId="267"/>
            <ac:spMk id="72" creationId="{5E3B6FFB-CC7D-7940-EF00-AA04672885DD}"/>
          </ac:spMkLst>
        </pc:spChg>
        <pc:spChg chg="mod">
          <ac:chgData name="Jarmo Tahvanainen" userId="79dd5496-d724-4dee-8c8a-4c63db31a1ee" providerId="ADAL" clId="{4ADC0643-052E-496F-BAB6-AEC9CE4BEA09}" dt="2024-11-25T12:02:50.557" v="396" actId="207"/>
          <ac:spMkLst>
            <pc:docMk/>
            <pc:sldMk cId="2408874367" sldId="267"/>
            <ac:spMk id="73" creationId="{E489971F-530F-3477-6B20-D0C3774DF1A0}"/>
          </ac:spMkLst>
        </pc:spChg>
        <pc:spChg chg="mod">
          <ac:chgData name="Jarmo Tahvanainen" userId="79dd5496-d724-4dee-8c8a-4c63db31a1ee" providerId="ADAL" clId="{4ADC0643-052E-496F-BAB6-AEC9CE4BEA09}" dt="2024-11-25T12:02:50.557" v="396" actId="207"/>
          <ac:spMkLst>
            <pc:docMk/>
            <pc:sldMk cId="2408874367" sldId="267"/>
            <ac:spMk id="97" creationId="{67EBF79D-F24A-4D99-8B7F-030E17E0035F}"/>
          </ac:spMkLst>
        </pc:spChg>
        <pc:spChg chg="mod">
          <ac:chgData name="Jarmo Tahvanainen" userId="79dd5496-d724-4dee-8c8a-4c63db31a1ee" providerId="ADAL" clId="{4ADC0643-052E-496F-BAB6-AEC9CE4BEA09}" dt="2024-11-25T12:02:50.557" v="396" actId="207"/>
          <ac:spMkLst>
            <pc:docMk/>
            <pc:sldMk cId="2408874367" sldId="267"/>
            <ac:spMk id="105" creationId="{4BE04C87-C63E-45C7-813B-04C60C9515B5}"/>
          </ac:spMkLst>
        </pc:spChg>
        <pc:spChg chg="mod">
          <ac:chgData name="Jarmo Tahvanainen" userId="79dd5496-d724-4dee-8c8a-4c63db31a1ee" providerId="ADAL" clId="{4ADC0643-052E-496F-BAB6-AEC9CE4BEA09}" dt="2024-11-25T12:02:50.557" v="396" actId="207"/>
          <ac:spMkLst>
            <pc:docMk/>
            <pc:sldMk cId="2408874367" sldId="267"/>
            <ac:spMk id="113" creationId="{2F8FEAE8-7BDB-43E0-06B2-2C8B26F9350B}"/>
          </ac:spMkLst>
        </pc:spChg>
        <pc:spChg chg="mod">
          <ac:chgData name="Jarmo Tahvanainen" userId="79dd5496-d724-4dee-8c8a-4c63db31a1ee" providerId="ADAL" clId="{4ADC0643-052E-496F-BAB6-AEC9CE4BEA09}" dt="2024-11-25T12:02:50.557" v="396" actId="207"/>
          <ac:spMkLst>
            <pc:docMk/>
            <pc:sldMk cId="2408874367" sldId="267"/>
            <ac:spMk id="114" creationId="{846AF98C-9CF8-66EF-3CAE-741A5574F60B}"/>
          </ac:spMkLst>
        </pc:spChg>
        <pc:spChg chg="mod">
          <ac:chgData name="Jarmo Tahvanainen" userId="79dd5496-d724-4dee-8c8a-4c63db31a1ee" providerId="ADAL" clId="{4ADC0643-052E-496F-BAB6-AEC9CE4BEA09}" dt="2024-11-25T12:02:50.557" v="396" actId="207"/>
          <ac:spMkLst>
            <pc:docMk/>
            <pc:sldMk cId="2408874367" sldId="267"/>
            <ac:spMk id="126" creationId="{ABF48232-20FF-6436-0539-7AF4F1A72493}"/>
          </ac:spMkLst>
        </pc:spChg>
        <pc:grpChg chg="mod">
          <ac:chgData name="Jarmo Tahvanainen" userId="79dd5496-d724-4dee-8c8a-4c63db31a1ee" providerId="ADAL" clId="{4ADC0643-052E-496F-BAB6-AEC9CE4BEA09}" dt="2024-11-25T12:02:50.557" v="396" actId="207"/>
          <ac:grpSpMkLst>
            <pc:docMk/>
            <pc:sldMk cId="2408874367" sldId="267"/>
            <ac:grpSpMk id="84" creationId="{CD1A3E7D-F1E8-0392-5A02-AE7B61685B5A}"/>
          </ac:grpSpMkLst>
        </pc:grpChg>
        <pc:grpChg chg="mod">
          <ac:chgData name="Jarmo Tahvanainen" userId="79dd5496-d724-4dee-8c8a-4c63db31a1ee" providerId="ADAL" clId="{4ADC0643-052E-496F-BAB6-AEC9CE4BEA09}" dt="2024-11-25T12:02:50.557" v="396" actId="207"/>
          <ac:grpSpMkLst>
            <pc:docMk/>
            <pc:sldMk cId="2408874367" sldId="267"/>
            <ac:grpSpMk id="106" creationId="{10924CA5-CDA5-D31C-739D-15DB067B0E1B}"/>
          </ac:grpSpMkLst>
        </pc:grpChg>
        <pc:grpChg chg="mod">
          <ac:chgData name="Jarmo Tahvanainen" userId="79dd5496-d724-4dee-8c8a-4c63db31a1ee" providerId="ADAL" clId="{4ADC0643-052E-496F-BAB6-AEC9CE4BEA09}" dt="2024-11-25T12:02:50.557" v="396" actId="207"/>
          <ac:grpSpMkLst>
            <pc:docMk/>
            <pc:sldMk cId="2408874367" sldId="267"/>
            <ac:grpSpMk id="118" creationId="{D2202B55-C836-C112-D255-CBB1D72588A3}"/>
          </ac:grpSpMkLst>
        </pc:grpChg>
        <pc:grpChg chg="mod">
          <ac:chgData name="Jarmo Tahvanainen" userId="79dd5496-d724-4dee-8c8a-4c63db31a1ee" providerId="ADAL" clId="{4ADC0643-052E-496F-BAB6-AEC9CE4BEA09}" dt="2024-11-25T12:02:50.557" v="396" actId="207"/>
          <ac:grpSpMkLst>
            <pc:docMk/>
            <pc:sldMk cId="2408874367" sldId="267"/>
            <ac:grpSpMk id="122" creationId="{9C174D4E-C285-320F-507B-E8E55F3F8F26}"/>
          </ac:grpSpMkLst>
        </pc:grpChg>
        <pc:grpChg chg="mod">
          <ac:chgData name="Jarmo Tahvanainen" userId="79dd5496-d724-4dee-8c8a-4c63db31a1ee" providerId="ADAL" clId="{4ADC0643-052E-496F-BAB6-AEC9CE4BEA09}" dt="2024-11-25T12:02:50.557" v="396" actId="207"/>
          <ac:grpSpMkLst>
            <pc:docMk/>
            <pc:sldMk cId="2408874367" sldId="267"/>
            <ac:grpSpMk id="130" creationId="{7978FFE3-7953-8063-DDF8-7393D95BC8B5}"/>
          </ac:grpSpMkLst>
        </pc:grpChg>
        <pc:grpChg chg="mod">
          <ac:chgData name="Jarmo Tahvanainen" userId="79dd5496-d724-4dee-8c8a-4c63db31a1ee" providerId="ADAL" clId="{4ADC0643-052E-496F-BAB6-AEC9CE4BEA09}" dt="2024-11-25T12:02:50.557" v="396" actId="207"/>
          <ac:grpSpMkLst>
            <pc:docMk/>
            <pc:sldMk cId="2408874367" sldId="267"/>
            <ac:grpSpMk id="131" creationId="{E94C65A7-6EB4-9B57-37EC-85E8D35776B7}"/>
          </ac:grpSpMkLst>
        </pc:grpChg>
        <pc:picChg chg="add mod">
          <ac:chgData name="Jarmo Tahvanainen" userId="79dd5496-d724-4dee-8c8a-4c63db31a1ee" providerId="ADAL" clId="{4ADC0643-052E-496F-BAB6-AEC9CE4BEA09}" dt="2024-11-25T11:50:58.962" v="11"/>
          <ac:picMkLst>
            <pc:docMk/>
            <pc:sldMk cId="2408874367" sldId="267"/>
            <ac:picMk id="2" creationId="{0190BF0E-32DF-3CDA-9DE7-F013FFA6C07B}"/>
          </ac:picMkLst>
        </pc:picChg>
        <pc:picChg chg="add mod">
          <ac:chgData name="Jarmo Tahvanainen" userId="79dd5496-d724-4dee-8c8a-4c63db31a1ee" providerId="ADAL" clId="{4ADC0643-052E-496F-BAB6-AEC9CE4BEA09}" dt="2024-11-25T11:59:35.342" v="296"/>
          <ac:picMkLst>
            <pc:docMk/>
            <pc:sldMk cId="2408874367" sldId="267"/>
            <ac:picMk id="3" creationId="{A5876165-54AD-053B-774E-69F00149FDAC}"/>
          </ac:picMkLst>
        </pc:picChg>
        <pc:picChg chg="del">
          <ac:chgData name="Jarmo Tahvanainen" userId="79dd5496-d724-4dee-8c8a-4c63db31a1ee" providerId="ADAL" clId="{4ADC0643-052E-496F-BAB6-AEC9CE4BEA09}" dt="2024-11-25T11:59:26.776" v="289" actId="478"/>
          <ac:picMkLst>
            <pc:docMk/>
            <pc:sldMk cId="2408874367" sldId="267"/>
            <ac:picMk id="6" creationId="{60F91F54-A789-4517-60F3-655366FC0563}"/>
          </ac:picMkLst>
        </pc:picChg>
        <pc:picChg chg="mod">
          <ac:chgData name="Jarmo Tahvanainen" userId="79dd5496-d724-4dee-8c8a-4c63db31a1ee" providerId="ADAL" clId="{4ADC0643-052E-496F-BAB6-AEC9CE4BEA09}" dt="2024-11-25T12:03:27.243" v="398" actId="207"/>
          <ac:picMkLst>
            <pc:docMk/>
            <pc:sldMk cId="2408874367" sldId="267"/>
            <ac:picMk id="13" creationId="{23C82733-9F6F-6868-2B7C-8D5FA4FA70C5}"/>
          </ac:picMkLst>
        </pc:picChg>
        <pc:picChg chg="mod">
          <ac:chgData name="Jarmo Tahvanainen" userId="79dd5496-d724-4dee-8c8a-4c63db31a1ee" providerId="ADAL" clId="{4ADC0643-052E-496F-BAB6-AEC9CE4BEA09}" dt="2024-11-25T12:02:50.557" v="396" actId="207"/>
          <ac:picMkLst>
            <pc:docMk/>
            <pc:sldMk cId="2408874367" sldId="267"/>
            <ac:picMk id="30" creationId="{C9135FEC-897C-B5C9-CD6F-BB962660EE9B}"/>
          </ac:picMkLst>
        </pc:picChg>
        <pc:picChg chg="mod">
          <ac:chgData name="Jarmo Tahvanainen" userId="79dd5496-d724-4dee-8c8a-4c63db31a1ee" providerId="ADAL" clId="{4ADC0643-052E-496F-BAB6-AEC9CE4BEA09}" dt="2024-11-25T12:03:17.263" v="397" actId="207"/>
          <ac:picMkLst>
            <pc:docMk/>
            <pc:sldMk cId="2408874367" sldId="267"/>
            <ac:picMk id="48" creationId="{7C0500C8-FDDB-F1A4-DBE5-D6D84B09AC83}"/>
          </ac:picMkLst>
        </pc:picChg>
        <pc:picChg chg="mod">
          <ac:chgData name="Jarmo Tahvanainen" userId="79dd5496-d724-4dee-8c8a-4c63db31a1ee" providerId="ADAL" clId="{4ADC0643-052E-496F-BAB6-AEC9CE4BEA09}" dt="2024-11-25T12:02:50.557" v="396" actId="207"/>
          <ac:picMkLst>
            <pc:docMk/>
            <pc:sldMk cId="2408874367" sldId="267"/>
            <ac:picMk id="74" creationId="{AE21A282-8E18-6CCD-8882-09C4B837A02D}"/>
          </ac:picMkLst>
        </pc:picChg>
        <pc:picChg chg="mod">
          <ac:chgData name="Jarmo Tahvanainen" userId="79dd5496-d724-4dee-8c8a-4c63db31a1ee" providerId="ADAL" clId="{4ADC0643-052E-496F-BAB6-AEC9CE4BEA09}" dt="2024-11-25T12:02:50.557" v="396" actId="207"/>
          <ac:picMkLst>
            <pc:docMk/>
            <pc:sldMk cId="2408874367" sldId="267"/>
            <ac:picMk id="82" creationId="{0BA84F7B-5932-A0A6-625A-F86A7DCBD2DC}"/>
          </ac:picMkLst>
        </pc:picChg>
        <pc:picChg chg="mod">
          <ac:chgData name="Jarmo Tahvanainen" userId="79dd5496-d724-4dee-8c8a-4c63db31a1ee" providerId="ADAL" clId="{4ADC0643-052E-496F-BAB6-AEC9CE4BEA09}" dt="2024-11-25T12:02:50.557" v="396" actId="207"/>
          <ac:picMkLst>
            <pc:docMk/>
            <pc:sldMk cId="2408874367" sldId="267"/>
            <ac:picMk id="83" creationId="{74C054B0-7FBD-F232-2BDE-831457CE73D6}"/>
          </ac:picMkLst>
        </pc:picChg>
        <pc:picChg chg="mod">
          <ac:chgData name="Jarmo Tahvanainen" userId="79dd5496-d724-4dee-8c8a-4c63db31a1ee" providerId="ADAL" clId="{4ADC0643-052E-496F-BAB6-AEC9CE4BEA09}" dt="2024-11-25T12:02:50.557" v="396" actId="207"/>
          <ac:picMkLst>
            <pc:docMk/>
            <pc:sldMk cId="2408874367" sldId="267"/>
            <ac:picMk id="102" creationId="{AE07716B-D603-31E1-8B07-20D81BAD6ADF}"/>
          </ac:picMkLst>
        </pc:picChg>
        <pc:picChg chg="mod">
          <ac:chgData name="Jarmo Tahvanainen" userId="79dd5496-d724-4dee-8c8a-4c63db31a1ee" providerId="ADAL" clId="{4ADC0643-052E-496F-BAB6-AEC9CE4BEA09}" dt="2024-11-25T12:02:50.557" v="396" actId="207"/>
          <ac:picMkLst>
            <pc:docMk/>
            <pc:sldMk cId="2408874367" sldId="267"/>
            <ac:picMk id="103" creationId="{04E9696B-EDCF-A325-A145-5AFD3780FA26}"/>
          </ac:picMkLst>
        </pc:picChg>
        <pc:picChg chg="mod">
          <ac:chgData name="Jarmo Tahvanainen" userId="79dd5496-d724-4dee-8c8a-4c63db31a1ee" providerId="ADAL" clId="{4ADC0643-052E-496F-BAB6-AEC9CE4BEA09}" dt="2024-11-25T12:02:50.557" v="396" actId="207"/>
          <ac:picMkLst>
            <pc:docMk/>
            <pc:sldMk cId="2408874367" sldId="267"/>
            <ac:picMk id="107" creationId="{B6A8840F-6E0E-438A-5D2C-D7F89AF3C420}"/>
          </ac:picMkLst>
        </pc:picChg>
        <pc:picChg chg="mod">
          <ac:chgData name="Jarmo Tahvanainen" userId="79dd5496-d724-4dee-8c8a-4c63db31a1ee" providerId="ADAL" clId="{4ADC0643-052E-496F-BAB6-AEC9CE4BEA09}" dt="2024-11-25T12:02:50.557" v="396" actId="207"/>
          <ac:picMkLst>
            <pc:docMk/>
            <pc:sldMk cId="2408874367" sldId="267"/>
            <ac:picMk id="108" creationId="{451613A3-7329-022D-7BDB-27B4ADDDDA64}"/>
          </ac:picMkLst>
        </pc:picChg>
        <pc:picChg chg="mod">
          <ac:chgData name="Jarmo Tahvanainen" userId="79dd5496-d724-4dee-8c8a-4c63db31a1ee" providerId="ADAL" clId="{4ADC0643-052E-496F-BAB6-AEC9CE4BEA09}" dt="2024-11-25T12:02:50.557" v="396" actId="207"/>
          <ac:picMkLst>
            <pc:docMk/>
            <pc:sldMk cId="2408874367" sldId="267"/>
            <ac:picMk id="109" creationId="{2F48DFA8-930B-B318-4321-3556CBE01A4C}"/>
          </ac:picMkLst>
        </pc:picChg>
        <pc:picChg chg="mod">
          <ac:chgData name="Jarmo Tahvanainen" userId="79dd5496-d724-4dee-8c8a-4c63db31a1ee" providerId="ADAL" clId="{4ADC0643-052E-496F-BAB6-AEC9CE4BEA09}" dt="2024-11-25T12:02:50.557" v="396" actId="207"/>
          <ac:picMkLst>
            <pc:docMk/>
            <pc:sldMk cId="2408874367" sldId="267"/>
            <ac:picMk id="110" creationId="{28AD8384-CBA8-0B70-A8DB-0C7AAA926C61}"/>
          </ac:picMkLst>
        </pc:picChg>
        <pc:picChg chg="mod">
          <ac:chgData name="Jarmo Tahvanainen" userId="79dd5496-d724-4dee-8c8a-4c63db31a1ee" providerId="ADAL" clId="{4ADC0643-052E-496F-BAB6-AEC9CE4BEA09}" dt="2024-11-25T12:04:21.305" v="404" actId="692"/>
          <ac:picMkLst>
            <pc:docMk/>
            <pc:sldMk cId="2408874367" sldId="267"/>
            <ac:picMk id="112" creationId="{79A5B162-BBA4-2717-0B4F-30E0A911C930}"/>
          </ac:picMkLst>
        </pc:picChg>
        <pc:picChg chg="mod">
          <ac:chgData name="Jarmo Tahvanainen" userId="79dd5496-d724-4dee-8c8a-4c63db31a1ee" providerId="ADAL" clId="{4ADC0643-052E-496F-BAB6-AEC9CE4BEA09}" dt="2024-11-25T12:02:50.557" v="396" actId="207"/>
          <ac:picMkLst>
            <pc:docMk/>
            <pc:sldMk cId="2408874367" sldId="267"/>
            <ac:picMk id="119" creationId="{27CED393-485B-B95D-1DF0-A0BCD3AC0A22}"/>
          </ac:picMkLst>
        </pc:picChg>
        <pc:picChg chg="mod">
          <ac:chgData name="Jarmo Tahvanainen" userId="79dd5496-d724-4dee-8c8a-4c63db31a1ee" providerId="ADAL" clId="{4ADC0643-052E-496F-BAB6-AEC9CE4BEA09}" dt="2024-11-25T12:02:50.557" v="396" actId="207"/>
          <ac:picMkLst>
            <pc:docMk/>
            <pc:sldMk cId="2408874367" sldId="267"/>
            <ac:picMk id="120" creationId="{ADB1907B-B0ED-1E81-4280-BBF01F6460BD}"/>
          </ac:picMkLst>
        </pc:picChg>
        <pc:picChg chg="mod">
          <ac:chgData name="Jarmo Tahvanainen" userId="79dd5496-d724-4dee-8c8a-4c63db31a1ee" providerId="ADAL" clId="{4ADC0643-052E-496F-BAB6-AEC9CE4BEA09}" dt="2024-11-25T12:02:50.557" v="396" actId="207"/>
          <ac:picMkLst>
            <pc:docMk/>
            <pc:sldMk cId="2408874367" sldId="267"/>
            <ac:picMk id="121" creationId="{5AFA0096-E1AD-AB78-B435-CFA6BE75F311}"/>
          </ac:picMkLst>
        </pc:picChg>
        <pc:picChg chg="mod">
          <ac:chgData name="Jarmo Tahvanainen" userId="79dd5496-d724-4dee-8c8a-4c63db31a1ee" providerId="ADAL" clId="{4ADC0643-052E-496F-BAB6-AEC9CE4BEA09}" dt="2024-11-25T12:02:50.557" v="396" actId="207"/>
          <ac:picMkLst>
            <pc:docMk/>
            <pc:sldMk cId="2408874367" sldId="267"/>
            <ac:picMk id="125" creationId="{5B815C5C-DE2D-AD97-F586-2F277F534062}"/>
          </ac:picMkLst>
        </pc:picChg>
        <pc:picChg chg="mod">
          <ac:chgData name="Jarmo Tahvanainen" userId="79dd5496-d724-4dee-8c8a-4c63db31a1ee" providerId="ADAL" clId="{4ADC0643-052E-496F-BAB6-AEC9CE4BEA09}" dt="2024-11-25T12:02:50.557" v="396" actId="207"/>
          <ac:picMkLst>
            <pc:docMk/>
            <pc:sldMk cId="2408874367" sldId="267"/>
            <ac:picMk id="128" creationId="{5E42A64D-7286-116A-B163-5F053A85630F}"/>
          </ac:picMkLst>
        </pc:picChg>
        <pc:picChg chg="mod">
          <ac:chgData name="Jarmo Tahvanainen" userId="79dd5496-d724-4dee-8c8a-4c63db31a1ee" providerId="ADAL" clId="{4ADC0643-052E-496F-BAB6-AEC9CE4BEA09}" dt="2024-11-25T12:02:50.557" v="396" actId="207"/>
          <ac:picMkLst>
            <pc:docMk/>
            <pc:sldMk cId="2408874367" sldId="267"/>
            <ac:picMk id="137" creationId="{974D9E48-B15A-50A3-585B-28E3FDC61967}"/>
          </ac:picMkLst>
        </pc:picChg>
        <pc:picChg chg="mod">
          <ac:chgData name="Jarmo Tahvanainen" userId="79dd5496-d724-4dee-8c8a-4c63db31a1ee" providerId="ADAL" clId="{4ADC0643-052E-496F-BAB6-AEC9CE4BEA09}" dt="2024-11-25T12:03:31.716" v="399" actId="207"/>
          <ac:picMkLst>
            <pc:docMk/>
            <pc:sldMk cId="2408874367" sldId="267"/>
            <ac:picMk id="139" creationId="{47572AF7-4E1F-2E26-D7E7-83B4B96E7F2F}"/>
          </ac:picMkLst>
        </pc:picChg>
      </pc:sldChg>
      <pc:sldChg chg="addSp delSp modSp mod setBg">
        <pc:chgData name="Jarmo Tahvanainen" userId="79dd5496-d724-4dee-8c8a-4c63db31a1ee" providerId="ADAL" clId="{4ADC0643-052E-496F-BAB6-AEC9CE4BEA09}" dt="2024-11-25T12:12:35.543" v="557" actId="14100"/>
        <pc:sldMkLst>
          <pc:docMk/>
          <pc:sldMk cId="1381898905" sldId="268"/>
        </pc:sldMkLst>
        <pc:spChg chg="mod">
          <ac:chgData name="Jarmo Tahvanainen" userId="79dd5496-d724-4dee-8c8a-4c63db31a1ee" providerId="ADAL" clId="{4ADC0643-052E-496F-BAB6-AEC9CE4BEA09}" dt="2024-11-25T12:08:14.718" v="437" actId="20577"/>
          <ac:spMkLst>
            <pc:docMk/>
            <pc:sldMk cId="1381898905" sldId="268"/>
            <ac:spMk id="5" creationId="{6A0E079A-9C4C-AF42-39D5-41D75A25A78B}"/>
          </ac:spMkLst>
        </pc:spChg>
        <pc:picChg chg="del">
          <ac:chgData name="Jarmo Tahvanainen" userId="79dd5496-d724-4dee-8c8a-4c63db31a1ee" providerId="ADAL" clId="{4ADC0643-052E-496F-BAB6-AEC9CE4BEA09}" dt="2024-11-25T11:59:30.832" v="293" actId="478"/>
          <ac:picMkLst>
            <pc:docMk/>
            <pc:sldMk cId="1381898905" sldId="268"/>
            <ac:picMk id="2" creationId="{732AB376-5175-D3C8-D23E-81C4EAF73CD0}"/>
          </ac:picMkLst>
        </pc:picChg>
        <pc:picChg chg="add mod">
          <ac:chgData name="Jarmo Tahvanainen" userId="79dd5496-d724-4dee-8c8a-4c63db31a1ee" providerId="ADAL" clId="{4ADC0643-052E-496F-BAB6-AEC9CE4BEA09}" dt="2024-11-25T11:50:59.249" v="12"/>
          <ac:picMkLst>
            <pc:docMk/>
            <pc:sldMk cId="1381898905" sldId="268"/>
            <ac:picMk id="3" creationId="{424D12F5-E005-0FB9-10AF-C405C7B8F0F3}"/>
          </ac:picMkLst>
        </pc:picChg>
        <pc:picChg chg="add mod">
          <ac:chgData name="Jarmo Tahvanainen" userId="79dd5496-d724-4dee-8c8a-4c63db31a1ee" providerId="ADAL" clId="{4ADC0643-052E-496F-BAB6-AEC9CE4BEA09}" dt="2024-11-25T11:59:34.627" v="295"/>
          <ac:picMkLst>
            <pc:docMk/>
            <pc:sldMk cId="1381898905" sldId="268"/>
            <ac:picMk id="6" creationId="{AE6C7282-BAAD-57B0-3651-DA87D3EE46D7}"/>
          </ac:picMkLst>
        </pc:picChg>
        <pc:picChg chg="mod">
          <ac:chgData name="Jarmo Tahvanainen" userId="79dd5496-d724-4dee-8c8a-4c63db31a1ee" providerId="ADAL" clId="{4ADC0643-052E-496F-BAB6-AEC9CE4BEA09}" dt="2024-11-25T12:10:15.435" v="503" actId="1036"/>
          <ac:picMkLst>
            <pc:docMk/>
            <pc:sldMk cId="1381898905" sldId="268"/>
            <ac:picMk id="7" creationId="{51A452BC-D991-55C3-FF92-99C974B4D356}"/>
          </ac:picMkLst>
        </pc:picChg>
        <pc:picChg chg="add mod">
          <ac:chgData name="Jarmo Tahvanainen" userId="79dd5496-d724-4dee-8c8a-4c63db31a1ee" providerId="ADAL" clId="{4ADC0643-052E-496F-BAB6-AEC9CE4BEA09}" dt="2024-11-25T12:10:19.074" v="527" actId="1035"/>
          <ac:picMkLst>
            <pc:docMk/>
            <pc:sldMk cId="1381898905" sldId="268"/>
            <ac:picMk id="9" creationId="{71EF0444-3AE1-08F0-6498-3AFFD478A954}"/>
          </ac:picMkLst>
        </pc:picChg>
        <pc:picChg chg="add mod">
          <ac:chgData name="Jarmo Tahvanainen" userId="79dd5496-d724-4dee-8c8a-4c63db31a1ee" providerId="ADAL" clId="{4ADC0643-052E-496F-BAB6-AEC9CE4BEA09}" dt="2024-11-25T12:12:35.543" v="557" actId="14100"/>
          <ac:picMkLst>
            <pc:docMk/>
            <pc:sldMk cId="1381898905" sldId="268"/>
            <ac:picMk id="10" creationId="{C84B5DBC-F0DE-8537-7AFD-D475AECD4C4F}"/>
          </ac:picMkLst>
        </pc:picChg>
        <pc:picChg chg="add mod">
          <ac:chgData name="Jarmo Tahvanainen" userId="79dd5496-d724-4dee-8c8a-4c63db31a1ee" providerId="ADAL" clId="{4ADC0643-052E-496F-BAB6-AEC9CE4BEA09}" dt="2024-11-25T12:12:32.779" v="556" actId="14100"/>
          <ac:picMkLst>
            <pc:docMk/>
            <pc:sldMk cId="1381898905" sldId="268"/>
            <ac:picMk id="11" creationId="{30CAB2F5-30B2-47CE-A919-5E0B6585FD86}"/>
          </ac:picMkLst>
        </pc:picChg>
        <pc:picChg chg="add mod">
          <ac:chgData name="Jarmo Tahvanainen" userId="79dd5496-d724-4dee-8c8a-4c63db31a1ee" providerId="ADAL" clId="{4ADC0643-052E-496F-BAB6-AEC9CE4BEA09}" dt="2024-11-25T12:12:28.629" v="554" actId="14100"/>
          <ac:picMkLst>
            <pc:docMk/>
            <pc:sldMk cId="1381898905" sldId="268"/>
            <ac:picMk id="12" creationId="{46037945-F488-D20F-0F0B-0D257C8FE2AB}"/>
          </ac:picMkLst>
        </pc:picChg>
      </pc:sldChg>
      <pc:sldChg chg="addSp delSp modSp mod setBg">
        <pc:chgData name="Jarmo Tahvanainen" userId="79dd5496-d724-4dee-8c8a-4c63db31a1ee" providerId="ADAL" clId="{4ADC0643-052E-496F-BAB6-AEC9CE4BEA09}" dt="2024-11-25T12:01:20.202" v="374"/>
        <pc:sldMkLst>
          <pc:docMk/>
          <pc:sldMk cId="1199507831" sldId="270"/>
        </pc:sldMkLst>
        <pc:picChg chg="del">
          <ac:chgData name="Jarmo Tahvanainen" userId="79dd5496-d724-4dee-8c8a-4c63db31a1ee" providerId="ADAL" clId="{4ADC0643-052E-496F-BAB6-AEC9CE4BEA09}" dt="2024-11-25T11:59:28.304" v="291" actId="478"/>
          <ac:picMkLst>
            <pc:docMk/>
            <pc:sldMk cId="1199507831" sldId="270"/>
            <ac:picMk id="2" creationId="{F2BF700C-055F-F50E-D430-013E1A009516}"/>
          </ac:picMkLst>
        </pc:picChg>
        <pc:picChg chg="add mod">
          <ac:chgData name="Jarmo Tahvanainen" userId="79dd5496-d724-4dee-8c8a-4c63db31a1ee" providerId="ADAL" clId="{4ADC0643-052E-496F-BAB6-AEC9CE4BEA09}" dt="2024-11-25T11:51:00.848" v="14"/>
          <ac:picMkLst>
            <pc:docMk/>
            <pc:sldMk cId="1199507831" sldId="270"/>
            <ac:picMk id="3" creationId="{319268D9-F156-59DF-53EE-DA8AC1768115}"/>
          </ac:picMkLst>
        </pc:picChg>
        <pc:picChg chg="add mod">
          <ac:chgData name="Jarmo Tahvanainen" userId="79dd5496-d724-4dee-8c8a-4c63db31a1ee" providerId="ADAL" clId="{4ADC0643-052E-496F-BAB6-AEC9CE4BEA09}" dt="2024-11-25T11:59:36.755" v="298"/>
          <ac:picMkLst>
            <pc:docMk/>
            <pc:sldMk cId="1199507831" sldId="270"/>
            <ac:picMk id="6" creationId="{0436DD72-26C0-B87A-89AC-DC550CAC3F83}"/>
          </ac:picMkLst>
        </pc:picChg>
      </pc:sldChg>
      <pc:sldChg chg="addSp delSp modSp mod setBg">
        <pc:chgData name="Jarmo Tahvanainen" userId="79dd5496-d724-4dee-8c8a-4c63db31a1ee" providerId="ADAL" clId="{4ADC0643-052E-496F-BAB6-AEC9CE4BEA09}" dt="2024-11-25T12:01:11.296" v="372"/>
        <pc:sldMkLst>
          <pc:docMk/>
          <pc:sldMk cId="4105832824" sldId="271"/>
        </pc:sldMkLst>
        <pc:picChg chg="del">
          <ac:chgData name="Jarmo Tahvanainen" userId="79dd5496-d724-4dee-8c8a-4c63db31a1ee" providerId="ADAL" clId="{4ADC0643-052E-496F-BAB6-AEC9CE4BEA09}" dt="2024-11-25T11:59:27.512" v="290" actId="478"/>
          <ac:picMkLst>
            <pc:docMk/>
            <pc:sldMk cId="4105832824" sldId="271"/>
            <ac:picMk id="2" creationId="{DC2BE553-92C3-1369-ABC3-D9B26880DC56}"/>
          </ac:picMkLst>
        </pc:picChg>
        <pc:picChg chg="add mod">
          <ac:chgData name="Jarmo Tahvanainen" userId="79dd5496-d724-4dee-8c8a-4c63db31a1ee" providerId="ADAL" clId="{4ADC0643-052E-496F-BAB6-AEC9CE4BEA09}" dt="2024-11-25T11:51:00.505" v="13"/>
          <ac:picMkLst>
            <pc:docMk/>
            <pc:sldMk cId="4105832824" sldId="271"/>
            <ac:picMk id="3" creationId="{31E1179B-56B4-52B2-4694-A44BFE80E84A}"/>
          </ac:picMkLst>
        </pc:picChg>
        <pc:picChg chg="add mod">
          <ac:chgData name="Jarmo Tahvanainen" userId="79dd5496-d724-4dee-8c8a-4c63db31a1ee" providerId="ADAL" clId="{4ADC0643-052E-496F-BAB6-AEC9CE4BEA09}" dt="2024-11-25T11:59:36.196" v="297"/>
          <ac:picMkLst>
            <pc:docMk/>
            <pc:sldMk cId="4105832824" sldId="271"/>
            <ac:picMk id="6" creationId="{A9E794D4-B457-52D8-B42C-BA27F6E183F0}"/>
          </ac:picMkLst>
        </pc:picChg>
      </pc:sldChg>
      <pc:sldChg chg="addSp delSp modSp mod setBg">
        <pc:chgData name="Jarmo Tahvanainen" userId="79dd5496-d724-4dee-8c8a-4c63db31a1ee" providerId="ADAL" clId="{4ADC0643-052E-496F-BAB6-AEC9CE4BEA09}" dt="2024-11-25T12:01:24.938" v="375"/>
        <pc:sldMkLst>
          <pc:docMk/>
          <pc:sldMk cId="500713439" sldId="272"/>
        </pc:sldMkLst>
        <pc:picChg chg="add mod">
          <ac:chgData name="Jarmo Tahvanainen" userId="79dd5496-d724-4dee-8c8a-4c63db31a1ee" providerId="ADAL" clId="{4ADC0643-052E-496F-BAB6-AEC9CE4BEA09}" dt="2024-11-25T11:51:01.794" v="15"/>
          <ac:picMkLst>
            <pc:docMk/>
            <pc:sldMk cId="500713439" sldId="272"/>
            <ac:picMk id="2" creationId="{61929180-0E1F-A643-7305-2DE74BE92842}"/>
          </ac:picMkLst>
        </pc:picChg>
        <pc:picChg chg="add mod">
          <ac:chgData name="Jarmo Tahvanainen" userId="79dd5496-d724-4dee-8c8a-4c63db31a1ee" providerId="ADAL" clId="{4ADC0643-052E-496F-BAB6-AEC9CE4BEA09}" dt="2024-11-25T11:59:37.252" v="299"/>
          <ac:picMkLst>
            <pc:docMk/>
            <pc:sldMk cId="500713439" sldId="272"/>
            <ac:picMk id="3" creationId="{CB334128-2590-01C0-8BBE-D1A033C5183B}"/>
          </ac:picMkLst>
        </pc:picChg>
        <pc:picChg chg="del">
          <ac:chgData name="Jarmo Tahvanainen" userId="79dd5496-d724-4dee-8c8a-4c63db31a1ee" providerId="ADAL" clId="{4ADC0643-052E-496F-BAB6-AEC9CE4BEA09}" dt="2024-11-25T11:59:29.034" v="292" actId="478"/>
          <ac:picMkLst>
            <pc:docMk/>
            <pc:sldMk cId="500713439" sldId="272"/>
            <ac:picMk id="15" creationId="{D656BAA9-409A-F912-E66D-81870B916341}"/>
          </ac:picMkLst>
        </pc:picChg>
      </pc:sldChg>
      <pc:sldChg chg="new del">
        <pc:chgData name="Jarmo Tahvanainen" userId="79dd5496-d724-4dee-8c8a-4c63db31a1ee" providerId="ADAL" clId="{4ADC0643-052E-496F-BAB6-AEC9CE4BEA09}" dt="2024-11-25T11:50:41.512" v="4" actId="47"/>
        <pc:sldMkLst>
          <pc:docMk/>
          <pc:sldMk cId="3096891811" sldId="273"/>
        </pc:sldMkLst>
      </pc:sldChg>
      <pc:sldChg chg="new del">
        <pc:chgData name="Jarmo Tahvanainen" userId="79dd5496-d724-4dee-8c8a-4c63db31a1ee" providerId="ADAL" clId="{4ADC0643-052E-496F-BAB6-AEC9CE4BEA09}" dt="2024-11-25T11:50:41.669" v="5" actId="47"/>
        <pc:sldMkLst>
          <pc:docMk/>
          <pc:sldMk cId="2240231614" sldId="274"/>
        </pc:sldMkLst>
      </pc:sldChg>
      <pc:sldChg chg="addSp modSp new mod">
        <pc:chgData name="Jarmo Tahvanainen" userId="79dd5496-d724-4dee-8c8a-4c63db31a1ee" providerId="ADAL" clId="{4ADC0643-052E-496F-BAB6-AEC9CE4BEA09}" dt="2024-11-25T11:59:37.905" v="300"/>
        <pc:sldMkLst>
          <pc:docMk/>
          <pc:sldMk cId="508753832" sldId="275"/>
        </pc:sldMkLst>
        <pc:picChg chg="add">
          <ac:chgData name="Jarmo Tahvanainen" userId="79dd5496-d724-4dee-8c8a-4c63db31a1ee" providerId="ADAL" clId="{4ADC0643-052E-496F-BAB6-AEC9CE4BEA09}" dt="2024-11-25T11:50:39.306" v="3" actId="22"/>
          <ac:picMkLst>
            <pc:docMk/>
            <pc:sldMk cId="508753832" sldId="275"/>
            <ac:picMk id="5" creationId="{624C2EFE-9FED-9522-E223-F3973104CC8A}"/>
          </ac:picMkLst>
        </pc:picChg>
        <pc:picChg chg="add mod">
          <ac:chgData name="Jarmo Tahvanainen" userId="79dd5496-d724-4dee-8c8a-4c63db31a1ee" providerId="ADAL" clId="{4ADC0643-052E-496F-BAB6-AEC9CE4BEA09}" dt="2024-11-25T11:59:37.905" v="300"/>
          <ac:picMkLst>
            <pc:docMk/>
            <pc:sldMk cId="508753832" sldId="275"/>
            <ac:picMk id="6" creationId="{74545B2C-D7F2-44F4-4BD5-226BFF1F6378}"/>
          </ac:picMkLst>
        </pc:picChg>
      </pc:sldChg>
    </pc:docChg>
  </pc:docChgLst>
  <pc:docChgLst>
    <pc:chgData name="Jarmo Tahvanainen" userId="79dd5496-d724-4dee-8c8a-4c63db31a1ee" providerId="ADAL" clId="{17C4994C-5C66-4834-8AE3-023052773105}"/>
    <pc:docChg chg="undo custSel addSld delSld modSld sldOrd">
      <pc:chgData name="Jarmo Tahvanainen" userId="79dd5496-d724-4dee-8c8a-4c63db31a1ee" providerId="ADAL" clId="{17C4994C-5C66-4834-8AE3-023052773105}" dt="2024-11-11T12:12:48.450" v="79" actId="1076"/>
      <pc:docMkLst>
        <pc:docMk/>
      </pc:docMkLst>
      <pc:sldChg chg="addSp delSp modSp del mod setBg">
        <pc:chgData name="Jarmo Tahvanainen" userId="79dd5496-d724-4dee-8c8a-4c63db31a1ee" providerId="ADAL" clId="{17C4994C-5C66-4834-8AE3-023052773105}" dt="2024-11-11T12:11:52.055" v="28" actId="47"/>
        <pc:sldMkLst>
          <pc:docMk/>
          <pc:sldMk cId="782385677" sldId="256"/>
        </pc:sldMkLst>
        <pc:picChg chg="add mod">
          <ac:chgData name="Jarmo Tahvanainen" userId="79dd5496-d724-4dee-8c8a-4c63db31a1ee" providerId="ADAL" clId="{17C4994C-5C66-4834-8AE3-023052773105}" dt="2024-11-11T12:10:37.227" v="2" actId="27614"/>
          <ac:picMkLst>
            <pc:docMk/>
            <pc:sldMk cId="782385677" sldId="256"/>
            <ac:picMk id="3" creationId="{9BA61735-16E9-64EB-EBCD-97BEB8A4A4B0}"/>
          </ac:picMkLst>
        </pc:picChg>
        <pc:picChg chg="del">
          <ac:chgData name="Jarmo Tahvanainen" userId="79dd5496-d724-4dee-8c8a-4c63db31a1ee" providerId="ADAL" clId="{17C4994C-5C66-4834-8AE3-023052773105}" dt="2024-11-11T12:10:35.797" v="0" actId="478"/>
          <ac:picMkLst>
            <pc:docMk/>
            <pc:sldMk cId="782385677" sldId="256"/>
            <ac:picMk id="5" creationId="{A1A7EF57-DCA3-6948-C914-B58BCFAB9563}"/>
          </ac:picMkLst>
        </pc:picChg>
      </pc:sldChg>
      <pc:sldChg chg="del setBg">
        <pc:chgData name="Jarmo Tahvanainen" userId="79dd5496-d724-4dee-8c8a-4c63db31a1ee" providerId="ADAL" clId="{17C4994C-5C66-4834-8AE3-023052773105}" dt="2024-11-11T12:12:12.096" v="68" actId="47"/>
        <pc:sldMkLst>
          <pc:docMk/>
          <pc:sldMk cId="72855012" sldId="257"/>
        </pc:sldMkLst>
      </pc:sldChg>
      <pc:sldChg chg="del setBg">
        <pc:chgData name="Jarmo Tahvanainen" userId="79dd5496-d724-4dee-8c8a-4c63db31a1ee" providerId="ADAL" clId="{17C4994C-5C66-4834-8AE3-023052773105}" dt="2024-11-11T12:12:12.443" v="69" actId="47"/>
        <pc:sldMkLst>
          <pc:docMk/>
          <pc:sldMk cId="4096565114" sldId="260"/>
        </pc:sldMkLst>
      </pc:sldChg>
      <pc:sldChg chg="ord setBg">
        <pc:chgData name="Jarmo Tahvanainen" userId="79dd5496-d724-4dee-8c8a-4c63db31a1ee" providerId="ADAL" clId="{17C4994C-5C66-4834-8AE3-023052773105}" dt="2024-11-11T12:11:15.217" v="17"/>
        <pc:sldMkLst>
          <pc:docMk/>
          <pc:sldMk cId="2154372479" sldId="261"/>
        </pc:sldMkLst>
      </pc:sldChg>
      <pc:sldChg chg="addSp delSp modSp new mod setBg">
        <pc:chgData name="Jarmo Tahvanainen" userId="79dd5496-d724-4dee-8c8a-4c63db31a1ee" providerId="ADAL" clId="{17C4994C-5C66-4834-8AE3-023052773105}" dt="2024-11-11T12:12:03.724" v="67"/>
        <pc:sldMkLst>
          <pc:docMk/>
          <pc:sldMk cId="2556729438" sldId="262"/>
        </pc:sldMkLst>
        <pc:spChg chg="del">
          <ac:chgData name="Jarmo Tahvanainen" userId="79dd5496-d724-4dee-8c8a-4c63db31a1ee" providerId="ADAL" clId="{17C4994C-5C66-4834-8AE3-023052773105}" dt="2024-11-11T12:11:13.074" v="15" actId="478"/>
          <ac:spMkLst>
            <pc:docMk/>
            <pc:sldMk cId="2556729438" sldId="262"/>
            <ac:spMk id="2" creationId="{E0C81C3C-D084-4588-99D4-9E48F9BFFE92}"/>
          </ac:spMkLst>
        </pc:spChg>
        <pc:spChg chg="add del">
          <ac:chgData name="Jarmo Tahvanainen" userId="79dd5496-d724-4dee-8c8a-4c63db31a1ee" providerId="ADAL" clId="{17C4994C-5C66-4834-8AE3-023052773105}" dt="2024-11-11T12:11:12.663" v="14" actId="478"/>
          <ac:spMkLst>
            <pc:docMk/>
            <pc:sldMk cId="2556729438" sldId="262"/>
            <ac:spMk id="3" creationId="{287C3BF0-92D5-D963-12BD-AC07D662981A}"/>
          </ac:spMkLst>
        </pc:spChg>
        <pc:picChg chg="add mod">
          <ac:chgData name="Jarmo Tahvanainen" userId="79dd5496-d724-4dee-8c8a-4c63db31a1ee" providerId="ADAL" clId="{17C4994C-5C66-4834-8AE3-023052773105}" dt="2024-11-11T12:11:06.025" v="12"/>
          <ac:picMkLst>
            <pc:docMk/>
            <pc:sldMk cId="2556729438" sldId="262"/>
            <ac:picMk id="5" creationId="{7268A09E-67CB-8472-5E82-FC3A83BEA415}"/>
          </ac:picMkLst>
        </pc:picChg>
        <pc:picChg chg="add mod">
          <ac:chgData name="Jarmo Tahvanainen" userId="79dd5496-d724-4dee-8c8a-4c63db31a1ee" providerId="ADAL" clId="{17C4994C-5C66-4834-8AE3-023052773105}" dt="2024-11-11T12:11:10.203" v="13"/>
          <ac:picMkLst>
            <pc:docMk/>
            <pc:sldMk cId="2556729438" sldId="262"/>
            <ac:picMk id="6" creationId="{D3B02043-E2D3-8227-25A9-013B991723E1}"/>
          </ac:picMkLst>
        </pc:picChg>
      </pc:sldChg>
      <pc:sldChg chg="addSp delSp modSp new mod ord">
        <pc:chgData name="Jarmo Tahvanainen" userId="79dd5496-d724-4dee-8c8a-4c63db31a1ee" providerId="ADAL" clId="{17C4994C-5C66-4834-8AE3-023052773105}" dt="2024-11-11T12:12:48.450" v="79" actId="1076"/>
        <pc:sldMkLst>
          <pc:docMk/>
          <pc:sldMk cId="765519077" sldId="263"/>
        </pc:sldMkLst>
        <pc:spChg chg="del">
          <ac:chgData name="Jarmo Tahvanainen" userId="79dd5496-d724-4dee-8c8a-4c63db31a1ee" providerId="ADAL" clId="{17C4994C-5C66-4834-8AE3-023052773105}" dt="2024-11-11T12:12:35.383" v="75" actId="478"/>
          <ac:spMkLst>
            <pc:docMk/>
            <pc:sldMk cId="765519077" sldId="263"/>
            <ac:spMk id="2" creationId="{D10395CD-A8F5-03A1-8E5E-0C4C38DEA0BF}"/>
          </ac:spMkLst>
        </pc:spChg>
        <pc:spChg chg="del">
          <ac:chgData name="Jarmo Tahvanainen" userId="79dd5496-d724-4dee-8c8a-4c63db31a1ee" providerId="ADAL" clId="{17C4994C-5C66-4834-8AE3-023052773105}" dt="2024-11-11T12:12:33.567" v="74" actId="478"/>
          <ac:spMkLst>
            <pc:docMk/>
            <pc:sldMk cId="765519077" sldId="263"/>
            <ac:spMk id="3" creationId="{778462B8-65D1-A5B0-FF9A-161A7BBA4906}"/>
          </ac:spMkLst>
        </pc:spChg>
        <pc:spChg chg="add mod">
          <ac:chgData name="Jarmo Tahvanainen" userId="79dd5496-d724-4dee-8c8a-4c63db31a1ee" providerId="ADAL" clId="{17C4994C-5C66-4834-8AE3-023052773105}" dt="2024-11-11T12:12:46.712" v="78" actId="1076"/>
          <ac:spMkLst>
            <pc:docMk/>
            <pc:sldMk cId="765519077" sldId="263"/>
            <ac:spMk id="4" creationId="{7C444653-C2B4-4599-6D28-4CED94BACFD5}"/>
          </ac:spMkLst>
        </pc:spChg>
        <pc:spChg chg="add mod">
          <ac:chgData name="Jarmo Tahvanainen" userId="79dd5496-d724-4dee-8c8a-4c63db31a1ee" providerId="ADAL" clId="{17C4994C-5C66-4834-8AE3-023052773105}" dt="2024-11-11T12:12:48.450" v="79" actId="1076"/>
          <ac:spMkLst>
            <pc:docMk/>
            <pc:sldMk cId="765519077" sldId="263"/>
            <ac:spMk id="5" creationId="{0C040EE8-477E-6C31-23B5-8BE479C140B3}"/>
          </ac:spMkLst>
        </pc:spChg>
        <pc:picChg chg="add mod">
          <ac:chgData name="Jarmo Tahvanainen" userId="79dd5496-d724-4dee-8c8a-4c63db31a1ee" providerId="ADAL" clId="{17C4994C-5C66-4834-8AE3-023052773105}" dt="2024-11-11T12:12:27.074" v="73"/>
          <ac:picMkLst>
            <pc:docMk/>
            <pc:sldMk cId="765519077" sldId="263"/>
            <ac:picMk id="6" creationId="{3D9C6375-3489-C4ED-1996-01E1CCBB6598}"/>
          </ac:picMkLst>
        </pc:picChg>
      </pc:sldChg>
      <pc:sldChg chg="addSp delSp modSp new mod">
        <pc:chgData name="Jarmo Tahvanainen" userId="79dd5496-d724-4dee-8c8a-4c63db31a1ee" providerId="ADAL" clId="{17C4994C-5C66-4834-8AE3-023052773105}" dt="2024-11-11T12:12:25.118" v="72" actId="1076"/>
        <pc:sldMkLst>
          <pc:docMk/>
          <pc:sldMk cId="1899722555" sldId="264"/>
        </pc:sldMkLst>
        <pc:spChg chg="del">
          <ac:chgData name="Jarmo Tahvanainen" userId="79dd5496-d724-4dee-8c8a-4c63db31a1ee" providerId="ADAL" clId="{17C4994C-5C66-4834-8AE3-023052773105}" dt="2024-11-11T12:11:36.151" v="24" actId="478"/>
          <ac:spMkLst>
            <pc:docMk/>
            <pc:sldMk cId="1899722555" sldId="264"/>
            <ac:spMk id="2" creationId="{4A8BE2B4-2EA4-7E81-11FB-AE0FD8003A49}"/>
          </ac:spMkLst>
        </pc:spChg>
        <pc:spChg chg="del">
          <ac:chgData name="Jarmo Tahvanainen" userId="79dd5496-d724-4dee-8c8a-4c63db31a1ee" providerId="ADAL" clId="{17C4994C-5C66-4834-8AE3-023052773105}" dt="2024-11-11T12:11:36.854" v="25" actId="478"/>
          <ac:spMkLst>
            <pc:docMk/>
            <pc:sldMk cId="1899722555" sldId="264"/>
            <ac:spMk id="3" creationId="{A989757D-C583-D5CB-E93F-703AEB82CB32}"/>
          </ac:spMkLst>
        </pc:spChg>
        <pc:spChg chg="add mod">
          <ac:chgData name="Jarmo Tahvanainen" userId="79dd5496-d724-4dee-8c8a-4c63db31a1ee" providerId="ADAL" clId="{17C4994C-5C66-4834-8AE3-023052773105}" dt="2024-11-11T12:11:33.628" v="23"/>
          <ac:spMkLst>
            <pc:docMk/>
            <pc:sldMk cId="1899722555" sldId="264"/>
            <ac:spMk id="4" creationId="{F7605563-5BF7-2BB7-22EF-72810AB2AADF}"/>
          </ac:spMkLst>
        </pc:spChg>
        <pc:spChg chg="add mod">
          <ac:chgData name="Jarmo Tahvanainen" userId="79dd5496-d724-4dee-8c8a-4c63db31a1ee" providerId="ADAL" clId="{17C4994C-5C66-4834-8AE3-023052773105}" dt="2024-11-11T12:11:39.061" v="26" actId="1076"/>
          <ac:spMkLst>
            <pc:docMk/>
            <pc:sldMk cId="1899722555" sldId="264"/>
            <ac:spMk id="5" creationId="{DF9E8D3E-3435-BD6F-23F2-6059C07F3D0B}"/>
          </ac:spMkLst>
        </pc:spChg>
        <pc:picChg chg="add mod">
          <ac:chgData name="Jarmo Tahvanainen" userId="79dd5496-d724-4dee-8c8a-4c63db31a1ee" providerId="ADAL" clId="{17C4994C-5C66-4834-8AE3-023052773105}" dt="2024-11-11T12:12:25.118" v="72" actId="1076"/>
          <ac:picMkLst>
            <pc:docMk/>
            <pc:sldMk cId="1899722555" sldId="264"/>
            <ac:picMk id="6" creationId="{7DD9F25A-9DCC-9BA3-5035-E57A011AE792}"/>
          </ac:picMkLst>
        </pc:picChg>
      </pc:sldChg>
      <pc:sldChg chg="new del">
        <pc:chgData name="Jarmo Tahvanainen" userId="79dd5496-d724-4dee-8c8a-4c63db31a1ee" providerId="ADAL" clId="{17C4994C-5C66-4834-8AE3-023052773105}" dt="2024-11-11T12:11:18.257" v="20" actId="47"/>
        <pc:sldMkLst>
          <pc:docMk/>
          <pc:sldMk cId="4044581441" sldId="264"/>
        </pc:sldMkLst>
      </pc:sldChg>
    </pc:docChg>
  </pc:docChgLst>
  <pc:docChgLst>
    <pc:chgData name="Eppu Hassinen" userId="1693f74f-ae73-4e36-ae50-19d57a94bb66" providerId="ADAL" clId="{C7BF1A14-79F1-494E-B1A1-48A2961E47EE}"/>
    <pc:docChg chg="addSld modSld">
      <pc:chgData name="Eppu Hassinen" userId="1693f74f-ae73-4e36-ae50-19d57a94bb66" providerId="ADAL" clId="{C7BF1A14-79F1-494E-B1A1-48A2961E47EE}" dt="2024-11-04T12:19:22.102" v="202" actId="20577"/>
      <pc:docMkLst>
        <pc:docMk/>
      </pc:docMkLst>
      <pc:sldChg chg="modSp mod">
        <pc:chgData name="Eppu Hassinen" userId="1693f74f-ae73-4e36-ae50-19d57a94bb66" providerId="ADAL" clId="{C7BF1A14-79F1-494E-B1A1-48A2961E47EE}" dt="2024-11-04T12:19:22.102" v="202" actId="20577"/>
        <pc:sldMkLst>
          <pc:docMk/>
          <pc:sldMk cId="72855012" sldId="257"/>
        </pc:sldMkLst>
        <pc:spChg chg="mod">
          <ac:chgData name="Eppu Hassinen" userId="1693f74f-ae73-4e36-ae50-19d57a94bb66" providerId="ADAL" clId="{C7BF1A14-79F1-494E-B1A1-48A2961E47EE}" dt="2024-11-04T12:19:22.102" v="202" actId="20577"/>
          <ac:spMkLst>
            <pc:docMk/>
            <pc:sldMk cId="72855012" sldId="257"/>
            <ac:spMk id="3" creationId="{27BAA062-1454-5B81-8930-CA98EB165809}"/>
          </ac:spMkLst>
        </pc:spChg>
      </pc:sldChg>
      <pc:sldChg chg="modSp new mod">
        <pc:chgData name="Eppu Hassinen" userId="1693f74f-ae73-4e36-ae50-19d57a94bb66" providerId="ADAL" clId="{C7BF1A14-79F1-494E-B1A1-48A2961E47EE}" dt="2024-11-04T11:12:28.538" v="11" actId="20577"/>
        <pc:sldMkLst>
          <pc:docMk/>
          <pc:sldMk cId="1855844925" sldId="258"/>
        </pc:sldMkLst>
        <pc:spChg chg="mod">
          <ac:chgData name="Eppu Hassinen" userId="1693f74f-ae73-4e36-ae50-19d57a94bb66" providerId="ADAL" clId="{C7BF1A14-79F1-494E-B1A1-48A2961E47EE}" dt="2024-11-04T11:12:28.538" v="11" actId="20577"/>
          <ac:spMkLst>
            <pc:docMk/>
            <pc:sldMk cId="1855844925" sldId="258"/>
            <ac:spMk id="3" creationId="{E110B632-7830-84EC-BAC5-2C829A6C70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269CD-C771-4952-BDAA-846666A19561}" type="datetimeFigureOut">
              <a:t>25/11/2024</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3264F-6059-4AB6-819E-39C407F99158}" type="slidenum">
              <a:t>‹#›</a:t>
            </a:fld>
            <a:endParaRPr lang="fi-FI"/>
          </a:p>
        </p:txBody>
      </p:sp>
    </p:spTree>
    <p:extLst>
      <p:ext uri="{BB962C8B-B14F-4D97-AF65-F5344CB8AC3E}">
        <p14:creationId xmlns:p14="http://schemas.microsoft.com/office/powerpoint/2010/main" val="158212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1: Title Slide</a:t>
            </a:r>
            <a:br>
              <a:rPr lang="en-GB"/>
            </a:br>
            <a:r>
              <a:rPr lang="en-GB"/>
              <a:t>Hi, I’m [Your Name], and I’m here to introduce </a:t>
            </a:r>
            <a:r>
              <a:rPr lang="en-GB" err="1"/>
              <a:t>BidWise</a:t>
            </a:r>
            <a:r>
              <a:rPr lang="en-GB"/>
              <a:t>, a smarter way to trade unpaid consumer-related invoices—or in business terms, non-performing loans (NPLs).</a:t>
            </a:r>
          </a:p>
        </p:txBody>
      </p:sp>
      <p:sp>
        <p:nvSpPr>
          <p:cNvPr id="4" name="Slide Number Placeholder 3"/>
          <p:cNvSpPr>
            <a:spLocks noGrp="1"/>
          </p:cNvSpPr>
          <p:nvPr>
            <p:ph type="sldNum" sz="quarter" idx="5"/>
          </p:nvPr>
        </p:nvSpPr>
        <p:spPr/>
        <p:txBody>
          <a:bodyPr/>
          <a:lstStyle/>
          <a:p>
            <a:fld id="{19A3264F-6059-4AB6-819E-39C407F99158}" type="slidenum">
              <a:rPr lang="en-GB" smtClean="0"/>
              <a:t>1</a:t>
            </a:fld>
            <a:endParaRPr lang="en-GB"/>
          </a:p>
        </p:txBody>
      </p:sp>
    </p:spTree>
    <p:extLst>
      <p:ext uri="{BB962C8B-B14F-4D97-AF65-F5344CB8AC3E}">
        <p14:creationId xmlns:p14="http://schemas.microsoft.com/office/powerpoint/2010/main" val="134698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2: The Problem</a:t>
            </a:r>
            <a:br>
              <a:rPr lang="en-GB"/>
            </a:br>
            <a:r>
              <a:rPr lang="en-GB"/>
              <a:t>Every year, businesses struggle with unpaid receivables. Small and mid-sized companies, in particular, face challenges in turning these into cash quickly without relying mainly on expensive and slow debt collection methods. On the other hand, investors often spend too much time searching for quality portfolios, with little transparency or data-driven insights to help them decide.</a:t>
            </a:r>
          </a:p>
        </p:txBody>
      </p:sp>
      <p:sp>
        <p:nvSpPr>
          <p:cNvPr id="4" name="Slide Number Placeholder 3"/>
          <p:cNvSpPr>
            <a:spLocks noGrp="1"/>
          </p:cNvSpPr>
          <p:nvPr>
            <p:ph type="sldNum" sz="quarter" idx="5"/>
          </p:nvPr>
        </p:nvSpPr>
        <p:spPr/>
        <p:txBody>
          <a:bodyPr/>
          <a:lstStyle/>
          <a:p>
            <a:fld id="{19A3264F-6059-4AB6-819E-39C407F99158}" type="slidenum">
              <a:rPr lang="en-GB" smtClean="0"/>
              <a:t>2</a:t>
            </a:fld>
            <a:endParaRPr lang="en-GB"/>
          </a:p>
        </p:txBody>
      </p:sp>
    </p:spTree>
    <p:extLst>
      <p:ext uri="{BB962C8B-B14F-4D97-AF65-F5344CB8AC3E}">
        <p14:creationId xmlns:p14="http://schemas.microsoft.com/office/powerpoint/2010/main" val="61003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3: The Solution</a:t>
            </a:r>
            <a:br>
              <a:rPr lang="en-GB"/>
            </a:br>
            <a:r>
              <a:rPr lang="en-GB"/>
              <a:t>That’s where </a:t>
            </a:r>
            <a:r>
              <a:rPr lang="en-GB" err="1"/>
              <a:t>BidWise</a:t>
            </a:r>
            <a:r>
              <a:rPr lang="en-GB"/>
              <a:t> comes in. Our platform connects businesses looking to sell their overdue receivables with investors seeking new opportunities. Powered by AI-driven analytics, </a:t>
            </a:r>
            <a:r>
              <a:rPr lang="en-GB" err="1"/>
              <a:t>BidWise</a:t>
            </a:r>
            <a:r>
              <a:rPr lang="en-GB"/>
              <a:t> ensures sellers get fair valuations and buyers gain clear risk assessments—instantly.</a:t>
            </a:r>
          </a:p>
        </p:txBody>
      </p:sp>
      <p:sp>
        <p:nvSpPr>
          <p:cNvPr id="4" name="Slide Number Placeholder 3"/>
          <p:cNvSpPr>
            <a:spLocks noGrp="1"/>
          </p:cNvSpPr>
          <p:nvPr>
            <p:ph type="sldNum" sz="quarter" idx="5"/>
          </p:nvPr>
        </p:nvSpPr>
        <p:spPr/>
        <p:txBody>
          <a:bodyPr/>
          <a:lstStyle/>
          <a:p>
            <a:fld id="{19A3264F-6059-4AB6-819E-39C407F99158}" type="slidenum">
              <a:rPr lang="en-GB" smtClean="0"/>
              <a:t>3</a:t>
            </a:fld>
            <a:endParaRPr lang="en-GB"/>
          </a:p>
        </p:txBody>
      </p:sp>
    </p:spTree>
    <p:extLst>
      <p:ext uri="{BB962C8B-B14F-4D97-AF65-F5344CB8AC3E}">
        <p14:creationId xmlns:p14="http://schemas.microsoft.com/office/powerpoint/2010/main" val="253361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4: How It Works</a:t>
            </a:r>
            <a:br>
              <a:rPr lang="en-GB"/>
            </a:br>
            <a:r>
              <a:rPr lang="en-GB"/>
              <a:t>Imagine this: A small business can upload their receivables, and with the click of a button, receive offers from multiple investors. No waiting, no uncertainty—just streamlined transactions. For investors, our tailored portfolio recommendations and transparent data make finding and evaluating NPLs effortless.</a:t>
            </a:r>
          </a:p>
        </p:txBody>
      </p:sp>
      <p:sp>
        <p:nvSpPr>
          <p:cNvPr id="4" name="Slide Number Placeholder 3"/>
          <p:cNvSpPr>
            <a:spLocks noGrp="1"/>
          </p:cNvSpPr>
          <p:nvPr>
            <p:ph type="sldNum" sz="quarter" idx="5"/>
          </p:nvPr>
        </p:nvSpPr>
        <p:spPr/>
        <p:txBody>
          <a:bodyPr/>
          <a:lstStyle/>
          <a:p>
            <a:fld id="{19A3264F-6059-4AB6-819E-39C407F99158}" type="slidenum">
              <a:rPr lang="en-GB" smtClean="0"/>
              <a:t>4</a:t>
            </a:fld>
            <a:endParaRPr lang="en-GB"/>
          </a:p>
        </p:txBody>
      </p:sp>
    </p:spTree>
    <p:extLst>
      <p:ext uri="{BB962C8B-B14F-4D97-AF65-F5344CB8AC3E}">
        <p14:creationId xmlns:p14="http://schemas.microsoft.com/office/powerpoint/2010/main" val="368662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5: Market Opportunity</a:t>
            </a:r>
            <a:br>
              <a:rPr lang="en-GB"/>
            </a:br>
            <a:r>
              <a:rPr lang="en-GB"/>
              <a:t>We’re starting with the Nordic market, where small businesses often lack solutions for selling B2C receivables. As we grow, we plan to expand across Europe, addressing an even bigger gap in the NPL market.</a:t>
            </a:r>
          </a:p>
        </p:txBody>
      </p:sp>
      <p:sp>
        <p:nvSpPr>
          <p:cNvPr id="4" name="Slide Number Placeholder 3"/>
          <p:cNvSpPr>
            <a:spLocks noGrp="1"/>
          </p:cNvSpPr>
          <p:nvPr>
            <p:ph type="sldNum" sz="quarter" idx="5"/>
          </p:nvPr>
        </p:nvSpPr>
        <p:spPr/>
        <p:txBody>
          <a:bodyPr/>
          <a:lstStyle/>
          <a:p>
            <a:fld id="{19A3264F-6059-4AB6-819E-39C407F99158}" type="slidenum">
              <a:rPr lang="en-GB" smtClean="0"/>
              <a:t>5</a:t>
            </a:fld>
            <a:endParaRPr lang="en-GB"/>
          </a:p>
        </p:txBody>
      </p:sp>
    </p:spTree>
    <p:extLst>
      <p:ext uri="{BB962C8B-B14F-4D97-AF65-F5344CB8AC3E}">
        <p14:creationId xmlns:p14="http://schemas.microsoft.com/office/powerpoint/2010/main" val="143487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74C67-6857-DEAC-7611-3307EF53C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BDD213-734F-49A6-DCB0-139F76E51A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883AA-B9B7-82FC-55B6-735E6C5B8097}"/>
              </a:ext>
            </a:extLst>
          </p:cNvPr>
          <p:cNvSpPr>
            <a:spLocks noGrp="1"/>
          </p:cNvSpPr>
          <p:nvPr>
            <p:ph type="body" idx="1"/>
          </p:nvPr>
        </p:nvSpPr>
        <p:spPr/>
        <p:txBody>
          <a:bodyPr/>
          <a:lstStyle/>
          <a:p>
            <a:r>
              <a:rPr lang="en-GB" b="1"/>
              <a:t>Slide 6: Financial Projections</a:t>
            </a:r>
            <a:br>
              <a:rPr lang="en-GB"/>
            </a:br>
            <a:r>
              <a:rPr lang="en-GB"/>
              <a:t>To build and launch </a:t>
            </a:r>
            <a:r>
              <a:rPr lang="en-GB" err="1"/>
              <a:t>BidWise</a:t>
            </a:r>
            <a:r>
              <a:rPr lang="en-GB"/>
              <a:t>, we’re seeking €300,000 in funding for the first year to develop the platform, onboard partners, and execute our go-to-market strategy. We anticipate modest revenue of €50,000 in year one as we establish our presence, followed by €200,000 in year two, with rapid growth expected thereafter as we scale operations and expand to larger markets. By year five, we project multi-million euro revenues, driven by increased transaction volumes and customer acquisition.</a:t>
            </a:r>
          </a:p>
        </p:txBody>
      </p:sp>
      <p:sp>
        <p:nvSpPr>
          <p:cNvPr id="4" name="Slide Number Placeholder 3">
            <a:extLst>
              <a:ext uri="{FF2B5EF4-FFF2-40B4-BE49-F238E27FC236}">
                <a16:creationId xmlns:a16="http://schemas.microsoft.com/office/drawing/2014/main" id="{F2DE34AF-B18C-84C2-F6BC-3BEAAEF1B878}"/>
              </a:ext>
            </a:extLst>
          </p:cNvPr>
          <p:cNvSpPr>
            <a:spLocks noGrp="1"/>
          </p:cNvSpPr>
          <p:nvPr>
            <p:ph type="sldNum" sz="quarter" idx="5"/>
          </p:nvPr>
        </p:nvSpPr>
        <p:spPr/>
        <p:txBody>
          <a:bodyPr/>
          <a:lstStyle/>
          <a:p>
            <a:fld id="{19A3264F-6059-4AB6-819E-39C407F99158}" type="slidenum">
              <a:rPr lang="en-GB" smtClean="0"/>
              <a:t>6</a:t>
            </a:fld>
            <a:endParaRPr lang="en-GB"/>
          </a:p>
        </p:txBody>
      </p:sp>
    </p:spTree>
    <p:extLst>
      <p:ext uri="{BB962C8B-B14F-4D97-AF65-F5344CB8AC3E}">
        <p14:creationId xmlns:p14="http://schemas.microsoft.com/office/powerpoint/2010/main" val="249555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Slide 7: Why Us?</a:t>
            </a:r>
            <a:br>
              <a:rPr lang="en-GB"/>
            </a:br>
            <a:r>
              <a:rPr lang="en-GB"/>
              <a:t>At </a:t>
            </a:r>
            <a:r>
              <a:rPr lang="en-GB" err="1"/>
              <a:t>BidWise</a:t>
            </a:r>
            <a:r>
              <a:rPr lang="en-GB"/>
              <a:t>, we’re not just creating a marketplace; we’re building a more accessible, transparent, and efficient future for NPL trading. Whether you’re a seller or an investor, </a:t>
            </a:r>
            <a:r>
              <a:rPr lang="en-GB" err="1"/>
              <a:t>BidWise</a:t>
            </a:r>
            <a:r>
              <a:rPr lang="en-GB"/>
              <a:t> is your smarter choice for trading debt.</a:t>
            </a:r>
          </a:p>
        </p:txBody>
      </p:sp>
      <p:sp>
        <p:nvSpPr>
          <p:cNvPr id="4" name="Slide Number Placeholder 3"/>
          <p:cNvSpPr>
            <a:spLocks noGrp="1"/>
          </p:cNvSpPr>
          <p:nvPr>
            <p:ph type="sldNum" sz="quarter" idx="5"/>
          </p:nvPr>
        </p:nvSpPr>
        <p:spPr/>
        <p:txBody>
          <a:bodyPr/>
          <a:lstStyle/>
          <a:p>
            <a:fld id="{19A3264F-6059-4AB6-819E-39C407F99158}" type="slidenum">
              <a:rPr lang="en-GB" smtClean="0"/>
              <a:t>7</a:t>
            </a:fld>
            <a:endParaRPr lang="en-GB"/>
          </a:p>
        </p:txBody>
      </p:sp>
    </p:spTree>
    <p:extLst>
      <p:ext uri="{BB962C8B-B14F-4D97-AF65-F5344CB8AC3E}">
        <p14:creationId xmlns:p14="http://schemas.microsoft.com/office/powerpoint/2010/main" val="181253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F4ECF-837B-03D1-B22F-5621591F0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71D767-6F89-3CFE-43FD-1C132E39C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6B25E8-CF34-A4AA-6B1C-B6167C91077C}"/>
              </a:ext>
            </a:extLst>
          </p:cNvPr>
          <p:cNvSpPr>
            <a:spLocks noGrp="1"/>
          </p:cNvSpPr>
          <p:nvPr>
            <p:ph type="body" idx="1"/>
          </p:nvPr>
        </p:nvSpPr>
        <p:spPr/>
        <p:txBody>
          <a:bodyPr/>
          <a:lstStyle/>
          <a:p>
            <a:r>
              <a:rPr lang="en-GB" b="1"/>
              <a:t>Slide 8: Call to Action</a:t>
            </a:r>
            <a:br>
              <a:rPr lang="en-GB"/>
            </a:br>
            <a:r>
              <a:rPr lang="en-GB"/>
              <a:t>Let’s make the future of NPL trading faster, simpler, and smarter—together.</a:t>
            </a:r>
          </a:p>
        </p:txBody>
      </p:sp>
      <p:sp>
        <p:nvSpPr>
          <p:cNvPr id="4" name="Slide Number Placeholder 3">
            <a:extLst>
              <a:ext uri="{FF2B5EF4-FFF2-40B4-BE49-F238E27FC236}">
                <a16:creationId xmlns:a16="http://schemas.microsoft.com/office/drawing/2014/main" id="{4C4B5743-8400-D03B-A456-FB8A5B60F3F9}"/>
              </a:ext>
            </a:extLst>
          </p:cNvPr>
          <p:cNvSpPr>
            <a:spLocks noGrp="1"/>
          </p:cNvSpPr>
          <p:nvPr>
            <p:ph type="sldNum" sz="quarter" idx="5"/>
          </p:nvPr>
        </p:nvSpPr>
        <p:spPr/>
        <p:txBody>
          <a:bodyPr/>
          <a:lstStyle/>
          <a:p>
            <a:fld id="{19A3264F-6059-4AB6-819E-39C407F99158}" type="slidenum">
              <a:rPr lang="en-GB" smtClean="0"/>
              <a:t>8</a:t>
            </a:fld>
            <a:endParaRPr lang="en-GB"/>
          </a:p>
        </p:txBody>
      </p:sp>
    </p:spTree>
    <p:extLst>
      <p:ext uri="{BB962C8B-B14F-4D97-AF65-F5344CB8AC3E}">
        <p14:creationId xmlns:p14="http://schemas.microsoft.com/office/powerpoint/2010/main" val="265304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266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9906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7411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1034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53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025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8778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3000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869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8278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11/25/2024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0603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11/25/2024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71115598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png"/><Relationship Id="rId3" Type="http://schemas.openxmlformats.org/officeDocument/2006/relationships/image" Target="../media/image5.png"/><Relationship Id="rId21" Type="http://schemas.openxmlformats.org/officeDocument/2006/relationships/image" Target="../media/image23.sv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svg"/><Relationship Id="rId25" Type="http://schemas.openxmlformats.org/officeDocument/2006/relationships/image" Target="../media/image27.svg"/><Relationship Id="rId2" Type="http://schemas.openxmlformats.org/officeDocument/2006/relationships/notesSlide" Target="../notesSlides/notesSlide4.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svg"/><Relationship Id="rId28" Type="http://schemas.microsoft.com/office/2007/relationships/hdphoto" Target="../media/hdphoto1.wdp"/><Relationship Id="rId10" Type="http://schemas.openxmlformats.org/officeDocument/2006/relationships/image" Target="../media/image12.svg"/><Relationship Id="rId19" Type="http://schemas.openxmlformats.org/officeDocument/2006/relationships/image" Target="../media/image21.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png"/><Relationship Id="rId27"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A7F67">
            <a:alpha val="30000"/>
          </a:srgbClr>
        </a:solidFill>
        <a:effectLst/>
      </p:bgPr>
    </p:bg>
    <p:spTree>
      <p:nvGrpSpPr>
        <p:cNvPr id="1" name=""/>
        <p:cNvGrpSpPr/>
        <p:nvPr/>
      </p:nvGrpSpPr>
      <p:grpSpPr>
        <a:xfrm>
          <a:off x="0" y="0"/>
          <a:ext cx="0" cy="0"/>
          <a:chOff x="0" y="0"/>
          <a:chExt cx="0" cy="0"/>
        </a:xfrm>
      </p:grpSpPr>
      <p:pic>
        <p:nvPicPr>
          <p:cNvPr id="6" name="Picture 5" descr="A logo of an owl&#10;&#10;Description automatically generated">
            <a:extLst>
              <a:ext uri="{FF2B5EF4-FFF2-40B4-BE49-F238E27FC236}">
                <a16:creationId xmlns:a16="http://schemas.microsoft.com/office/drawing/2014/main" id="{D3B02043-E2D3-8227-25A9-013B991723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0462" y1="70234" x2="40462" y2="70234"/>
                        <a14:foregroundMark x1="43545" y1="70953" x2="43545" y2="70953"/>
                        <a14:foregroundMark x1="55106" y1="70683" x2="55106" y2="70683"/>
                        <a14:foregroundMark x1="60694" y1="70414" x2="60694" y2="70414"/>
                        <a14:foregroundMark x1="60501" y1="34083" x2="60501" y2="34083"/>
                        <a14:foregroundMark x1="49326" y1="41637" x2="49326" y2="41637"/>
                        <a14:foregroundMark x1="39403" y1="34982" x2="39403" y2="34982"/>
                      </a14:backgroundRemoval>
                    </a14:imgEffect>
                  </a14:imgLayer>
                </a14:imgProps>
              </a:ext>
              <a:ext uri="{28A0092B-C50C-407E-A947-70E740481C1C}">
                <a14:useLocalDpi xmlns:a14="http://schemas.microsoft.com/office/drawing/2010/main" val="0"/>
              </a:ext>
            </a:extLst>
          </a:blip>
          <a:srcRect l="19187" t="10402" r="18005" b="22459"/>
          <a:stretch/>
        </p:blipFill>
        <p:spPr>
          <a:xfrm>
            <a:off x="4949072" y="490194"/>
            <a:ext cx="2337848" cy="2677212"/>
          </a:xfrm>
          <a:prstGeom prst="rect">
            <a:avLst/>
          </a:prstGeom>
        </p:spPr>
      </p:pic>
      <p:sp>
        <p:nvSpPr>
          <p:cNvPr id="2" name="TextBox 1">
            <a:extLst>
              <a:ext uri="{FF2B5EF4-FFF2-40B4-BE49-F238E27FC236}">
                <a16:creationId xmlns:a16="http://schemas.microsoft.com/office/drawing/2014/main" id="{A21299AC-8CCB-EB2D-345B-2A048A526F6F}"/>
              </a:ext>
            </a:extLst>
          </p:cNvPr>
          <p:cNvSpPr txBox="1"/>
          <p:nvPr/>
        </p:nvSpPr>
        <p:spPr>
          <a:xfrm>
            <a:off x="2408154" y="4062953"/>
            <a:ext cx="7375689" cy="1077218"/>
          </a:xfrm>
          <a:prstGeom prst="rect">
            <a:avLst/>
          </a:prstGeom>
          <a:noFill/>
        </p:spPr>
        <p:txBody>
          <a:bodyPr wrap="square" rtlCol="0">
            <a:spAutoFit/>
          </a:bodyPr>
          <a:lstStyle/>
          <a:p>
            <a:pPr algn="ctr"/>
            <a:r>
              <a:rPr lang="en-GB" sz="3200" b="1" dirty="0">
                <a:solidFill>
                  <a:srgbClr val="2C3F48"/>
                </a:solidFill>
                <a:latin typeface="+mj-lt"/>
              </a:rPr>
              <a:t>Smarter NPL Trading</a:t>
            </a:r>
          </a:p>
          <a:p>
            <a:pPr algn="ctr"/>
            <a:r>
              <a:rPr lang="en-GB" sz="3200" dirty="0">
                <a:solidFill>
                  <a:srgbClr val="2C3F48"/>
                </a:solidFill>
                <a:latin typeface="+mj-lt"/>
              </a:rPr>
              <a:t>Connecting Sellers and Investors</a:t>
            </a:r>
          </a:p>
        </p:txBody>
      </p:sp>
      <p:sp>
        <p:nvSpPr>
          <p:cNvPr id="3" name="TextBox 2">
            <a:extLst>
              <a:ext uri="{FF2B5EF4-FFF2-40B4-BE49-F238E27FC236}">
                <a16:creationId xmlns:a16="http://schemas.microsoft.com/office/drawing/2014/main" id="{4FD21164-5E01-E8A0-4F5B-32757CAE9670}"/>
              </a:ext>
            </a:extLst>
          </p:cNvPr>
          <p:cNvSpPr txBox="1"/>
          <p:nvPr/>
        </p:nvSpPr>
        <p:spPr>
          <a:xfrm>
            <a:off x="2408154" y="5422563"/>
            <a:ext cx="7375689" cy="1015663"/>
          </a:xfrm>
          <a:prstGeom prst="rect">
            <a:avLst/>
          </a:prstGeom>
          <a:noFill/>
        </p:spPr>
        <p:txBody>
          <a:bodyPr wrap="square" rtlCol="0">
            <a:spAutoFit/>
          </a:bodyPr>
          <a:lstStyle/>
          <a:p>
            <a:pPr algn="ctr"/>
            <a:r>
              <a:rPr lang="en-GB" sz="2000" dirty="0" err="1">
                <a:solidFill>
                  <a:srgbClr val="2C3F48"/>
                </a:solidFill>
              </a:rPr>
              <a:t>Eppu</a:t>
            </a:r>
            <a:r>
              <a:rPr lang="en-GB" sz="2000" dirty="0">
                <a:solidFill>
                  <a:srgbClr val="2C3F48"/>
                </a:solidFill>
              </a:rPr>
              <a:t> </a:t>
            </a:r>
            <a:r>
              <a:rPr lang="en-GB" sz="2000" dirty="0" err="1">
                <a:solidFill>
                  <a:srgbClr val="2C3F48"/>
                </a:solidFill>
              </a:rPr>
              <a:t>Hassinen</a:t>
            </a:r>
            <a:endParaRPr lang="en-GB" sz="2000" dirty="0">
              <a:solidFill>
                <a:srgbClr val="2C3F48"/>
              </a:solidFill>
            </a:endParaRPr>
          </a:p>
          <a:p>
            <a:pPr algn="ctr"/>
            <a:r>
              <a:rPr lang="en-GB" sz="2000" dirty="0">
                <a:solidFill>
                  <a:srgbClr val="2C3F48"/>
                </a:solidFill>
              </a:rPr>
              <a:t>Jarmo Tahvanainen</a:t>
            </a:r>
          </a:p>
          <a:p>
            <a:pPr algn="ctr"/>
            <a:r>
              <a:rPr lang="en-GB" sz="2000" dirty="0">
                <a:solidFill>
                  <a:srgbClr val="2C3F48"/>
                </a:solidFill>
              </a:rPr>
              <a:t>Risto </a:t>
            </a:r>
            <a:r>
              <a:rPr lang="en-GB" sz="2000" dirty="0" err="1">
                <a:solidFill>
                  <a:srgbClr val="2C3F48"/>
                </a:solidFill>
              </a:rPr>
              <a:t>Teerikoski</a:t>
            </a:r>
            <a:endParaRPr lang="en-GB" sz="2000" dirty="0">
              <a:solidFill>
                <a:srgbClr val="2C3F48"/>
              </a:solidFill>
            </a:endParaRPr>
          </a:p>
        </p:txBody>
      </p:sp>
      <p:pic>
        <p:nvPicPr>
          <p:cNvPr id="4" name="Picture 3">
            <a:extLst>
              <a:ext uri="{FF2B5EF4-FFF2-40B4-BE49-F238E27FC236}">
                <a16:creationId xmlns:a16="http://schemas.microsoft.com/office/drawing/2014/main" id="{D90661B1-72D0-F2FD-F46E-2827939362FD}"/>
              </a:ext>
            </a:extLst>
          </p:cNvPr>
          <p:cNvPicPr>
            <a:picLocks noChangeAspect="1"/>
          </p:cNvPicPr>
          <p:nvPr/>
        </p:nvPicPr>
        <p:blipFill>
          <a:blip r:embed="rId5"/>
          <a:stretch>
            <a:fillRect/>
          </a:stretch>
        </p:blipFill>
        <p:spPr>
          <a:xfrm>
            <a:off x="0" y="0"/>
            <a:ext cx="1759632" cy="265569"/>
          </a:xfrm>
          <a:prstGeom prst="rect">
            <a:avLst/>
          </a:prstGeom>
        </p:spPr>
      </p:pic>
      <p:pic>
        <p:nvPicPr>
          <p:cNvPr id="7" name="Picture 6" descr="A logo of an owl&#10;&#10;Description automatically generated">
            <a:extLst>
              <a:ext uri="{FF2B5EF4-FFF2-40B4-BE49-F238E27FC236}">
                <a16:creationId xmlns:a16="http://schemas.microsoft.com/office/drawing/2014/main" id="{D796F25A-462B-354C-EAD3-7AF2402407F7}"/>
              </a:ext>
            </a:extLst>
          </p:cNvPr>
          <p:cNvPicPr>
            <a:picLocks noChangeAspect="1"/>
          </p:cNvPicPr>
          <p:nvPr/>
        </p:nvPicPr>
        <p:blipFill>
          <a:blip r:embed="rId6">
            <a:extLst>
              <a:ext uri="{BEBA8EAE-BF5A-486C-A8C5-ECC9F3942E4B}">
                <a14:imgProps xmlns:a14="http://schemas.microsoft.com/office/drawing/2010/main">
                  <a14:imgLayer r:embed="rId4">
                    <a14:imgEffect>
                      <a14:backgroundRemoval t="10000" b="90000" l="10000" r="90000">
                        <a14:foregroundMark x1="22447" y1="83993" x2="22447" y2="83993"/>
                        <a14:foregroundMark x1="32659" y1="83183" x2="32659" y2="83183"/>
                        <a14:foregroundMark x1="32081" y1="78058" x2="32081" y2="78058"/>
                        <a14:foregroundMark x1="39884" y1="81835" x2="39884" y2="81835"/>
                        <a14:foregroundMark x1="59345" y1="82644" x2="59345" y2="82644"/>
                        <a14:foregroundMark x1="66667" y1="81565" x2="66667" y2="81565"/>
                        <a14:foregroundMark x1="58767" y1="79137" x2="58767" y2="79137"/>
                        <a14:foregroundMark x1="74470" y1="83453" x2="74470" y2="83453"/>
                        <a14:foregroundMark x1="61079" y1="78777" x2="61079" y2="78777"/>
                        <a14:backgroundMark x1="25434" y1="51439" x2="25434" y2="51439"/>
                        <a14:backgroundMark x1="43642" y1="57734" x2="43642" y2="57734"/>
                        <a14:backgroundMark x1="26879" y1="50090" x2="39595" y2="58004"/>
                        <a14:backgroundMark x1="11464" y1="13759" x2="34586" y2="74371"/>
                        <a14:backgroundMark x1="34586" y1="74371" x2="71291" y2="71673"/>
                        <a14:backgroundMark x1="71291" y1="71673" x2="68979" y2="30396"/>
                        <a14:backgroundMark x1="68979" y1="30396" x2="22447" y2="13489"/>
                        <a14:backgroundMark x1="22447" y1="13489" x2="7996" y2="19155"/>
                        <a14:backgroundMark x1="37861" y1="16727" x2="28902" y2="32194"/>
                        <a14:backgroundMark x1="28902" y1="32194" x2="31214" y2="31924"/>
                        <a14:backgroundMark x1="24181" y1="14838" x2="48940" y2="53687"/>
                        <a14:backgroundMark x1="48940" y1="53687" x2="70424" y2="53597"/>
                        <a14:backgroundMark x1="70424" y1="53597" x2="72447" y2="51709"/>
                        <a14:backgroundMark x1="17534" y1="16457" x2="10694" y2="29406"/>
                        <a14:backgroundMark x1="10694" y1="29406" x2="24374" y2="63939"/>
                        <a14:backgroundMark x1="24374" y1="63939" x2="39114" y2="74820"/>
                        <a14:backgroundMark x1="39114" y1="74820" x2="71676" y2="77968"/>
                        <a14:backgroundMark x1="71676" y1="77968" x2="81118" y2="51439"/>
                        <a14:backgroundMark x1="81118" y1="51439" x2="53468" y2="21853"/>
                        <a14:backgroundMark x1="53468" y1="21853" x2="27168" y2="17806"/>
                        <a14:backgroundMark x1="16378" y1="19424" x2="12042" y2="35342"/>
                        <a14:backgroundMark x1="12042" y1="35342" x2="35645" y2="72122"/>
                        <a14:backgroundMark x1="35645" y1="72122" x2="76879" y2="71942"/>
                        <a14:backgroundMark x1="76879" y1="71942" x2="53468" y2="23291"/>
                        <a14:backgroundMark x1="53468" y1="23291" x2="22447" y2="5935"/>
                        <a14:backgroundMark x1="24181" y1="31924" x2="33815" y2="51439"/>
                        <a14:backgroundMark x1="32659" y1="51439" x2="56455" y2="59622"/>
                        <a14:backgroundMark x1="58767" y1="56115" x2="38150" y2="62860"/>
                        <a14:backgroundMark x1="30058" y1="60971" x2="74759" y2="67176"/>
                        <a14:backgroundMark x1="59056" y1="58543" x2="33237" y2="64209"/>
                        <a14:backgroundMark x1="59923" y1="21133" x2="59923" y2="21133"/>
                        <a14:backgroundMark x1="62235" y1="19784" x2="70713" y2="35432"/>
                        <a14:backgroundMark x1="69557" y1="22212" x2="69268" y2="9173"/>
                        <a14:backgroundMark x1="68690" y1="12680" x2="77938" y2="42806"/>
                        <a14:backgroundMark x1="58767" y1="79317" x2="58767" y2="79317"/>
                        <a14:backgroundMark x1="58574" y1="78867" x2="58574" y2="78867"/>
                        <a14:backgroundMark x1="58863" y1="79137" x2="58863" y2="79137"/>
                        <a14:backgroundMark x1="58863" y1="79137" x2="58863" y2="79137"/>
                        <a14:backgroundMark x1="74759" y1="83903" x2="74759" y2="83903"/>
                        <a14:backgroundMark x1="43160" y1="57824" x2="43160" y2="57824"/>
                        <a14:backgroundMark x1="43449" y1="57914" x2="43449" y2="57914"/>
                        <a14:backgroundMark x1="43449" y1="58094" x2="43449" y2="58094"/>
                        <a14:backgroundMark x1="43449" y1="58813" x2="43353" y2="57734"/>
                        <a14:backgroundMark x1="43738" y1="57734" x2="43738" y2="57734"/>
                        <a14:backgroundMark x1="43738" y1="57824" x2="43449" y2="58004"/>
                        <a14:backgroundMark x1="43449" y1="58004" x2="43449" y2="58004"/>
                        <a14:backgroundMark x1="43449" y1="58004" x2="43449" y2="58004"/>
                        <a14:backgroundMark x1="43449" y1="82824" x2="43449" y2="82824"/>
                        <a14:backgroundMark x1="43353" y1="82284" x2="43353" y2="82284"/>
                        <a14:backgroundMark x1="43353" y1="81475" x2="43353" y2="81475"/>
                      </a14:backgroundRemoval>
                    </a14:imgEffect>
                  </a14:imgLayer>
                </a14:imgProps>
              </a:ext>
              <a:ext uri="{28A0092B-C50C-407E-A947-70E740481C1C}">
                <a14:useLocalDpi xmlns:a14="http://schemas.microsoft.com/office/drawing/2010/main" val="0"/>
              </a:ext>
            </a:extLst>
          </a:blip>
          <a:srcRect l="19020" t="74296" r="14219" b="3796"/>
          <a:stretch/>
        </p:blipFill>
        <p:spPr>
          <a:xfrm>
            <a:off x="5050821" y="3231950"/>
            <a:ext cx="2166554" cy="761686"/>
          </a:xfrm>
          <a:prstGeom prst="rect">
            <a:avLst/>
          </a:prstGeom>
        </p:spPr>
      </p:pic>
    </p:spTree>
    <p:extLst>
      <p:ext uri="{BB962C8B-B14F-4D97-AF65-F5344CB8AC3E}">
        <p14:creationId xmlns:p14="http://schemas.microsoft.com/office/powerpoint/2010/main" val="255672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6E4D0989-6DB0-187B-0AB1-B4782EC4479A}"/>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BAFBFCF7-623E-E42D-48C7-AB9CE4D8CC15}"/>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ea typeface="+mj-lt"/>
                <a:cs typeface="+mj-lt"/>
              </a:rPr>
              <a:t>Challenges in NPL Trading</a:t>
            </a:r>
            <a:endParaRPr lang="en-GB" b="0">
              <a:ea typeface="+mj-lt"/>
              <a:cs typeface="+mj-lt"/>
            </a:endParaRPr>
          </a:p>
        </p:txBody>
      </p:sp>
      <p:sp>
        <p:nvSpPr>
          <p:cNvPr id="5" name="Sisällön paikkamerkki 2">
            <a:extLst>
              <a:ext uri="{FF2B5EF4-FFF2-40B4-BE49-F238E27FC236}">
                <a16:creationId xmlns:a16="http://schemas.microsoft.com/office/drawing/2014/main" id="{27A1A1A5-2A58-CE7B-30CF-10F07978FEC0}"/>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dirty="0"/>
              <a:t>Small and mid-sized businesses struggle to monetize unpaid receivables efficiently.</a:t>
            </a:r>
          </a:p>
          <a:p>
            <a:pPr>
              <a:lnSpc>
                <a:spcPct val="110000"/>
              </a:lnSpc>
              <a:spcBef>
                <a:spcPts val="0"/>
              </a:spcBef>
              <a:spcAft>
                <a:spcPts val="600"/>
              </a:spcAft>
            </a:pPr>
            <a:r>
              <a:rPr lang="en-GB" sz="2400" b="1" dirty="0"/>
              <a:t>Investors face time-consuming searches and lack transparency.</a:t>
            </a:r>
          </a:p>
          <a:p>
            <a:pPr>
              <a:lnSpc>
                <a:spcPct val="110000"/>
              </a:lnSpc>
              <a:spcBef>
                <a:spcPts val="0"/>
              </a:spcBef>
              <a:spcAft>
                <a:spcPts val="600"/>
              </a:spcAft>
            </a:pPr>
            <a:r>
              <a:rPr lang="en-GB" sz="2400" b="1" dirty="0"/>
              <a:t>Traditional methods are slow and expensive.</a:t>
            </a:r>
            <a:endParaRPr lang="fi-FI" sz="2400" dirty="0"/>
          </a:p>
        </p:txBody>
      </p:sp>
      <p:pic>
        <p:nvPicPr>
          <p:cNvPr id="7" name="Picture 6" descr="A logo of an owl&#10;&#10;Description automatically generated">
            <a:extLst>
              <a:ext uri="{FF2B5EF4-FFF2-40B4-BE49-F238E27FC236}">
                <a16:creationId xmlns:a16="http://schemas.microsoft.com/office/drawing/2014/main" id="{A38CB45E-135A-2EF9-C1F8-5D602CB8E47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pic>
        <p:nvPicPr>
          <p:cNvPr id="2" name="Picture 1">
            <a:extLst>
              <a:ext uri="{FF2B5EF4-FFF2-40B4-BE49-F238E27FC236}">
                <a16:creationId xmlns:a16="http://schemas.microsoft.com/office/drawing/2014/main" id="{12ACD778-1F4B-CC60-DA1A-17BFD1FD34AD}"/>
              </a:ext>
            </a:extLst>
          </p:cNvPr>
          <p:cNvPicPr>
            <a:picLocks noChangeAspect="1"/>
          </p:cNvPicPr>
          <p:nvPr/>
        </p:nvPicPr>
        <p:blipFill>
          <a:blip r:embed="rId5"/>
          <a:stretch>
            <a:fillRect/>
          </a:stretch>
        </p:blipFill>
        <p:spPr>
          <a:xfrm>
            <a:off x="0" y="0"/>
            <a:ext cx="1759632" cy="265569"/>
          </a:xfrm>
          <a:prstGeom prst="rect">
            <a:avLst/>
          </a:prstGeom>
        </p:spPr>
      </p:pic>
    </p:spTree>
    <p:extLst>
      <p:ext uri="{BB962C8B-B14F-4D97-AF65-F5344CB8AC3E}">
        <p14:creationId xmlns:p14="http://schemas.microsoft.com/office/powerpoint/2010/main" val="387535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25EDDA1A-7100-1626-C43E-4A876EA5BFF3}"/>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B0A344D5-B9E3-1BF1-8232-CD80BF2B4C5E}"/>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ea typeface="+mj-lt"/>
                <a:cs typeface="+mj-lt"/>
              </a:rPr>
              <a:t>Introducing </a:t>
            </a:r>
            <a:r>
              <a:rPr lang="en-GB" err="1">
                <a:ea typeface="+mj-lt"/>
                <a:cs typeface="+mj-lt"/>
              </a:rPr>
              <a:t>BidWise</a:t>
            </a:r>
            <a:endParaRPr lang="en-GB" b="0">
              <a:ea typeface="+mj-lt"/>
              <a:cs typeface="+mj-lt"/>
            </a:endParaRPr>
          </a:p>
        </p:txBody>
      </p:sp>
      <p:sp>
        <p:nvSpPr>
          <p:cNvPr id="5" name="Sisällön paikkamerkki 2">
            <a:extLst>
              <a:ext uri="{FF2B5EF4-FFF2-40B4-BE49-F238E27FC236}">
                <a16:creationId xmlns:a16="http://schemas.microsoft.com/office/drawing/2014/main" id="{06B0DF97-40AC-081A-C634-5D0C39D9A739}"/>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dirty="0"/>
              <a:t>A platform connecting businesses and investors for NPL trading.</a:t>
            </a:r>
          </a:p>
          <a:p>
            <a:pPr>
              <a:lnSpc>
                <a:spcPct val="110000"/>
              </a:lnSpc>
              <a:spcBef>
                <a:spcPts val="0"/>
              </a:spcBef>
              <a:spcAft>
                <a:spcPts val="600"/>
              </a:spcAft>
            </a:pPr>
            <a:r>
              <a:rPr lang="en-GB" sz="2400" b="1" dirty="0"/>
              <a:t>AI-driven analytics to support valuations and risk assessments.</a:t>
            </a:r>
          </a:p>
          <a:p>
            <a:pPr>
              <a:lnSpc>
                <a:spcPct val="110000"/>
              </a:lnSpc>
              <a:spcBef>
                <a:spcPts val="0"/>
              </a:spcBef>
              <a:spcAft>
                <a:spcPts val="600"/>
              </a:spcAft>
            </a:pPr>
            <a:r>
              <a:rPr lang="en-GB" sz="2400" b="1" dirty="0"/>
              <a:t>Transparent and data-backed transactions.</a:t>
            </a:r>
            <a:endParaRPr lang="fi-FI" sz="2400" dirty="0"/>
          </a:p>
        </p:txBody>
      </p:sp>
      <p:pic>
        <p:nvPicPr>
          <p:cNvPr id="3" name="Picture 2">
            <a:extLst>
              <a:ext uri="{FF2B5EF4-FFF2-40B4-BE49-F238E27FC236}">
                <a16:creationId xmlns:a16="http://schemas.microsoft.com/office/drawing/2014/main" id="{10B1C7E2-ECB0-B64D-2CC1-79825FC41547}"/>
              </a:ext>
            </a:extLst>
          </p:cNvPr>
          <p:cNvPicPr>
            <a:picLocks noChangeAspect="1"/>
          </p:cNvPicPr>
          <p:nvPr/>
        </p:nvPicPr>
        <p:blipFill>
          <a:blip r:embed="rId3"/>
          <a:stretch>
            <a:fillRect/>
          </a:stretch>
        </p:blipFill>
        <p:spPr>
          <a:xfrm>
            <a:off x="0" y="0"/>
            <a:ext cx="1759632" cy="265569"/>
          </a:xfrm>
          <a:prstGeom prst="rect">
            <a:avLst/>
          </a:prstGeom>
        </p:spPr>
      </p:pic>
      <p:pic>
        <p:nvPicPr>
          <p:cNvPr id="6" name="Picture 5" descr="A logo of an owl&#10;&#10;Description automatically generated">
            <a:extLst>
              <a:ext uri="{FF2B5EF4-FFF2-40B4-BE49-F238E27FC236}">
                <a16:creationId xmlns:a16="http://schemas.microsoft.com/office/drawing/2014/main" id="{3FEA240A-4016-F2C1-0AD1-72C3C779B52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24307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6FAF4EBF-17FA-E23B-EBA5-0173BF7BDE2C}"/>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62672678-1329-E59C-1922-DD414719EC45}"/>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Simplified Process for Sellers and Investors</a:t>
            </a:r>
            <a:endParaRPr lang="en-GB" b="0">
              <a:ea typeface="+mj-lt"/>
              <a:cs typeface="+mj-lt"/>
            </a:endParaRPr>
          </a:p>
        </p:txBody>
      </p:sp>
      <p:sp>
        <p:nvSpPr>
          <p:cNvPr id="5" name="Sisällön paikkamerkki 2">
            <a:extLst>
              <a:ext uri="{FF2B5EF4-FFF2-40B4-BE49-F238E27FC236}">
                <a16:creationId xmlns:a16="http://schemas.microsoft.com/office/drawing/2014/main" id="{70E50375-91EE-713F-E4B1-266BB45779AE}"/>
              </a:ext>
            </a:extLst>
          </p:cNvPr>
          <p:cNvSpPr txBox="1">
            <a:spLocks/>
          </p:cNvSpPr>
          <p:nvPr/>
        </p:nvSpPr>
        <p:spPr>
          <a:xfrm>
            <a:off x="437232" y="2130442"/>
            <a:ext cx="2936090" cy="54751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spcAft>
                <a:spcPts val="600"/>
              </a:spcAft>
              <a:buNone/>
            </a:pPr>
            <a:r>
              <a:rPr lang="en-GB" sz="2400" b="1"/>
              <a:t>Steps for Sellers:</a:t>
            </a:r>
          </a:p>
        </p:txBody>
      </p:sp>
      <p:pic>
        <p:nvPicPr>
          <p:cNvPr id="30" name="Graphic 29" descr="Folder with solid fill">
            <a:extLst>
              <a:ext uri="{FF2B5EF4-FFF2-40B4-BE49-F238E27FC236}">
                <a16:creationId xmlns:a16="http://schemas.microsoft.com/office/drawing/2014/main" id="{C9135FEC-897C-B5C9-CD6F-BB962660EE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3503" y="2197522"/>
            <a:ext cx="773862" cy="719753"/>
          </a:xfrm>
          <a:prstGeom prst="rect">
            <a:avLst/>
          </a:prstGeom>
        </p:spPr>
      </p:pic>
      <p:grpSp>
        <p:nvGrpSpPr>
          <p:cNvPr id="67" name="Group 66">
            <a:extLst>
              <a:ext uri="{FF2B5EF4-FFF2-40B4-BE49-F238E27FC236}">
                <a16:creationId xmlns:a16="http://schemas.microsoft.com/office/drawing/2014/main" id="{0881FE55-D8DD-7768-B893-AD277B9C766E}"/>
              </a:ext>
            </a:extLst>
          </p:cNvPr>
          <p:cNvGrpSpPr/>
          <p:nvPr/>
        </p:nvGrpSpPr>
        <p:grpSpPr>
          <a:xfrm>
            <a:off x="7182277" y="2195995"/>
            <a:ext cx="1208213" cy="999140"/>
            <a:chOff x="6613354" y="2905040"/>
            <a:chExt cx="1677653" cy="1446411"/>
          </a:xfrm>
        </p:grpSpPr>
        <p:pic>
          <p:nvPicPr>
            <p:cNvPr id="13" name="Graphic 12" descr="Money with solid fill">
              <a:extLst>
                <a:ext uri="{FF2B5EF4-FFF2-40B4-BE49-F238E27FC236}">
                  <a16:creationId xmlns:a16="http://schemas.microsoft.com/office/drawing/2014/main" id="{23C82733-9F6F-6868-2B7C-8D5FA4FA70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6607" y="2905040"/>
              <a:ext cx="596177" cy="596177"/>
            </a:xfrm>
            <a:prstGeom prst="rect">
              <a:avLst/>
            </a:prstGeom>
          </p:spPr>
        </p:pic>
        <p:pic>
          <p:nvPicPr>
            <p:cNvPr id="41" name="Graphic 40" descr="Coins outline">
              <a:extLst>
                <a:ext uri="{FF2B5EF4-FFF2-40B4-BE49-F238E27FC236}">
                  <a16:creationId xmlns:a16="http://schemas.microsoft.com/office/drawing/2014/main" id="{4116BAC2-3B5C-0DC8-E704-B0C21DE37B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56631" y="3327508"/>
              <a:ext cx="435765" cy="435765"/>
            </a:xfrm>
            <a:prstGeom prst="rect">
              <a:avLst/>
            </a:prstGeom>
          </p:spPr>
        </p:pic>
        <p:pic>
          <p:nvPicPr>
            <p:cNvPr id="43" name="Graphic 42" descr="Open hand with solid fill">
              <a:extLst>
                <a:ext uri="{FF2B5EF4-FFF2-40B4-BE49-F238E27FC236}">
                  <a16:creationId xmlns:a16="http://schemas.microsoft.com/office/drawing/2014/main" id="{24D1B3E5-3CA5-5925-1A25-A64C336DCB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3354" y="3437051"/>
              <a:ext cx="914400" cy="914400"/>
            </a:xfrm>
            <a:prstGeom prst="rect">
              <a:avLst/>
            </a:prstGeom>
          </p:spPr>
        </p:pic>
        <p:pic>
          <p:nvPicPr>
            <p:cNvPr id="44" name="Graphic 43" descr="Open hand with solid fill">
              <a:extLst>
                <a:ext uri="{FF2B5EF4-FFF2-40B4-BE49-F238E27FC236}">
                  <a16:creationId xmlns:a16="http://schemas.microsoft.com/office/drawing/2014/main" id="{886426C8-2FEA-F692-45D8-5CC7109739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7376607" y="3170927"/>
              <a:ext cx="914400" cy="914400"/>
            </a:xfrm>
            <a:prstGeom prst="rect">
              <a:avLst/>
            </a:prstGeom>
          </p:spPr>
        </p:pic>
      </p:grpSp>
      <p:grpSp>
        <p:nvGrpSpPr>
          <p:cNvPr id="49" name="Group 48">
            <a:extLst>
              <a:ext uri="{FF2B5EF4-FFF2-40B4-BE49-F238E27FC236}">
                <a16:creationId xmlns:a16="http://schemas.microsoft.com/office/drawing/2014/main" id="{069C0569-35C7-79A6-1299-5894979F4FDE}"/>
              </a:ext>
            </a:extLst>
          </p:cNvPr>
          <p:cNvGrpSpPr/>
          <p:nvPr/>
        </p:nvGrpSpPr>
        <p:grpSpPr>
          <a:xfrm>
            <a:off x="9203971" y="2081296"/>
            <a:ext cx="1252997" cy="1560698"/>
            <a:chOff x="10121842" y="2754861"/>
            <a:chExt cx="1510434" cy="1886625"/>
          </a:xfrm>
        </p:grpSpPr>
        <p:pic>
          <p:nvPicPr>
            <p:cNvPr id="46" name="Graphic 45" descr="Aspiration outline">
              <a:extLst>
                <a:ext uri="{FF2B5EF4-FFF2-40B4-BE49-F238E27FC236}">
                  <a16:creationId xmlns:a16="http://schemas.microsoft.com/office/drawing/2014/main" id="{13181EEF-0876-9FAA-9328-5EA3132B766F}"/>
                </a:ext>
              </a:extLst>
            </p:cNvPr>
            <p:cNvPicPr>
              <a:picLocks noChangeAspect="1"/>
            </p:cNvPicPr>
            <p:nvPr/>
          </p:nvPicPr>
          <p:blipFill>
            <a:blip r:embed="rId11">
              <a:extLst>
                <a:ext uri="{96DAC541-7B7A-43D3-8B79-37D633B846F1}">
                  <asvg:svgBlip xmlns:asvg="http://schemas.microsoft.com/office/drawing/2016/SVG/main" r:embed="rId12"/>
                </a:ext>
              </a:extLst>
            </a:blip>
            <a:srcRect t="16254" b="-1"/>
            <a:stretch/>
          </p:blipFill>
          <p:spPr>
            <a:xfrm rot="20862084">
              <a:off x="10121842" y="3376550"/>
              <a:ext cx="1510434" cy="1264936"/>
            </a:xfrm>
            <a:prstGeom prst="rect">
              <a:avLst/>
            </a:prstGeom>
          </p:spPr>
        </p:pic>
        <p:pic>
          <p:nvPicPr>
            <p:cNvPr id="48" name="Graphic 47" descr="Money with solid fill">
              <a:extLst>
                <a:ext uri="{FF2B5EF4-FFF2-40B4-BE49-F238E27FC236}">
                  <a16:creationId xmlns:a16="http://schemas.microsoft.com/office/drawing/2014/main" id="{7C0500C8-FDDB-F1A4-DBE5-D6D84B09AC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267837">
              <a:off x="10737428" y="2754861"/>
              <a:ext cx="678598" cy="678598"/>
            </a:xfrm>
            <a:prstGeom prst="rect">
              <a:avLst/>
            </a:prstGeom>
          </p:spPr>
        </p:pic>
      </p:grpSp>
      <p:sp>
        <p:nvSpPr>
          <p:cNvPr id="51" name="TextBox 50">
            <a:extLst>
              <a:ext uri="{FF2B5EF4-FFF2-40B4-BE49-F238E27FC236}">
                <a16:creationId xmlns:a16="http://schemas.microsoft.com/office/drawing/2014/main" id="{B9BC8D98-06D5-8302-E909-9CE5C532B944}"/>
              </a:ext>
            </a:extLst>
          </p:cNvPr>
          <p:cNvSpPr txBox="1"/>
          <p:nvPr/>
        </p:nvSpPr>
        <p:spPr>
          <a:xfrm>
            <a:off x="3252930" y="1805069"/>
            <a:ext cx="1208213" cy="369332"/>
          </a:xfrm>
          <a:prstGeom prst="rect">
            <a:avLst/>
          </a:prstGeom>
          <a:noFill/>
        </p:spPr>
        <p:txBody>
          <a:bodyPr wrap="square">
            <a:spAutoFit/>
          </a:bodyPr>
          <a:lstStyle/>
          <a:p>
            <a:pPr algn="ctr"/>
            <a:r>
              <a:rPr lang="en-GB" sz="1800" b="1"/>
              <a:t>Upload</a:t>
            </a:r>
            <a:endParaRPr lang="en-GB"/>
          </a:p>
        </p:txBody>
      </p:sp>
      <p:sp>
        <p:nvSpPr>
          <p:cNvPr id="54" name="TextBox 53">
            <a:extLst>
              <a:ext uri="{FF2B5EF4-FFF2-40B4-BE49-F238E27FC236}">
                <a16:creationId xmlns:a16="http://schemas.microsoft.com/office/drawing/2014/main" id="{1A3B8BFD-4691-CB31-4546-D9F0A08D411F}"/>
              </a:ext>
            </a:extLst>
          </p:cNvPr>
          <p:cNvSpPr txBox="1"/>
          <p:nvPr/>
        </p:nvSpPr>
        <p:spPr>
          <a:xfrm>
            <a:off x="4647358" y="1805069"/>
            <a:ext cx="1935344" cy="369332"/>
          </a:xfrm>
          <a:prstGeom prst="rect">
            <a:avLst/>
          </a:prstGeom>
          <a:noFill/>
        </p:spPr>
        <p:txBody>
          <a:bodyPr wrap="square">
            <a:spAutoFit/>
          </a:bodyPr>
          <a:lstStyle/>
          <a:p>
            <a:pPr algn="ctr"/>
            <a:r>
              <a:rPr lang="en-GB" b="1"/>
              <a:t>Wait for offers</a:t>
            </a:r>
            <a:endParaRPr lang="en-GB"/>
          </a:p>
        </p:txBody>
      </p:sp>
      <p:sp>
        <p:nvSpPr>
          <p:cNvPr id="55" name="TextBox 54">
            <a:extLst>
              <a:ext uri="{FF2B5EF4-FFF2-40B4-BE49-F238E27FC236}">
                <a16:creationId xmlns:a16="http://schemas.microsoft.com/office/drawing/2014/main" id="{3EA12263-6A46-E388-7D7E-584ACDDB82A7}"/>
              </a:ext>
            </a:extLst>
          </p:cNvPr>
          <p:cNvSpPr txBox="1"/>
          <p:nvPr/>
        </p:nvSpPr>
        <p:spPr>
          <a:xfrm>
            <a:off x="8918833" y="1774472"/>
            <a:ext cx="1845378" cy="369332"/>
          </a:xfrm>
          <a:prstGeom prst="rect">
            <a:avLst/>
          </a:prstGeom>
          <a:noFill/>
        </p:spPr>
        <p:txBody>
          <a:bodyPr wrap="square">
            <a:spAutoFit/>
          </a:bodyPr>
          <a:lstStyle/>
          <a:p>
            <a:pPr algn="ctr"/>
            <a:r>
              <a:rPr lang="en-GB" b="1"/>
              <a:t>Get money</a:t>
            </a:r>
            <a:endParaRPr lang="en-GB"/>
          </a:p>
        </p:txBody>
      </p:sp>
      <p:sp>
        <p:nvSpPr>
          <p:cNvPr id="56" name="TextBox 55">
            <a:extLst>
              <a:ext uri="{FF2B5EF4-FFF2-40B4-BE49-F238E27FC236}">
                <a16:creationId xmlns:a16="http://schemas.microsoft.com/office/drawing/2014/main" id="{87D7B597-0FF5-ADD4-9780-4769A6BD1A82}"/>
              </a:ext>
            </a:extLst>
          </p:cNvPr>
          <p:cNvSpPr txBox="1"/>
          <p:nvPr/>
        </p:nvSpPr>
        <p:spPr>
          <a:xfrm>
            <a:off x="6994048" y="5955256"/>
            <a:ext cx="1536939" cy="369332"/>
          </a:xfrm>
          <a:prstGeom prst="rect">
            <a:avLst/>
          </a:prstGeom>
          <a:noFill/>
        </p:spPr>
        <p:txBody>
          <a:bodyPr wrap="square">
            <a:spAutoFit/>
          </a:bodyPr>
          <a:lstStyle/>
          <a:p>
            <a:pPr algn="ctr"/>
            <a:r>
              <a:rPr lang="en-GB" sz="1800" b="1"/>
              <a:t>Make offers</a:t>
            </a:r>
            <a:endParaRPr lang="en-GB"/>
          </a:p>
        </p:txBody>
      </p:sp>
      <p:sp>
        <p:nvSpPr>
          <p:cNvPr id="69" name="Arrow: Right 68">
            <a:extLst>
              <a:ext uri="{FF2B5EF4-FFF2-40B4-BE49-F238E27FC236}">
                <a16:creationId xmlns:a16="http://schemas.microsoft.com/office/drawing/2014/main" id="{2AA1177B-1D40-BB63-C7A2-5B8E547C260D}"/>
              </a:ext>
            </a:extLst>
          </p:cNvPr>
          <p:cNvSpPr/>
          <p:nvPr/>
        </p:nvSpPr>
        <p:spPr>
          <a:xfrm>
            <a:off x="4471340" y="2386999"/>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5E3B6FFB-CC7D-7940-EF00-AA04672885DD}"/>
              </a:ext>
            </a:extLst>
          </p:cNvPr>
          <p:cNvSpPr/>
          <p:nvPr/>
        </p:nvSpPr>
        <p:spPr>
          <a:xfrm rot="21391749">
            <a:off x="6405636" y="2423204"/>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E489971F-530F-3477-6B20-D0C3774DF1A0}"/>
              </a:ext>
            </a:extLst>
          </p:cNvPr>
          <p:cNvSpPr/>
          <p:nvPr/>
        </p:nvSpPr>
        <p:spPr>
          <a:xfrm>
            <a:off x="8735897" y="2487824"/>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4" name="Group 83">
            <a:extLst>
              <a:ext uri="{FF2B5EF4-FFF2-40B4-BE49-F238E27FC236}">
                <a16:creationId xmlns:a16="http://schemas.microsoft.com/office/drawing/2014/main" id="{CD1A3E7D-F1E8-0392-5A02-AE7B61685B5A}"/>
              </a:ext>
            </a:extLst>
          </p:cNvPr>
          <p:cNvGrpSpPr/>
          <p:nvPr/>
        </p:nvGrpSpPr>
        <p:grpSpPr>
          <a:xfrm>
            <a:off x="3435508" y="4766177"/>
            <a:ext cx="945795" cy="1094095"/>
            <a:chOff x="3448826" y="5325201"/>
            <a:chExt cx="945795" cy="1094095"/>
          </a:xfrm>
        </p:grpSpPr>
        <p:pic>
          <p:nvPicPr>
            <p:cNvPr id="74" name="Graphic 73" descr="Folder with solid fill">
              <a:extLst>
                <a:ext uri="{FF2B5EF4-FFF2-40B4-BE49-F238E27FC236}">
                  <a16:creationId xmlns:a16="http://schemas.microsoft.com/office/drawing/2014/main" id="{AE21A282-8E18-6CCD-8882-09C4B837A02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48826" y="5325201"/>
              <a:ext cx="795105" cy="789295"/>
            </a:xfrm>
            <a:prstGeom prst="rect">
              <a:avLst/>
            </a:prstGeom>
          </p:spPr>
        </p:pic>
        <p:pic>
          <p:nvPicPr>
            <p:cNvPr id="82" name="Graphic 81" descr="Folder with solid fill">
              <a:extLst>
                <a:ext uri="{FF2B5EF4-FFF2-40B4-BE49-F238E27FC236}">
                  <a16:creationId xmlns:a16="http://schemas.microsoft.com/office/drawing/2014/main" id="{0BA84F7B-5932-A0A6-625A-F86A7DCBD2D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19034" y="5477601"/>
              <a:ext cx="795105" cy="789295"/>
            </a:xfrm>
            <a:prstGeom prst="rect">
              <a:avLst/>
            </a:prstGeom>
          </p:spPr>
        </p:pic>
        <p:pic>
          <p:nvPicPr>
            <p:cNvPr id="83" name="Graphic 82" descr="Folder with solid fill">
              <a:extLst>
                <a:ext uri="{FF2B5EF4-FFF2-40B4-BE49-F238E27FC236}">
                  <a16:creationId xmlns:a16="http://schemas.microsoft.com/office/drawing/2014/main" id="{74C054B0-7FBD-F232-2BDE-831457CE73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99516" y="5630001"/>
              <a:ext cx="795105" cy="789295"/>
            </a:xfrm>
            <a:prstGeom prst="rect">
              <a:avLst/>
            </a:prstGeom>
          </p:spPr>
        </p:pic>
      </p:grpSp>
      <p:sp>
        <p:nvSpPr>
          <p:cNvPr id="85" name="Sisällön paikkamerkki 2">
            <a:extLst>
              <a:ext uri="{FF2B5EF4-FFF2-40B4-BE49-F238E27FC236}">
                <a16:creationId xmlns:a16="http://schemas.microsoft.com/office/drawing/2014/main" id="{601CE3E5-4E55-C713-A3BD-E7CBCE76D68A}"/>
              </a:ext>
            </a:extLst>
          </p:cNvPr>
          <p:cNvSpPr txBox="1">
            <a:spLocks/>
          </p:cNvSpPr>
          <p:nvPr/>
        </p:nvSpPr>
        <p:spPr>
          <a:xfrm>
            <a:off x="437232" y="4768855"/>
            <a:ext cx="2936090" cy="54751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spcAft>
                <a:spcPts val="600"/>
              </a:spcAft>
              <a:buNone/>
            </a:pPr>
            <a:r>
              <a:rPr lang="en-GB" sz="2400" b="1"/>
              <a:t>Steps for Investors:</a:t>
            </a:r>
          </a:p>
        </p:txBody>
      </p:sp>
      <p:sp>
        <p:nvSpPr>
          <p:cNvPr id="86" name="TextBox 85">
            <a:extLst>
              <a:ext uri="{FF2B5EF4-FFF2-40B4-BE49-F238E27FC236}">
                <a16:creationId xmlns:a16="http://schemas.microsoft.com/office/drawing/2014/main" id="{30767B09-05DB-DF5C-3371-F2D2E0CD631E}"/>
              </a:ext>
            </a:extLst>
          </p:cNvPr>
          <p:cNvSpPr txBox="1"/>
          <p:nvPr/>
        </p:nvSpPr>
        <p:spPr>
          <a:xfrm>
            <a:off x="3290597" y="5848691"/>
            <a:ext cx="1208213" cy="369332"/>
          </a:xfrm>
          <a:prstGeom prst="rect">
            <a:avLst/>
          </a:prstGeom>
          <a:noFill/>
        </p:spPr>
        <p:txBody>
          <a:bodyPr wrap="square">
            <a:spAutoFit/>
          </a:bodyPr>
          <a:lstStyle/>
          <a:p>
            <a:pPr algn="ctr"/>
            <a:r>
              <a:rPr lang="en-GB" sz="1800" b="1"/>
              <a:t>Browse</a:t>
            </a:r>
            <a:endParaRPr lang="en-GB"/>
          </a:p>
        </p:txBody>
      </p:sp>
      <p:sp>
        <p:nvSpPr>
          <p:cNvPr id="97" name="Arrow: Right 96">
            <a:extLst>
              <a:ext uri="{FF2B5EF4-FFF2-40B4-BE49-F238E27FC236}">
                <a16:creationId xmlns:a16="http://schemas.microsoft.com/office/drawing/2014/main" id="{67EBF79D-F24A-4D99-8B7F-030E17E0035F}"/>
              </a:ext>
            </a:extLst>
          </p:cNvPr>
          <p:cNvSpPr/>
          <p:nvPr/>
        </p:nvSpPr>
        <p:spPr>
          <a:xfrm rot="21043612">
            <a:off x="4509157" y="5207161"/>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D3C23553-355B-C139-31DB-B9F9B01B615C}"/>
              </a:ext>
            </a:extLst>
          </p:cNvPr>
          <p:cNvSpPr txBox="1"/>
          <p:nvPr/>
        </p:nvSpPr>
        <p:spPr>
          <a:xfrm>
            <a:off x="5165626" y="5941157"/>
            <a:ext cx="1208213" cy="369332"/>
          </a:xfrm>
          <a:prstGeom prst="rect">
            <a:avLst/>
          </a:prstGeom>
          <a:noFill/>
        </p:spPr>
        <p:txBody>
          <a:bodyPr wrap="square">
            <a:spAutoFit/>
          </a:bodyPr>
          <a:lstStyle/>
          <a:p>
            <a:pPr algn="ctr"/>
            <a:r>
              <a:rPr lang="en-GB" sz="1800" b="1"/>
              <a:t>Evaluate</a:t>
            </a:r>
            <a:endParaRPr lang="en-GB"/>
          </a:p>
        </p:txBody>
      </p:sp>
      <p:sp>
        <p:nvSpPr>
          <p:cNvPr id="99" name="TextBox 98">
            <a:extLst>
              <a:ext uri="{FF2B5EF4-FFF2-40B4-BE49-F238E27FC236}">
                <a16:creationId xmlns:a16="http://schemas.microsoft.com/office/drawing/2014/main" id="{2DE37330-EAEF-5C95-6301-FA057AAB53BA}"/>
              </a:ext>
            </a:extLst>
          </p:cNvPr>
          <p:cNvSpPr txBox="1"/>
          <p:nvPr/>
        </p:nvSpPr>
        <p:spPr>
          <a:xfrm>
            <a:off x="9000833" y="5973758"/>
            <a:ext cx="1584040" cy="646331"/>
          </a:xfrm>
          <a:prstGeom prst="rect">
            <a:avLst/>
          </a:prstGeom>
          <a:noFill/>
        </p:spPr>
        <p:txBody>
          <a:bodyPr wrap="square">
            <a:spAutoFit/>
          </a:bodyPr>
          <a:lstStyle/>
          <a:p>
            <a:pPr algn="ctr"/>
            <a:r>
              <a:rPr lang="en-GB" sz="1800" b="1"/>
              <a:t>Purchase portfolio</a:t>
            </a:r>
            <a:endParaRPr lang="en-GB"/>
          </a:p>
        </p:txBody>
      </p:sp>
      <p:sp>
        <p:nvSpPr>
          <p:cNvPr id="105" name="Arrow: Right 104">
            <a:extLst>
              <a:ext uri="{FF2B5EF4-FFF2-40B4-BE49-F238E27FC236}">
                <a16:creationId xmlns:a16="http://schemas.microsoft.com/office/drawing/2014/main" id="{4BE04C87-C63E-45C7-813B-04C60C9515B5}"/>
              </a:ext>
            </a:extLst>
          </p:cNvPr>
          <p:cNvSpPr/>
          <p:nvPr/>
        </p:nvSpPr>
        <p:spPr>
          <a:xfrm rot="325253">
            <a:off x="6636260" y="5259229"/>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2" name="Group 121">
            <a:extLst>
              <a:ext uri="{FF2B5EF4-FFF2-40B4-BE49-F238E27FC236}">
                <a16:creationId xmlns:a16="http://schemas.microsoft.com/office/drawing/2014/main" id="{9C174D4E-C285-320F-507B-E8E55F3F8F26}"/>
              </a:ext>
            </a:extLst>
          </p:cNvPr>
          <p:cNvGrpSpPr/>
          <p:nvPr/>
        </p:nvGrpSpPr>
        <p:grpSpPr>
          <a:xfrm>
            <a:off x="4953961" y="4540621"/>
            <a:ext cx="1828969" cy="1281881"/>
            <a:chOff x="4882043" y="4232395"/>
            <a:chExt cx="1828969" cy="1281881"/>
          </a:xfrm>
        </p:grpSpPr>
        <p:grpSp>
          <p:nvGrpSpPr>
            <p:cNvPr id="118" name="Group 117">
              <a:extLst>
                <a:ext uri="{FF2B5EF4-FFF2-40B4-BE49-F238E27FC236}">
                  <a16:creationId xmlns:a16="http://schemas.microsoft.com/office/drawing/2014/main" id="{D2202B55-C836-C112-D255-CBB1D72588A3}"/>
                </a:ext>
              </a:extLst>
            </p:cNvPr>
            <p:cNvGrpSpPr/>
            <p:nvPr/>
          </p:nvGrpSpPr>
          <p:grpSpPr>
            <a:xfrm>
              <a:off x="4882043" y="4320667"/>
              <a:ext cx="945795" cy="1094095"/>
              <a:chOff x="3448826" y="5325201"/>
              <a:chExt cx="945795" cy="1094095"/>
            </a:xfrm>
          </p:grpSpPr>
          <p:pic>
            <p:nvPicPr>
              <p:cNvPr id="119" name="Graphic 118" descr="Folder with solid fill">
                <a:extLst>
                  <a:ext uri="{FF2B5EF4-FFF2-40B4-BE49-F238E27FC236}">
                    <a16:creationId xmlns:a16="http://schemas.microsoft.com/office/drawing/2014/main" id="{27CED393-485B-B95D-1DF0-A0BCD3AC0A2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48826" y="5325201"/>
                <a:ext cx="795105" cy="789295"/>
              </a:xfrm>
              <a:prstGeom prst="rect">
                <a:avLst/>
              </a:prstGeom>
            </p:spPr>
          </p:pic>
          <p:pic>
            <p:nvPicPr>
              <p:cNvPr id="120" name="Graphic 119" descr="Folder with solid fill">
                <a:extLst>
                  <a:ext uri="{FF2B5EF4-FFF2-40B4-BE49-F238E27FC236}">
                    <a16:creationId xmlns:a16="http://schemas.microsoft.com/office/drawing/2014/main" id="{ADB1907B-B0ED-1E81-4280-BBF01F6460B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19034" y="5477601"/>
                <a:ext cx="795105" cy="789295"/>
              </a:xfrm>
              <a:prstGeom prst="rect">
                <a:avLst/>
              </a:prstGeom>
            </p:spPr>
          </p:pic>
          <p:pic>
            <p:nvPicPr>
              <p:cNvPr id="121" name="Graphic 120" descr="Folder with solid fill">
                <a:extLst>
                  <a:ext uri="{FF2B5EF4-FFF2-40B4-BE49-F238E27FC236}">
                    <a16:creationId xmlns:a16="http://schemas.microsoft.com/office/drawing/2014/main" id="{5AFA0096-E1AD-AB78-B435-CFA6BE75F31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99516" y="5630001"/>
                <a:ext cx="795105" cy="789295"/>
              </a:xfrm>
              <a:prstGeom prst="rect">
                <a:avLst/>
              </a:prstGeom>
            </p:spPr>
          </p:pic>
        </p:grpSp>
        <p:pic>
          <p:nvPicPr>
            <p:cNvPr id="102" name="Picture 101" descr="A logo of an owl&#10;&#10;Description automatically generated">
              <a:extLst>
                <a:ext uri="{FF2B5EF4-FFF2-40B4-BE49-F238E27FC236}">
                  <a16:creationId xmlns:a16="http://schemas.microsoft.com/office/drawing/2014/main" id="{AE07716B-D603-31E1-8B07-20D81BAD6ADF}"/>
                </a:ext>
              </a:extLst>
            </p:cNvPr>
            <p:cNvPicPr>
              <a:picLocks noChangeAspect="1"/>
            </p:cNvPicPr>
            <p:nvPr/>
          </p:nvPicPr>
          <p:blipFill>
            <a:blip r:embed="rId15">
              <a:extLst>
                <a:ext uri="{28A0092B-C50C-407E-A947-70E740481C1C}">
                  <a14:useLocalDpi xmlns:a14="http://schemas.microsoft.com/office/drawing/2010/main" val="0"/>
                </a:ext>
              </a:extLst>
            </a:blip>
            <a:srcRect l="20574" t="13944" r="21639" b="24643"/>
            <a:stretch/>
          </p:blipFill>
          <p:spPr>
            <a:xfrm>
              <a:off x="5755008" y="5049973"/>
              <a:ext cx="410820" cy="464303"/>
            </a:xfrm>
            <a:prstGeom prst="rect">
              <a:avLst/>
            </a:prstGeom>
          </p:spPr>
        </p:pic>
        <p:pic>
          <p:nvPicPr>
            <p:cNvPr id="103" name="Graphic 102" descr="Research with solid fill">
              <a:extLst>
                <a:ext uri="{FF2B5EF4-FFF2-40B4-BE49-F238E27FC236}">
                  <a16:creationId xmlns:a16="http://schemas.microsoft.com/office/drawing/2014/main" id="{04E9696B-EDCF-A325-A145-5AFD3780FA2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61561" y="4707659"/>
              <a:ext cx="795105" cy="789295"/>
            </a:xfrm>
            <a:prstGeom prst="rect">
              <a:avLst/>
            </a:prstGeom>
          </p:spPr>
        </p:pic>
        <p:grpSp>
          <p:nvGrpSpPr>
            <p:cNvPr id="106" name="Group 105">
              <a:extLst>
                <a:ext uri="{FF2B5EF4-FFF2-40B4-BE49-F238E27FC236}">
                  <a16:creationId xmlns:a16="http://schemas.microsoft.com/office/drawing/2014/main" id="{10924CA5-CDA5-D31C-739D-15DB067B0E1B}"/>
                </a:ext>
              </a:extLst>
            </p:cNvPr>
            <p:cNvGrpSpPr/>
            <p:nvPr/>
          </p:nvGrpSpPr>
          <p:grpSpPr>
            <a:xfrm>
              <a:off x="5796612" y="4232395"/>
              <a:ext cx="914400" cy="914400"/>
              <a:chOff x="5759014" y="1481847"/>
              <a:chExt cx="914400" cy="914400"/>
            </a:xfrm>
          </p:grpSpPr>
          <p:pic>
            <p:nvPicPr>
              <p:cNvPr id="107" name="Graphic 106" descr="Speech with solid fill">
                <a:extLst>
                  <a:ext uri="{FF2B5EF4-FFF2-40B4-BE49-F238E27FC236}">
                    <a16:creationId xmlns:a16="http://schemas.microsoft.com/office/drawing/2014/main" id="{B6A8840F-6E0E-438A-5D2C-D7F89AF3C42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5759014" y="1481847"/>
                <a:ext cx="914400" cy="914400"/>
              </a:xfrm>
              <a:prstGeom prst="rect">
                <a:avLst/>
              </a:prstGeom>
            </p:spPr>
          </p:pic>
          <p:pic>
            <p:nvPicPr>
              <p:cNvPr id="108" name="Graphic 107" descr="Euro with solid fill">
                <a:extLst>
                  <a:ext uri="{FF2B5EF4-FFF2-40B4-BE49-F238E27FC236}">
                    <a16:creationId xmlns:a16="http://schemas.microsoft.com/office/drawing/2014/main" id="{451613A3-7329-022D-7BDB-27B4ADDDDA6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967920" y="1756025"/>
                <a:ext cx="208554" cy="208554"/>
              </a:xfrm>
              <a:prstGeom prst="rect">
                <a:avLst/>
              </a:prstGeom>
            </p:spPr>
          </p:pic>
          <p:pic>
            <p:nvPicPr>
              <p:cNvPr id="109" name="Graphic 108" descr="Euro with solid fill">
                <a:extLst>
                  <a:ext uri="{FF2B5EF4-FFF2-40B4-BE49-F238E27FC236}">
                    <a16:creationId xmlns:a16="http://schemas.microsoft.com/office/drawing/2014/main" id="{2F48DFA8-930B-B318-4321-3556CBE01A4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112483" y="1756025"/>
                <a:ext cx="208554" cy="208554"/>
              </a:xfrm>
              <a:prstGeom prst="rect">
                <a:avLst/>
              </a:prstGeom>
            </p:spPr>
          </p:pic>
          <p:pic>
            <p:nvPicPr>
              <p:cNvPr id="110" name="Graphic 109" descr="Euro with solid fill">
                <a:extLst>
                  <a:ext uri="{FF2B5EF4-FFF2-40B4-BE49-F238E27FC236}">
                    <a16:creationId xmlns:a16="http://schemas.microsoft.com/office/drawing/2014/main" id="{28AD8384-CBA8-0B70-A8DB-0C7AAA926C6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254609" y="1754315"/>
                <a:ext cx="208554" cy="208554"/>
              </a:xfrm>
              <a:prstGeom prst="rect">
                <a:avLst/>
              </a:prstGeom>
            </p:spPr>
          </p:pic>
        </p:grpSp>
      </p:grpSp>
      <p:grpSp>
        <p:nvGrpSpPr>
          <p:cNvPr id="131" name="Group 130">
            <a:extLst>
              <a:ext uri="{FF2B5EF4-FFF2-40B4-BE49-F238E27FC236}">
                <a16:creationId xmlns:a16="http://schemas.microsoft.com/office/drawing/2014/main" id="{E94C65A7-6EB4-9B57-37EC-85E8D35776B7}"/>
              </a:ext>
            </a:extLst>
          </p:cNvPr>
          <p:cNvGrpSpPr/>
          <p:nvPr/>
        </p:nvGrpSpPr>
        <p:grpSpPr>
          <a:xfrm>
            <a:off x="3209334" y="3232163"/>
            <a:ext cx="1262006" cy="1197516"/>
            <a:chOff x="3435508" y="2883585"/>
            <a:chExt cx="914400" cy="1038976"/>
          </a:xfrm>
        </p:grpSpPr>
        <p:pic>
          <p:nvPicPr>
            <p:cNvPr id="112" name="Graphic 111" descr="Cloud with solid fill">
              <a:extLst>
                <a:ext uri="{FF2B5EF4-FFF2-40B4-BE49-F238E27FC236}">
                  <a16:creationId xmlns:a16="http://schemas.microsoft.com/office/drawing/2014/main" id="{79A5B162-BBA4-2717-0B4F-30E0A911C93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435508" y="2949161"/>
              <a:ext cx="914400" cy="914400"/>
            </a:xfrm>
            <a:prstGeom prst="rect">
              <a:avLst/>
            </a:prstGeom>
          </p:spPr>
        </p:pic>
        <p:sp>
          <p:nvSpPr>
            <p:cNvPr id="113" name="Arrow: Right 112">
              <a:extLst>
                <a:ext uri="{FF2B5EF4-FFF2-40B4-BE49-F238E27FC236}">
                  <a16:creationId xmlns:a16="http://schemas.microsoft.com/office/drawing/2014/main" id="{2F8FEAE8-7BDB-43E0-06B2-2C8B26F9350B}"/>
                </a:ext>
              </a:extLst>
            </p:cNvPr>
            <p:cNvSpPr/>
            <p:nvPr/>
          </p:nvSpPr>
          <p:spPr>
            <a:xfrm rot="5400000">
              <a:off x="3681018" y="2900645"/>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Arrow: Right 113">
              <a:extLst>
                <a:ext uri="{FF2B5EF4-FFF2-40B4-BE49-F238E27FC236}">
                  <a16:creationId xmlns:a16="http://schemas.microsoft.com/office/drawing/2014/main" id="{846AF98C-9CF8-66EF-3CAE-741A5574F60B}"/>
                </a:ext>
              </a:extLst>
            </p:cNvPr>
            <p:cNvSpPr/>
            <p:nvPr/>
          </p:nvSpPr>
          <p:spPr>
            <a:xfrm rot="5400000">
              <a:off x="3716690" y="3587585"/>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4" name="TextBox 123">
            <a:extLst>
              <a:ext uri="{FF2B5EF4-FFF2-40B4-BE49-F238E27FC236}">
                <a16:creationId xmlns:a16="http://schemas.microsoft.com/office/drawing/2014/main" id="{4AE7444E-7EA3-9684-D6C0-7D0641B00B94}"/>
              </a:ext>
            </a:extLst>
          </p:cNvPr>
          <p:cNvSpPr txBox="1"/>
          <p:nvPr/>
        </p:nvSpPr>
        <p:spPr>
          <a:xfrm>
            <a:off x="6950983" y="1805069"/>
            <a:ext cx="1646735" cy="369332"/>
          </a:xfrm>
          <a:prstGeom prst="rect">
            <a:avLst/>
          </a:prstGeom>
          <a:noFill/>
        </p:spPr>
        <p:txBody>
          <a:bodyPr wrap="square">
            <a:spAutoFit/>
          </a:bodyPr>
          <a:lstStyle/>
          <a:p>
            <a:pPr algn="ctr"/>
            <a:r>
              <a:rPr lang="en-GB" sz="1800" b="1"/>
              <a:t>Browse offers</a:t>
            </a:r>
            <a:endParaRPr lang="en-GB"/>
          </a:p>
        </p:txBody>
      </p:sp>
      <p:sp>
        <p:nvSpPr>
          <p:cNvPr id="126" name="Arrow: Right 125">
            <a:extLst>
              <a:ext uri="{FF2B5EF4-FFF2-40B4-BE49-F238E27FC236}">
                <a16:creationId xmlns:a16="http://schemas.microsoft.com/office/drawing/2014/main" id="{ABF48232-20FF-6436-0539-7AF4F1A72493}"/>
              </a:ext>
            </a:extLst>
          </p:cNvPr>
          <p:cNvSpPr/>
          <p:nvPr/>
        </p:nvSpPr>
        <p:spPr>
          <a:xfrm>
            <a:off x="8672309" y="5137105"/>
            <a:ext cx="352036" cy="317916"/>
          </a:xfrm>
          <a:custGeom>
            <a:avLst/>
            <a:gdLst>
              <a:gd name="connsiteX0" fmla="*/ 0 w 352036"/>
              <a:gd name="connsiteY0" fmla="*/ 96147 h 317916"/>
              <a:gd name="connsiteX1" fmla="*/ 193078 w 352036"/>
              <a:gd name="connsiteY1" fmla="*/ 96147 h 317916"/>
              <a:gd name="connsiteX2" fmla="*/ 193078 w 352036"/>
              <a:gd name="connsiteY2" fmla="*/ 0 h 317916"/>
              <a:gd name="connsiteX3" fmla="*/ 352036 w 352036"/>
              <a:gd name="connsiteY3" fmla="*/ 158958 h 317916"/>
              <a:gd name="connsiteX4" fmla="*/ 193078 w 352036"/>
              <a:gd name="connsiteY4" fmla="*/ 317916 h 317916"/>
              <a:gd name="connsiteX5" fmla="*/ 193078 w 352036"/>
              <a:gd name="connsiteY5" fmla="*/ 221769 h 317916"/>
              <a:gd name="connsiteX6" fmla="*/ 0 w 352036"/>
              <a:gd name="connsiteY6" fmla="*/ 221769 h 317916"/>
              <a:gd name="connsiteX7" fmla="*/ 0 w 352036"/>
              <a:gd name="connsiteY7" fmla="*/ 96147 h 31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36" h="317916" fill="none" extrusionOk="0">
                <a:moveTo>
                  <a:pt x="0" y="96147"/>
                </a:moveTo>
                <a:cubicBezTo>
                  <a:pt x="82544" y="91527"/>
                  <a:pt x="161438" y="113291"/>
                  <a:pt x="193078" y="96147"/>
                </a:cubicBezTo>
                <a:cubicBezTo>
                  <a:pt x="191165" y="61004"/>
                  <a:pt x="188113" y="32669"/>
                  <a:pt x="193078" y="0"/>
                </a:cubicBezTo>
                <a:cubicBezTo>
                  <a:pt x="273761" y="70153"/>
                  <a:pt x="293768" y="99764"/>
                  <a:pt x="352036" y="158958"/>
                </a:cubicBezTo>
                <a:cubicBezTo>
                  <a:pt x="292638" y="223629"/>
                  <a:pt x="251031" y="283689"/>
                  <a:pt x="193078" y="317916"/>
                </a:cubicBezTo>
                <a:cubicBezTo>
                  <a:pt x="196550" y="305590"/>
                  <a:pt x="200881" y="246490"/>
                  <a:pt x="193078" y="221769"/>
                </a:cubicBezTo>
                <a:cubicBezTo>
                  <a:pt x="154968" y="235738"/>
                  <a:pt x="24227" y="219745"/>
                  <a:pt x="0" y="221769"/>
                </a:cubicBezTo>
                <a:cubicBezTo>
                  <a:pt x="2568" y="173232"/>
                  <a:pt x="-9704" y="136870"/>
                  <a:pt x="0" y="96147"/>
                </a:cubicBezTo>
                <a:close/>
              </a:path>
              <a:path w="352036" h="317916" stroke="0" extrusionOk="0">
                <a:moveTo>
                  <a:pt x="0" y="96147"/>
                </a:moveTo>
                <a:cubicBezTo>
                  <a:pt x="51705" y="88416"/>
                  <a:pt x="155354" y="91431"/>
                  <a:pt x="193078" y="96147"/>
                </a:cubicBezTo>
                <a:cubicBezTo>
                  <a:pt x="196755" y="55991"/>
                  <a:pt x="199589" y="46734"/>
                  <a:pt x="193078" y="0"/>
                </a:cubicBezTo>
                <a:cubicBezTo>
                  <a:pt x="227138" y="57451"/>
                  <a:pt x="274851" y="94313"/>
                  <a:pt x="352036" y="158958"/>
                </a:cubicBezTo>
                <a:cubicBezTo>
                  <a:pt x="268662" y="232326"/>
                  <a:pt x="219545" y="310323"/>
                  <a:pt x="193078" y="317916"/>
                </a:cubicBezTo>
                <a:cubicBezTo>
                  <a:pt x="198305" y="300768"/>
                  <a:pt x="194453" y="257416"/>
                  <a:pt x="193078" y="221769"/>
                </a:cubicBezTo>
                <a:cubicBezTo>
                  <a:pt x="161789" y="214020"/>
                  <a:pt x="66233" y="221316"/>
                  <a:pt x="0" y="221769"/>
                </a:cubicBezTo>
                <a:cubicBezTo>
                  <a:pt x="-3397" y="163234"/>
                  <a:pt x="-8806" y="124264"/>
                  <a:pt x="0" y="96147"/>
                </a:cubicBezTo>
                <a:close/>
              </a:path>
            </a:pathLst>
          </a:custGeom>
          <a:solidFill>
            <a:srgbClr val="EBE4D6"/>
          </a:solidFill>
          <a:ln w="28575">
            <a:solidFill>
              <a:srgbClr val="696A63"/>
            </a:solidFill>
            <a:extLst>
              <a:ext uri="{C807C97D-BFC1-408E-A445-0C87EB9F89A2}">
                <ask:lineSketchStyleProps xmlns:ask="http://schemas.microsoft.com/office/drawing/2018/sketchyshapes" sd="4118900448">
                  <a:prstGeom prst="rightArrow">
                    <a:avLst>
                      <a:gd name="adj1" fmla="val 39514"/>
                      <a:gd name="adj2" fmla="val 50000"/>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0" name="Group 129">
            <a:extLst>
              <a:ext uri="{FF2B5EF4-FFF2-40B4-BE49-F238E27FC236}">
                <a16:creationId xmlns:a16="http://schemas.microsoft.com/office/drawing/2014/main" id="{7978FFE3-7953-8063-DDF8-7393D95BC8B5}"/>
              </a:ext>
            </a:extLst>
          </p:cNvPr>
          <p:cNvGrpSpPr/>
          <p:nvPr/>
        </p:nvGrpSpPr>
        <p:grpSpPr>
          <a:xfrm>
            <a:off x="8961845" y="4279877"/>
            <a:ext cx="1273717" cy="1762273"/>
            <a:chOff x="10314198" y="3676819"/>
            <a:chExt cx="1273717" cy="1762273"/>
          </a:xfrm>
        </p:grpSpPr>
        <p:pic>
          <p:nvPicPr>
            <p:cNvPr id="128" name="Graphic 127" descr="Aspiration outline">
              <a:extLst>
                <a:ext uri="{FF2B5EF4-FFF2-40B4-BE49-F238E27FC236}">
                  <a16:creationId xmlns:a16="http://schemas.microsoft.com/office/drawing/2014/main" id="{5E42A64D-7286-116A-B163-5F053A85630F}"/>
                </a:ext>
              </a:extLst>
            </p:cNvPr>
            <p:cNvPicPr>
              <a:picLocks noChangeAspect="1"/>
            </p:cNvPicPr>
            <p:nvPr/>
          </p:nvPicPr>
          <p:blipFill>
            <a:blip r:embed="rId11">
              <a:extLst>
                <a:ext uri="{96DAC541-7B7A-43D3-8B79-37D633B846F1}">
                  <asvg:svgBlip xmlns:asvg="http://schemas.microsoft.com/office/drawing/2016/SVG/main" r:embed="rId12"/>
                </a:ext>
              </a:extLst>
            </a:blip>
            <a:srcRect t="16254" b="-1"/>
            <a:stretch/>
          </p:blipFill>
          <p:spPr>
            <a:xfrm rot="20862084">
              <a:off x="10314198" y="4392680"/>
              <a:ext cx="1252997" cy="1046412"/>
            </a:xfrm>
            <a:prstGeom prst="rect">
              <a:avLst/>
            </a:prstGeom>
          </p:spPr>
        </p:pic>
        <p:pic>
          <p:nvPicPr>
            <p:cNvPr id="125" name="Graphic 124" descr="Folder with solid fill">
              <a:extLst>
                <a:ext uri="{FF2B5EF4-FFF2-40B4-BE49-F238E27FC236}">
                  <a16:creationId xmlns:a16="http://schemas.microsoft.com/office/drawing/2014/main" id="{5B815C5C-DE2D-AD97-F586-2F277F5340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719022">
              <a:off x="10698418" y="3676819"/>
              <a:ext cx="889497" cy="827303"/>
            </a:xfrm>
            <a:prstGeom prst="rect">
              <a:avLst/>
            </a:prstGeom>
          </p:spPr>
        </p:pic>
      </p:grpSp>
      <p:pic>
        <p:nvPicPr>
          <p:cNvPr id="137" name="Graphic 136" descr="Clock with solid fill">
            <a:extLst>
              <a:ext uri="{FF2B5EF4-FFF2-40B4-BE49-F238E27FC236}">
                <a16:creationId xmlns:a16="http://schemas.microsoft.com/office/drawing/2014/main" id="{974D9E48-B15A-50A3-585B-28E3FDC6196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148399" y="2164509"/>
            <a:ext cx="914400" cy="914400"/>
          </a:xfrm>
          <a:prstGeom prst="rect">
            <a:avLst/>
          </a:prstGeom>
        </p:spPr>
      </p:pic>
      <p:grpSp>
        <p:nvGrpSpPr>
          <p:cNvPr id="138" name="Group 137">
            <a:extLst>
              <a:ext uri="{FF2B5EF4-FFF2-40B4-BE49-F238E27FC236}">
                <a16:creationId xmlns:a16="http://schemas.microsoft.com/office/drawing/2014/main" id="{8ED5F17E-9A8F-B5C0-D1BC-FA978AC3B0EA}"/>
              </a:ext>
            </a:extLst>
          </p:cNvPr>
          <p:cNvGrpSpPr/>
          <p:nvPr/>
        </p:nvGrpSpPr>
        <p:grpSpPr>
          <a:xfrm>
            <a:off x="7158410" y="4907837"/>
            <a:ext cx="1208213" cy="999140"/>
            <a:chOff x="6613354" y="2905040"/>
            <a:chExt cx="1677653" cy="1446411"/>
          </a:xfrm>
        </p:grpSpPr>
        <p:pic>
          <p:nvPicPr>
            <p:cNvPr id="139" name="Graphic 138" descr="Money with solid fill">
              <a:extLst>
                <a:ext uri="{FF2B5EF4-FFF2-40B4-BE49-F238E27FC236}">
                  <a16:creationId xmlns:a16="http://schemas.microsoft.com/office/drawing/2014/main" id="{47572AF7-4E1F-2E26-D7E7-83B4B96E7F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6607" y="2905040"/>
              <a:ext cx="596177" cy="596177"/>
            </a:xfrm>
            <a:prstGeom prst="rect">
              <a:avLst/>
            </a:prstGeom>
          </p:spPr>
        </p:pic>
        <p:pic>
          <p:nvPicPr>
            <p:cNvPr id="140" name="Graphic 139" descr="Coins outline">
              <a:extLst>
                <a:ext uri="{FF2B5EF4-FFF2-40B4-BE49-F238E27FC236}">
                  <a16:creationId xmlns:a16="http://schemas.microsoft.com/office/drawing/2014/main" id="{AE8415AE-83E2-7F21-C4DC-ABB194A6D5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56631" y="3327508"/>
              <a:ext cx="435765" cy="435765"/>
            </a:xfrm>
            <a:prstGeom prst="rect">
              <a:avLst/>
            </a:prstGeom>
          </p:spPr>
        </p:pic>
        <p:pic>
          <p:nvPicPr>
            <p:cNvPr id="141" name="Graphic 140" descr="Open hand with solid fill">
              <a:extLst>
                <a:ext uri="{FF2B5EF4-FFF2-40B4-BE49-F238E27FC236}">
                  <a16:creationId xmlns:a16="http://schemas.microsoft.com/office/drawing/2014/main" id="{7405B775-55F5-71D0-2F91-055307F8E98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3354" y="3437051"/>
              <a:ext cx="914400" cy="914400"/>
            </a:xfrm>
            <a:prstGeom prst="rect">
              <a:avLst/>
            </a:prstGeom>
          </p:spPr>
        </p:pic>
        <p:pic>
          <p:nvPicPr>
            <p:cNvPr id="142" name="Graphic 141" descr="Open hand with solid fill">
              <a:extLst>
                <a:ext uri="{FF2B5EF4-FFF2-40B4-BE49-F238E27FC236}">
                  <a16:creationId xmlns:a16="http://schemas.microsoft.com/office/drawing/2014/main" id="{7BAE1FE7-CE02-EA32-BFB4-CCD7B40394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7376607" y="3170927"/>
              <a:ext cx="914400" cy="914400"/>
            </a:xfrm>
            <a:prstGeom prst="rect">
              <a:avLst/>
            </a:prstGeom>
          </p:spPr>
        </p:pic>
      </p:grpSp>
      <p:pic>
        <p:nvPicPr>
          <p:cNvPr id="2" name="Picture 1">
            <a:extLst>
              <a:ext uri="{FF2B5EF4-FFF2-40B4-BE49-F238E27FC236}">
                <a16:creationId xmlns:a16="http://schemas.microsoft.com/office/drawing/2014/main" id="{0190BF0E-32DF-3CDA-9DE7-F013FFA6C07B}"/>
              </a:ext>
            </a:extLst>
          </p:cNvPr>
          <p:cNvPicPr>
            <a:picLocks noChangeAspect="1"/>
          </p:cNvPicPr>
          <p:nvPr/>
        </p:nvPicPr>
        <p:blipFill>
          <a:blip r:embed="rId26"/>
          <a:stretch>
            <a:fillRect/>
          </a:stretch>
        </p:blipFill>
        <p:spPr>
          <a:xfrm>
            <a:off x="0" y="0"/>
            <a:ext cx="1759632" cy="265569"/>
          </a:xfrm>
          <a:prstGeom prst="rect">
            <a:avLst/>
          </a:prstGeom>
        </p:spPr>
      </p:pic>
      <p:pic>
        <p:nvPicPr>
          <p:cNvPr id="3" name="Picture 2" descr="A logo of an owl&#10;&#10;Description automatically generated">
            <a:extLst>
              <a:ext uri="{FF2B5EF4-FFF2-40B4-BE49-F238E27FC236}">
                <a16:creationId xmlns:a16="http://schemas.microsoft.com/office/drawing/2014/main" id="{A5876165-54AD-053B-774E-69F00149FDAC}"/>
              </a:ext>
            </a:extLst>
          </p:cNvPr>
          <p:cNvPicPr>
            <a:picLocks noChangeAspect="1"/>
          </p:cNvPicPr>
          <p:nvPr/>
        </p:nvPicPr>
        <p:blipFill>
          <a:blip r:embed="rId27">
            <a:extLst>
              <a:ext uri="{BEBA8EAE-BF5A-486C-A8C5-ECC9F3942E4B}">
                <a14:imgProps xmlns:a14="http://schemas.microsoft.com/office/drawing/2010/main">
                  <a14:imgLayer r:embed="rId28">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240887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AA98BE2D-C41B-13C1-6D74-0E6CCDC8DE1D}"/>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5A1CF03B-B17E-D03E-AAC1-9452C5565CAF}"/>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Nordic NPL Market: A Growing Opportunity</a:t>
            </a:r>
            <a:endParaRPr lang="en-GB" b="0">
              <a:ea typeface="+mj-lt"/>
              <a:cs typeface="+mj-lt"/>
            </a:endParaRPr>
          </a:p>
        </p:txBody>
      </p:sp>
      <p:sp>
        <p:nvSpPr>
          <p:cNvPr id="5" name="Sisällön paikkamerkki 2">
            <a:extLst>
              <a:ext uri="{FF2B5EF4-FFF2-40B4-BE49-F238E27FC236}">
                <a16:creationId xmlns:a16="http://schemas.microsoft.com/office/drawing/2014/main" id="{6A0E079A-9C4C-AF42-39D5-41D75A25A78B}"/>
              </a:ext>
            </a:extLst>
          </p:cNvPr>
          <p:cNvSpPr txBox="1">
            <a:spLocks/>
          </p:cNvSpPr>
          <p:nvPr/>
        </p:nvSpPr>
        <p:spPr>
          <a:xfrm>
            <a:off x="1247569" y="1914045"/>
            <a:ext cx="8338220"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dirty="0"/>
              <a:t>Demand for streamlined solutions in B2C receivables.</a:t>
            </a:r>
          </a:p>
          <a:p>
            <a:pPr>
              <a:lnSpc>
                <a:spcPct val="110000"/>
              </a:lnSpc>
              <a:spcBef>
                <a:spcPts val="0"/>
              </a:spcBef>
              <a:spcAft>
                <a:spcPts val="600"/>
              </a:spcAft>
            </a:pPr>
            <a:r>
              <a:rPr lang="en-GB" sz="2400" b="1" dirty="0"/>
              <a:t>Initial focus on the Nordic market with plans to expand across Europe.</a:t>
            </a:r>
          </a:p>
        </p:txBody>
      </p:sp>
      <p:pic>
        <p:nvPicPr>
          <p:cNvPr id="7" name="Picture 6" descr="A map of the country&#10;&#10;Description automatically generated">
            <a:extLst>
              <a:ext uri="{FF2B5EF4-FFF2-40B4-BE49-F238E27FC236}">
                <a16:creationId xmlns:a16="http://schemas.microsoft.com/office/drawing/2014/main" id="{51A452BC-D991-55C3-FF92-99C974B4D356}"/>
              </a:ext>
            </a:extLst>
          </p:cNvPr>
          <p:cNvPicPr>
            <a:picLocks noChangeAspect="1"/>
          </p:cNvPicPr>
          <p:nvPr/>
        </p:nvPicPr>
        <p:blipFill>
          <a:blip r:embed="rId3">
            <a:extLst>
              <a:ext uri="{28A0092B-C50C-407E-A947-70E740481C1C}">
                <a14:useLocalDpi xmlns:a14="http://schemas.microsoft.com/office/drawing/2010/main" val="0"/>
              </a:ext>
            </a:extLst>
          </a:blip>
          <a:srcRect l="19686" t="6783" r="17186"/>
          <a:stretch/>
        </p:blipFill>
        <p:spPr>
          <a:xfrm>
            <a:off x="8771860" y="1596733"/>
            <a:ext cx="3306726" cy="4882829"/>
          </a:xfrm>
          <a:prstGeom prst="rect">
            <a:avLst/>
          </a:prstGeom>
        </p:spPr>
      </p:pic>
      <p:pic>
        <p:nvPicPr>
          <p:cNvPr id="3" name="Picture 2">
            <a:extLst>
              <a:ext uri="{FF2B5EF4-FFF2-40B4-BE49-F238E27FC236}">
                <a16:creationId xmlns:a16="http://schemas.microsoft.com/office/drawing/2014/main" id="{424D12F5-E005-0FB9-10AF-C405C7B8F0F3}"/>
              </a:ext>
            </a:extLst>
          </p:cNvPr>
          <p:cNvPicPr>
            <a:picLocks noChangeAspect="1"/>
          </p:cNvPicPr>
          <p:nvPr/>
        </p:nvPicPr>
        <p:blipFill>
          <a:blip r:embed="rId4"/>
          <a:stretch>
            <a:fillRect/>
          </a:stretch>
        </p:blipFill>
        <p:spPr>
          <a:xfrm>
            <a:off x="0" y="0"/>
            <a:ext cx="1759632" cy="265569"/>
          </a:xfrm>
          <a:prstGeom prst="rect">
            <a:avLst/>
          </a:prstGeom>
        </p:spPr>
      </p:pic>
      <p:pic>
        <p:nvPicPr>
          <p:cNvPr id="6" name="Picture 5" descr="A logo of an owl&#10;&#10;Description automatically generated">
            <a:extLst>
              <a:ext uri="{FF2B5EF4-FFF2-40B4-BE49-F238E27FC236}">
                <a16:creationId xmlns:a16="http://schemas.microsoft.com/office/drawing/2014/main" id="{AE6C7282-BAAD-57B0-3651-DA87D3EE46D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pic>
        <p:nvPicPr>
          <p:cNvPr id="9" name="Graphic 8" descr="Target with solid fill">
            <a:extLst>
              <a:ext uri="{FF2B5EF4-FFF2-40B4-BE49-F238E27FC236}">
                <a16:creationId xmlns:a16="http://schemas.microsoft.com/office/drawing/2014/main" id="{71EF0444-3AE1-08F0-6498-3AFFD478A9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97717" y="3883483"/>
            <a:ext cx="874486" cy="874486"/>
          </a:xfrm>
          <a:prstGeom prst="rect">
            <a:avLst/>
          </a:prstGeom>
          <a:effectLst>
            <a:outerShdw blurRad="63500" sx="102000" sy="102000" algn="ctr" rotWithShape="0">
              <a:prstClr val="black">
                <a:alpha val="40000"/>
              </a:prstClr>
            </a:outerShdw>
          </a:effectLst>
        </p:spPr>
      </p:pic>
      <p:pic>
        <p:nvPicPr>
          <p:cNvPr id="10" name="Graphic 9" descr="Target with solid fill">
            <a:extLst>
              <a:ext uri="{FF2B5EF4-FFF2-40B4-BE49-F238E27FC236}">
                <a16:creationId xmlns:a16="http://schemas.microsoft.com/office/drawing/2014/main" id="{C84B5DBC-F0DE-8537-7AFD-D475AECD4C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60691" y="5449093"/>
            <a:ext cx="487064" cy="487064"/>
          </a:xfrm>
          <a:prstGeom prst="rect">
            <a:avLst/>
          </a:prstGeom>
          <a:effectLst>
            <a:outerShdw blurRad="63500" sx="102000" sy="102000" algn="ctr" rotWithShape="0">
              <a:prstClr val="black">
                <a:alpha val="40000"/>
              </a:prstClr>
            </a:outerShdw>
          </a:effectLst>
        </p:spPr>
      </p:pic>
      <p:pic>
        <p:nvPicPr>
          <p:cNvPr id="11" name="Graphic 10" descr="Target with solid fill">
            <a:extLst>
              <a:ext uri="{FF2B5EF4-FFF2-40B4-BE49-F238E27FC236}">
                <a16:creationId xmlns:a16="http://schemas.microsoft.com/office/drawing/2014/main" id="{30CAB2F5-30B2-47CE-A919-5E0B6585FD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93859" y="4657954"/>
            <a:ext cx="487064" cy="487064"/>
          </a:xfrm>
          <a:prstGeom prst="rect">
            <a:avLst/>
          </a:prstGeom>
          <a:effectLst>
            <a:outerShdw blurRad="63500" sx="102000" sy="102000" algn="ctr" rotWithShape="0">
              <a:prstClr val="black">
                <a:alpha val="40000"/>
              </a:prstClr>
            </a:outerShdw>
          </a:effectLst>
        </p:spPr>
      </p:pic>
      <p:pic>
        <p:nvPicPr>
          <p:cNvPr id="12" name="Graphic 11" descr="Target with solid fill">
            <a:extLst>
              <a:ext uri="{FF2B5EF4-FFF2-40B4-BE49-F238E27FC236}">
                <a16:creationId xmlns:a16="http://schemas.microsoft.com/office/drawing/2014/main" id="{46037945-F488-D20F-0F0B-0D257C8FE2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87306" y="4277634"/>
            <a:ext cx="659233" cy="65923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8189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F634EC96-2E63-E3AE-019B-90B359749D81}"/>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D72858AE-39D7-E78E-48A5-1983877900C9}"/>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Revenue and Funding Plan</a:t>
            </a:r>
            <a:endParaRPr lang="en-GB" b="0">
              <a:ea typeface="+mj-lt"/>
              <a:cs typeface="+mj-lt"/>
            </a:endParaRPr>
          </a:p>
        </p:txBody>
      </p:sp>
      <p:sp>
        <p:nvSpPr>
          <p:cNvPr id="5" name="Sisällön paikkamerkki 2">
            <a:extLst>
              <a:ext uri="{FF2B5EF4-FFF2-40B4-BE49-F238E27FC236}">
                <a16:creationId xmlns:a16="http://schemas.microsoft.com/office/drawing/2014/main" id="{C45D830F-24D3-73FE-7E7B-84FF08FAADF4}"/>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Funding Need: €300,000 for year one.</a:t>
            </a:r>
          </a:p>
          <a:p>
            <a:pPr>
              <a:lnSpc>
                <a:spcPct val="110000"/>
              </a:lnSpc>
              <a:spcBef>
                <a:spcPts val="0"/>
              </a:spcBef>
              <a:spcAft>
                <a:spcPts val="600"/>
              </a:spcAft>
            </a:pPr>
            <a:r>
              <a:rPr lang="en-GB" sz="2400" b="1"/>
              <a:t>Revenue Projections: €50k (Year 1), €200k (Year 2), multi-million by Year 5.</a:t>
            </a:r>
          </a:p>
          <a:p>
            <a:pPr>
              <a:lnSpc>
                <a:spcPct val="110000"/>
              </a:lnSpc>
              <a:spcBef>
                <a:spcPts val="0"/>
              </a:spcBef>
              <a:spcAft>
                <a:spcPts val="600"/>
              </a:spcAft>
            </a:pPr>
            <a:r>
              <a:rPr lang="en-GB" sz="2400" b="1"/>
              <a:t>Scaling strategy to larger markets and higher transaction volumes.</a:t>
            </a:r>
          </a:p>
        </p:txBody>
      </p:sp>
      <p:pic>
        <p:nvPicPr>
          <p:cNvPr id="3" name="Picture 2">
            <a:extLst>
              <a:ext uri="{FF2B5EF4-FFF2-40B4-BE49-F238E27FC236}">
                <a16:creationId xmlns:a16="http://schemas.microsoft.com/office/drawing/2014/main" id="{31E1179B-56B4-52B2-4694-A44BFE80E84A}"/>
              </a:ext>
            </a:extLst>
          </p:cNvPr>
          <p:cNvPicPr>
            <a:picLocks noChangeAspect="1"/>
          </p:cNvPicPr>
          <p:nvPr/>
        </p:nvPicPr>
        <p:blipFill>
          <a:blip r:embed="rId3"/>
          <a:stretch>
            <a:fillRect/>
          </a:stretch>
        </p:blipFill>
        <p:spPr>
          <a:xfrm>
            <a:off x="0" y="0"/>
            <a:ext cx="1759632" cy="265569"/>
          </a:xfrm>
          <a:prstGeom prst="rect">
            <a:avLst/>
          </a:prstGeom>
        </p:spPr>
      </p:pic>
      <p:pic>
        <p:nvPicPr>
          <p:cNvPr id="6" name="Picture 5" descr="A logo of an owl&#10;&#10;Description automatically generated">
            <a:extLst>
              <a:ext uri="{FF2B5EF4-FFF2-40B4-BE49-F238E27FC236}">
                <a16:creationId xmlns:a16="http://schemas.microsoft.com/office/drawing/2014/main" id="{A9E794D4-B457-52D8-B42C-BA27F6E183F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410583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25FFF32B-1DA3-FD76-DD16-7656501FBC22}"/>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3C1E8B17-CADE-68E5-C48B-C3B9976F55BC}"/>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GB"/>
              <a:t>Our Edge and Vision</a:t>
            </a:r>
            <a:endParaRPr lang="en-GB" b="0">
              <a:ea typeface="+mj-lt"/>
              <a:cs typeface="+mj-lt"/>
            </a:endParaRPr>
          </a:p>
        </p:txBody>
      </p:sp>
      <p:sp>
        <p:nvSpPr>
          <p:cNvPr id="5" name="Sisällön paikkamerkki 2">
            <a:extLst>
              <a:ext uri="{FF2B5EF4-FFF2-40B4-BE49-F238E27FC236}">
                <a16:creationId xmlns:a16="http://schemas.microsoft.com/office/drawing/2014/main" id="{5CC152D8-2B89-06D1-106B-3D4BB5F03558}"/>
              </a:ext>
            </a:extLst>
          </p:cNvPr>
          <p:cNvSpPr txBox="1">
            <a:spLocks/>
          </p:cNvSpPr>
          <p:nvPr/>
        </p:nvSpPr>
        <p:spPr>
          <a:xfrm>
            <a:off x="1247569" y="1914046"/>
            <a:ext cx="7632479" cy="24421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GB" sz="2400" b="1"/>
              <a:t>AI-driven insights for efficiency and fairness.</a:t>
            </a:r>
          </a:p>
          <a:p>
            <a:pPr>
              <a:lnSpc>
                <a:spcPct val="110000"/>
              </a:lnSpc>
              <a:spcBef>
                <a:spcPts val="0"/>
              </a:spcBef>
              <a:spcAft>
                <a:spcPts val="600"/>
              </a:spcAft>
            </a:pPr>
            <a:r>
              <a:rPr lang="en-GB" sz="2400" b="1"/>
              <a:t>Tailored solutions for small and mid-sized businesses and investors.</a:t>
            </a:r>
          </a:p>
          <a:p>
            <a:pPr>
              <a:lnSpc>
                <a:spcPct val="110000"/>
              </a:lnSpc>
              <a:spcBef>
                <a:spcPts val="0"/>
              </a:spcBef>
              <a:spcAft>
                <a:spcPts val="600"/>
              </a:spcAft>
            </a:pPr>
            <a:r>
              <a:rPr lang="en-GB" sz="2400" b="1"/>
              <a:t>Vision for a more accessible and transparent NPL trading future.</a:t>
            </a:r>
          </a:p>
        </p:txBody>
      </p:sp>
      <p:sp>
        <p:nvSpPr>
          <p:cNvPr id="7" name="TextBox 6">
            <a:extLst>
              <a:ext uri="{FF2B5EF4-FFF2-40B4-BE49-F238E27FC236}">
                <a16:creationId xmlns:a16="http://schemas.microsoft.com/office/drawing/2014/main" id="{544106FF-3ECF-8A1E-E9AB-0D8EE99942E7}"/>
              </a:ext>
            </a:extLst>
          </p:cNvPr>
          <p:cNvSpPr txBox="1"/>
          <p:nvPr/>
        </p:nvSpPr>
        <p:spPr>
          <a:xfrm>
            <a:off x="1608152" y="4673557"/>
            <a:ext cx="8912754" cy="727059"/>
          </a:xfrm>
          <a:prstGeom prst="rect">
            <a:avLst/>
          </a:prstGeom>
          <a:noFill/>
        </p:spPr>
        <p:txBody>
          <a:bodyPr wrap="square">
            <a:spAutoFit/>
          </a:bodyPr>
          <a:lstStyle/>
          <a:p>
            <a:pPr marL="0" indent="0">
              <a:lnSpc>
                <a:spcPct val="110000"/>
              </a:lnSpc>
              <a:spcBef>
                <a:spcPts val="0"/>
              </a:spcBef>
              <a:spcAft>
                <a:spcPts val="600"/>
              </a:spcAft>
              <a:buNone/>
            </a:pPr>
            <a:r>
              <a:rPr lang="en-GB" sz="4000" b="1"/>
              <a:t>Faster, Simpler, Smarter NPL Trading.</a:t>
            </a:r>
            <a:endParaRPr lang="fi-FI" sz="4000" b="1">
              <a:highlight>
                <a:srgbClr val="FFFF00"/>
              </a:highlight>
            </a:endParaRPr>
          </a:p>
        </p:txBody>
      </p:sp>
      <p:pic>
        <p:nvPicPr>
          <p:cNvPr id="3" name="Picture 2">
            <a:extLst>
              <a:ext uri="{FF2B5EF4-FFF2-40B4-BE49-F238E27FC236}">
                <a16:creationId xmlns:a16="http://schemas.microsoft.com/office/drawing/2014/main" id="{319268D9-F156-59DF-53EE-DA8AC1768115}"/>
              </a:ext>
            </a:extLst>
          </p:cNvPr>
          <p:cNvPicPr>
            <a:picLocks noChangeAspect="1"/>
          </p:cNvPicPr>
          <p:nvPr/>
        </p:nvPicPr>
        <p:blipFill>
          <a:blip r:embed="rId3"/>
          <a:stretch>
            <a:fillRect/>
          </a:stretch>
        </p:blipFill>
        <p:spPr>
          <a:xfrm>
            <a:off x="0" y="0"/>
            <a:ext cx="1759632" cy="265569"/>
          </a:xfrm>
          <a:prstGeom prst="rect">
            <a:avLst/>
          </a:prstGeom>
        </p:spPr>
      </p:pic>
      <p:pic>
        <p:nvPicPr>
          <p:cNvPr id="6" name="Picture 5" descr="A logo of an owl&#10;&#10;Description automatically generated">
            <a:extLst>
              <a:ext uri="{FF2B5EF4-FFF2-40B4-BE49-F238E27FC236}">
                <a16:creationId xmlns:a16="http://schemas.microsoft.com/office/drawing/2014/main" id="{0436DD72-26C0-B87A-89AC-DC550CAC3F8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119950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a:extLst>
            <a:ext uri="{FF2B5EF4-FFF2-40B4-BE49-F238E27FC236}">
              <a16:creationId xmlns:a16="http://schemas.microsoft.com/office/drawing/2014/main" id="{4A5241C0-10FE-EA69-7669-0A44CD3D4939}"/>
            </a:ext>
          </a:extLst>
        </p:cNvPr>
        <p:cNvGrpSpPr/>
        <p:nvPr/>
      </p:nvGrpSpPr>
      <p:grpSpPr>
        <a:xfrm>
          <a:off x="0" y="0"/>
          <a:ext cx="0" cy="0"/>
          <a:chOff x="0" y="0"/>
          <a:chExt cx="0" cy="0"/>
        </a:xfrm>
      </p:grpSpPr>
      <p:sp>
        <p:nvSpPr>
          <p:cNvPr id="4" name="Otsikko 1">
            <a:extLst>
              <a:ext uri="{FF2B5EF4-FFF2-40B4-BE49-F238E27FC236}">
                <a16:creationId xmlns:a16="http://schemas.microsoft.com/office/drawing/2014/main" id="{FE6BF5CD-4F7C-0F03-D094-EB2DD62AC5A0}"/>
              </a:ext>
            </a:extLst>
          </p:cNvPr>
          <p:cNvSpPr txBox="1">
            <a:spLocks/>
          </p:cNvSpPr>
          <p:nvPr/>
        </p:nvSpPr>
        <p:spPr>
          <a:xfrm>
            <a:off x="1708573" y="3727843"/>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pPr algn="ctr">
              <a:lnSpc>
                <a:spcPct val="110000"/>
              </a:lnSpc>
              <a:spcBef>
                <a:spcPts val="0"/>
              </a:spcBef>
              <a:spcAft>
                <a:spcPts val="600"/>
              </a:spcAft>
            </a:pPr>
            <a:r>
              <a:rPr lang="en-GB" sz="3200" b="1"/>
              <a:t>Let’s make the future of NPL trading faster, simpler, and smarter—together.</a:t>
            </a:r>
            <a:endParaRPr lang="fi-FI" sz="3200" b="1">
              <a:highlight>
                <a:srgbClr val="FFFF00"/>
              </a:highlight>
            </a:endParaRPr>
          </a:p>
        </p:txBody>
      </p:sp>
      <p:sp>
        <p:nvSpPr>
          <p:cNvPr id="5" name="Sisällön paikkamerkki 2">
            <a:extLst>
              <a:ext uri="{FF2B5EF4-FFF2-40B4-BE49-F238E27FC236}">
                <a16:creationId xmlns:a16="http://schemas.microsoft.com/office/drawing/2014/main" id="{A34D3229-A21B-EC3A-E8BC-5C50B0EE0817}"/>
              </a:ext>
            </a:extLst>
          </p:cNvPr>
          <p:cNvSpPr txBox="1">
            <a:spLocks/>
          </p:cNvSpPr>
          <p:nvPr/>
        </p:nvSpPr>
        <p:spPr>
          <a:xfrm>
            <a:off x="1247569" y="1914045"/>
            <a:ext cx="7632479" cy="41096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endParaRPr lang="fi-FI" sz="2400" b="1">
              <a:highlight>
                <a:srgbClr val="FFFF00"/>
              </a:highlight>
            </a:endParaRPr>
          </a:p>
        </p:txBody>
      </p:sp>
      <p:sp>
        <p:nvSpPr>
          <p:cNvPr id="9" name="Sisällön paikkamerkki 2">
            <a:extLst>
              <a:ext uri="{FF2B5EF4-FFF2-40B4-BE49-F238E27FC236}">
                <a16:creationId xmlns:a16="http://schemas.microsoft.com/office/drawing/2014/main" id="{BF4EF602-EE29-1CD5-8036-9F2E155A81E0}"/>
              </a:ext>
            </a:extLst>
          </p:cNvPr>
          <p:cNvSpPr txBox="1">
            <a:spLocks/>
          </p:cNvSpPr>
          <p:nvPr/>
        </p:nvSpPr>
        <p:spPr>
          <a:xfrm>
            <a:off x="4227105" y="2468335"/>
            <a:ext cx="4003621" cy="5383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spcAft>
                <a:spcPts val="600"/>
              </a:spcAft>
              <a:buNone/>
            </a:pPr>
            <a:r>
              <a:rPr lang="en-GB" sz="2400" b="1"/>
              <a:t>First_name@bidwise.com</a:t>
            </a:r>
          </a:p>
        </p:txBody>
      </p:sp>
      <p:sp>
        <p:nvSpPr>
          <p:cNvPr id="11" name="TextBox 10">
            <a:extLst>
              <a:ext uri="{FF2B5EF4-FFF2-40B4-BE49-F238E27FC236}">
                <a16:creationId xmlns:a16="http://schemas.microsoft.com/office/drawing/2014/main" id="{6BA41C98-251A-4AEC-5A71-0A26081D5D25}"/>
              </a:ext>
            </a:extLst>
          </p:cNvPr>
          <p:cNvSpPr txBox="1"/>
          <p:nvPr/>
        </p:nvSpPr>
        <p:spPr>
          <a:xfrm>
            <a:off x="4112728" y="5472751"/>
            <a:ext cx="4232376" cy="1015663"/>
          </a:xfrm>
          <a:prstGeom prst="rect">
            <a:avLst/>
          </a:prstGeom>
          <a:noFill/>
        </p:spPr>
        <p:txBody>
          <a:bodyPr wrap="square" rtlCol="0">
            <a:spAutoFit/>
          </a:bodyPr>
          <a:lstStyle/>
          <a:p>
            <a:pPr algn="ctr"/>
            <a:r>
              <a:rPr lang="en-GB" sz="2000" err="1">
                <a:solidFill>
                  <a:srgbClr val="2C3F48"/>
                </a:solidFill>
              </a:rPr>
              <a:t>Eppu</a:t>
            </a:r>
            <a:r>
              <a:rPr lang="en-GB" sz="2000">
                <a:solidFill>
                  <a:srgbClr val="2C3F48"/>
                </a:solidFill>
              </a:rPr>
              <a:t> </a:t>
            </a:r>
            <a:r>
              <a:rPr lang="en-GB" sz="2000" err="1">
                <a:solidFill>
                  <a:srgbClr val="2C3F48"/>
                </a:solidFill>
              </a:rPr>
              <a:t>Hassinen</a:t>
            </a:r>
            <a:endParaRPr lang="en-GB" sz="2000">
              <a:solidFill>
                <a:srgbClr val="2C3F48"/>
              </a:solidFill>
            </a:endParaRPr>
          </a:p>
          <a:p>
            <a:pPr algn="ctr"/>
            <a:r>
              <a:rPr lang="en-GB" sz="2000">
                <a:solidFill>
                  <a:srgbClr val="2C3F48"/>
                </a:solidFill>
              </a:rPr>
              <a:t>Jarmo Tahvanainen</a:t>
            </a:r>
          </a:p>
          <a:p>
            <a:pPr algn="ctr"/>
            <a:r>
              <a:rPr lang="en-GB" sz="2000">
                <a:solidFill>
                  <a:srgbClr val="2C3F48"/>
                </a:solidFill>
              </a:rPr>
              <a:t>Risto </a:t>
            </a:r>
            <a:r>
              <a:rPr lang="en-GB" sz="2000" err="1">
                <a:solidFill>
                  <a:srgbClr val="2C3F48"/>
                </a:solidFill>
              </a:rPr>
              <a:t>Teerikoski</a:t>
            </a:r>
            <a:endParaRPr lang="en-GB" sz="2000">
              <a:solidFill>
                <a:srgbClr val="2C3F48"/>
              </a:solidFill>
            </a:endParaRPr>
          </a:p>
        </p:txBody>
      </p:sp>
      <p:sp>
        <p:nvSpPr>
          <p:cNvPr id="12" name="Otsikko 1">
            <a:extLst>
              <a:ext uri="{FF2B5EF4-FFF2-40B4-BE49-F238E27FC236}">
                <a16:creationId xmlns:a16="http://schemas.microsoft.com/office/drawing/2014/main" id="{14F829F2-A211-78CC-9326-743BA8347CC1}"/>
              </a:ext>
            </a:extLst>
          </p:cNvPr>
          <p:cNvSpPr txBox="1">
            <a:spLocks/>
          </p:cNvSpPr>
          <p:nvPr/>
        </p:nvSpPr>
        <p:spPr>
          <a:xfrm>
            <a:off x="1544186" y="460661"/>
            <a:ext cx="9040687" cy="113607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pPr algn="ctr"/>
            <a:r>
              <a:rPr lang="en-GB"/>
              <a:t>Join Us in Transforming NPL Trading</a:t>
            </a:r>
            <a:endParaRPr lang="en-GB" b="0">
              <a:ea typeface="+mj-lt"/>
              <a:cs typeface="+mj-lt"/>
            </a:endParaRPr>
          </a:p>
        </p:txBody>
      </p:sp>
      <p:pic>
        <p:nvPicPr>
          <p:cNvPr id="2" name="Picture 1">
            <a:extLst>
              <a:ext uri="{FF2B5EF4-FFF2-40B4-BE49-F238E27FC236}">
                <a16:creationId xmlns:a16="http://schemas.microsoft.com/office/drawing/2014/main" id="{61929180-0E1F-A643-7305-2DE74BE92842}"/>
              </a:ext>
            </a:extLst>
          </p:cNvPr>
          <p:cNvPicPr>
            <a:picLocks noChangeAspect="1"/>
          </p:cNvPicPr>
          <p:nvPr/>
        </p:nvPicPr>
        <p:blipFill>
          <a:blip r:embed="rId3"/>
          <a:stretch>
            <a:fillRect/>
          </a:stretch>
        </p:blipFill>
        <p:spPr>
          <a:xfrm>
            <a:off x="0" y="0"/>
            <a:ext cx="1759632" cy="265569"/>
          </a:xfrm>
          <a:prstGeom prst="rect">
            <a:avLst/>
          </a:prstGeom>
        </p:spPr>
      </p:pic>
      <p:pic>
        <p:nvPicPr>
          <p:cNvPr id="3" name="Picture 2" descr="A logo of an owl&#10;&#10;Description automatically generated">
            <a:extLst>
              <a:ext uri="{FF2B5EF4-FFF2-40B4-BE49-F238E27FC236}">
                <a16:creationId xmlns:a16="http://schemas.microsoft.com/office/drawing/2014/main" id="{CB334128-2590-01C0-8BBE-D1A033C5183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50071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82AF-DE94-D02B-0CC4-71A66DB3A75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B0A743-7583-3062-9D6C-2E21762074D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24C2EFE-9FED-9522-E223-F3973104CC8A}"/>
              </a:ext>
            </a:extLst>
          </p:cNvPr>
          <p:cNvPicPr>
            <a:picLocks noChangeAspect="1"/>
          </p:cNvPicPr>
          <p:nvPr/>
        </p:nvPicPr>
        <p:blipFill>
          <a:blip r:embed="rId2"/>
          <a:stretch>
            <a:fillRect/>
          </a:stretch>
        </p:blipFill>
        <p:spPr>
          <a:xfrm>
            <a:off x="1709125" y="2766920"/>
            <a:ext cx="8773749" cy="1324160"/>
          </a:xfrm>
          <a:prstGeom prst="rect">
            <a:avLst/>
          </a:prstGeom>
        </p:spPr>
      </p:pic>
      <p:pic>
        <p:nvPicPr>
          <p:cNvPr id="6" name="Picture 5" descr="A logo of an owl&#10;&#10;Description automatically generated">
            <a:extLst>
              <a:ext uri="{FF2B5EF4-FFF2-40B4-BE49-F238E27FC236}">
                <a16:creationId xmlns:a16="http://schemas.microsoft.com/office/drawing/2014/main" id="{74545B2C-D7F2-44F4-4BD5-226BFF1F63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0944" y1="33903" x2="40944" y2="33903"/>
                        <a14:foregroundMark x1="50000" y1="41637" x2="50000" y2="40827"/>
                        <a14:foregroundMark x1="58478" y1="37320" x2="58478" y2="37320"/>
                        <a14:foregroundMark x1="57900" y1="34263" x2="57900" y2="34263"/>
                        <a14:foregroundMark x1="55877" y1="71043" x2="55877" y2="71043"/>
                        <a14:foregroundMark x1="60790" y1="69874" x2="60790" y2="69874"/>
                        <a14:foregroundMark x1="43834" y1="71223" x2="43834" y2="71223"/>
                        <a14:foregroundMark x1="38439" y1="69065" x2="38439" y2="69065"/>
                        <a14:foregroundMark x1="21773" y1="83453" x2="21773" y2="83453"/>
                        <a14:foregroundMark x1="32563" y1="82824" x2="32563" y2="82824"/>
                        <a14:foregroundMark x1="31792" y1="78237" x2="31792" y2="78237"/>
                        <a14:foregroundMark x1="41329" y1="81475" x2="41329" y2="81475"/>
                        <a14:foregroundMark x1="60212" y1="83633" x2="60212" y2="83633"/>
                        <a14:foregroundMark x1="60790" y1="78237" x2="60790" y2="78237"/>
                        <a14:foregroundMark x1="66859" y1="82284" x2="66859" y2="82284"/>
                        <a14:foregroundMark x1="72640" y1="82284" x2="72640" y2="82284"/>
                        <a14:backgroundMark x1="74470" y1="84173" x2="74470" y2="84173"/>
                      </a14:backgroundRemoval>
                    </a14:imgEffect>
                  </a14:imgLayer>
                </a14:imgProps>
              </a:ext>
              <a:ext uri="{28A0092B-C50C-407E-A947-70E740481C1C}">
                <a14:useLocalDpi xmlns:a14="http://schemas.microsoft.com/office/drawing/2010/main" val="0"/>
              </a:ext>
            </a:extLst>
          </a:blip>
          <a:stretch>
            <a:fillRect/>
          </a:stretch>
        </p:blipFill>
        <p:spPr>
          <a:xfrm>
            <a:off x="10868518" y="1"/>
            <a:ext cx="1323482" cy="1417834"/>
          </a:xfrm>
          <a:prstGeom prst="rect">
            <a:avLst/>
          </a:prstGeom>
        </p:spPr>
      </p:pic>
    </p:spTree>
    <p:extLst>
      <p:ext uri="{BB962C8B-B14F-4D97-AF65-F5344CB8AC3E}">
        <p14:creationId xmlns:p14="http://schemas.microsoft.com/office/powerpoint/2010/main" val="508753832"/>
      </p:ext>
    </p:extLst>
  </p:cSld>
  <p:clrMapOvr>
    <a:masterClrMapping/>
  </p:clrMapOvr>
</p:sld>
</file>

<file path=ppt/theme/theme1.xml><?xml version="1.0" encoding="utf-8"?>
<a:theme xmlns:a="http://schemas.openxmlformats.org/drawingml/2006/main" name="EncaseVTI">
  <a:themeElements>
    <a:clrScheme name="AnalogousFromRegularSeedRightStep">
      <a:dk1>
        <a:srgbClr val="000000"/>
      </a:dk1>
      <a:lt1>
        <a:srgbClr val="FFFFFF"/>
      </a:lt1>
      <a:dk2>
        <a:srgbClr val="38223B"/>
      </a:dk2>
      <a:lt2>
        <a:srgbClr val="E8E4E2"/>
      </a:lt2>
      <a:accent1>
        <a:srgbClr val="4DA4C3"/>
      </a:accent1>
      <a:accent2>
        <a:srgbClr val="3B61B1"/>
      </a:accent2>
      <a:accent3>
        <a:srgbClr val="584DC3"/>
      </a:accent3>
      <a:accent4>
        <a:srgbClr val="773BB1"/>
      </a:accent4>
      <a:accent5>
        <a:srgbClr val="BB4DC3"/>
      </a:accent5>
      <a:accent6>
        <a:srgbClr val="B13B89"/>
      </a:accent6>
      <a:hlink>
        <a:srgbClr val="BF603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Widescreen</PresentationFormat>
  <Paragraphs>58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Calibri</vt:lpstr>
      <vt:lpstr>EncaseVTI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Eppu Hassinen</cp:lastModifiedBy>
  <cp:revision>1</cp:revision>
  <dcterms:created xsi:type="dcterms:W3CDTF">2024-11-04T11:03:07Z</dcterms:created>
  <dcterms:modified xsi:type="dcterms:W3CDTF">2024-11-25T12:19:26Z</dcterms:modified>
</cp:coreProperties>
</file>