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6"/>
  </p:notesMasterIdLst>
  <p:sldIdLst>
    <p:sldId id="262" r:id="rId2"/>
    <p:sldId id="264" r:id="rId3"/>
    <p:sldId id="263" r:id="rId4"/>
    <p:sldId id="261" r:id="rId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C4994C-5C66-4834-8AE3-023052773105}" v="50" dt="2024-11-11T12:12:27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5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to Teerikoski" userId="S::risto.teerikoski@tuni.fi::66234951-cf9c-4562-95a0-ea74f6dfe2aa" providerId="AD" clId="Web-{C734AB2E-1281-E199-E815-8CBD2CE7B232}"/>
    <pc:docChg chg="delSld modSld">
      <pc:chgData name="Risto Teerikoski" userId="S::risto.teerikoski@tuni.fi::66234951-cf9c-4562-95a0-ea74f6dfe2aa" providerId="AD" clId="Web-{C734AB2E-1281-E199-E815-8CBD2CE7B232}" dt="2024-11-04T12:22:58.417" v="44" actId="20577"/>
      <pc:docMkLst>
        <pc:docMk/>
      </pc:docMkLst>
      <pc:sldChg chg="modSp">
        <pc:chgData name="Risto Teerikoski" userId="S::risto.teerikoski@tuni.fi::66234951-cf9c-4562-95a0-ea74f6dfe2aa" providerId="AD" clId="Web-{C734AB2E-1281-E199-E815-8CBD2CE7B232}" dt="2024-11-04T12:22:58.417" v="44" actId="20577"/>
        <pc:sldMkLst>
          <pc:docMk/>
          <pc:sldMk cId="72855012" sldId="257"/>
        </pc:sldMkLst>
        <pc:spChg chg="mod">
          <ac:chgData name="Risto Teerikoski" userId="S::risto.teerikoski@tuni.fi::66234951-cf9c-4562-95a0-ea74f6dfe2aa" providerId="AD" clId="Web-{C734AB2E-1281-E199-E815-8CBD2CE7B232}" dt="2024-11-04T12:22:58.417" v="44" actId="20577"/>
          <ac:spMkLst>
            <pc:docMk/>
            <pc:sldMk cId="72855012" sldId="257"/>
            <ac:spMk id="3" creationId="{27BAA062-1454-5B81-8930-CA98EB165809}"/>
          </ac:spMkLst>
        </pc:spChg>
      </pc:sldChg>
      <pc:sldChg chg="del">
        <pc:chgData name="Risto Teerikoski" userId="S::risto.teerikoski@tuni.fi::66234951-cf9c-4562-95a0-ea74f6dfe2aa" providerId="AD" clId="Web-{C734AB2E-1281-E199-E815-8CBD2CE7B232}" dt="2024-11-04T12:16:47.563" v="28"/>
        <pc:sldMkLst>
          <pc:docMk/>
          <pc:sldMk cId="2890882835" sldId="259"/>
        </pc:sldMkLst>
      </pc:sldChg>
      <pc:sldChg chg="addSp delSp modSp">
        <pc:chgData name="Risto Teerikoski" userId="S::risto.teerikoski@tuni.fi::66234951-cf9c-4562-95a0-ea74f6dfe2aa" providerId="AD" clId="Web-{C734AB2E-1281-E199-E815-8CBD2CE7B232}" dt="2024-11-04T12:16:41.859" v="27" actId="20577"/>
        <pc:sldMkLst>
          <pc:docMk/>
          <pc:sldMk cId="4096565114" sldId="260"/>
        </pc:sldMkLst>
        <pc:spChg chg="mod">
          <ac:chgData name="Risto Teerikoski" userId="S::risto.teerikoski@tuni.fi::66234951-cf9c-4562-95a0-ea74f6dfe2aa" providerId="AD" clId="Web-{C734AB2E-1281-E199-E815-8CBD2CE7B232}" dt="2024-11-04T12:15:31.183" v="6"/>
          <ac:spMkLst>
            <pc:docMk/>
            <pc:sldMk cId="4096565114" sldId="260"/>
            <ac:spMk id="2" creationId="{3A7F9F9F-9D71-A2FC-FCB0-0B6F90968D91}"/>
          </ac:spMkLst>
        </pc:spChg>
        <pc:spChg chg="mod">
          <ac:chgData name="Risto Teerikoski" userId="S::risto.teerikoski@tuni.fi::66234951-cf9c-4562-95a0-ea74f6dfe2aa" providerId="AD" clId="Web-{C734AB2E-1281-E199-E815-8CBD2CE7B232}" dt="2024-11-04T12:16:41.859" v="27" actId="20577"/>
          <ac:spMkLst>
            <pc:docMk/>
            <pc:sldMk cId="4096565114" sldId="260"/>
            <ac:spMk id="3" creationId="{D480792E-AA84-37A5-D73A-29B2B60F1F11}"/>
          </ac:spMkLst>
        </pc:spChg>
        <pc:spChg chg="add del">
          <ac:chgData name="Risto Teerikoski" userId="S::risto.teerikoski@tuni.fi::66234951-cf9c-4562-95a0-ea74f6dfe2aa" providerId="AD" clId="Web-{C734AB2E-1281-E199-E815-8CBD2CE7B232}" dt="2024-11-04T12:15:31.183" v="7"/>
          <ac:spMkLst>
            <pc:docMk/>
            <pc:sldMk cId="4096565114" sldId="260"/>
            <ac:spMk id="52" creationId="{13BF1CB8-C4D2-46A7-900D-7B057EBD241F}"/>
          </ac:spMkLst>
        </pc:spChg>
        <pc:spChg chg="add del">
          <ac:chgData name="Risto Teerikoski" userId="S::risto.teerikoski@tuni.fi::66234951-cf9c-4562-95a0-ea74f6dfe2aa" providerId="AD" clId="Web-{C734AB2E-1281-E199-E815-8CBD2CE7B232}" dt="2024-11-04T12:15:31.183" v="7"/>
          <ac:spMkLst>
            <pc:docMk/>
            <pc:sldMk cId="4096565114" sldId="260"/>
            <ac:spMk id="53" creationId="{8047ED37-AD62-4555-A369-81CC3152B499}"/>
          </ac:spMkLst>
        </pc:spChg>
        <pc:spChg chg="add">
          <ac:chgData name="Risto Teerikoski" userId="S::risto.teerikoski@tuni.fi::66234951-cf9c-4562-95a0-ea74f6dfe2aa" providerId="AD" clId="Web-{C734AB2E-1281-E199-E815-8CBD2CE7B232}" dt="2024-11-04T12:15:31.183" v="7"/>
          <ac:spMkLst>
            <pc:docMk/>
            <pc:sldMk cId="4096565114" sldId="260"/>
            <ac:spMk id="58" creationId="{13BF1CB8-C4D2-46A7-900D-7B057EBD241F}"/>
          </ac:spMkLst>
        </pc:spChg>
        <pc:spChg chg="add del">
          <ac:chgData name="Risto Teerikoski" userId="S::risto.teerikoski@tuni.fi::66234951-cf9c-4562-95a0-ea74f6dfe2aa" providerId="AD" clId="Web-{C734AB2E-1281-E199-E815-8CBD2CE7B232}" dt="2024-11-04T12:15:31.183" v="6"/>
          <ac:spMkLst>
            <pc:docMk/>
            <pc:sldMk cId="4096565114" sldId="260"/>
            <ac:spMk id="60" creationId="{CDABA077-5650-4194-91A9-0181927D31F7}"/>
          </ac:spMkLst>
        </pc:spChg>
        <pc:spChg chg="add del">
          <ac:chgData name="Risto Teerikoski" userId="S::risto.teerikoski@tuni.fi::66234951-cf9c-4562-95a0-ea74f6dfe2aa" providerId="AD" clId="Web-{C734AB2E-1281-E199-E815-8CBD2CE7B232}" dt="2024-11-04T12:15:31.183" v="6"/>
          <ac:spMkLst>
            <pc:docMk/>
            <pc:sldMk cId="4096565114" sldId="260"/>
            <ac:spMk id="62" creationId="{7A4E7FFF-D33D-499B-85BF-6EBA5D5FB19F}"/>
          </ac:spMkLst>
        </pc:spChg>
        <pc:spChg chg="add del">
          <ac:chgData name="Risto Teerikoski" userId="S::risto.teerikoski@tuni.fi::66234951-cf9c-4562-95a0-ea74f6dfe2aa" providerId="AD" clId="Web-{C734AB2E-1281-E199-E815-8CBD2CE7B232}" dt="2024-11-04T12:15:31.183" v="6"/>
          <ac:spMkLst>
            <pc:docMk/>
            <pc:sldMk cId="4096565114" sldId="260"/>
            <ac:spMk id="64" creationId="{0B1402E7-5138-4B04-AA6B-9B61E652EB83}"/>
          </ac:spMkLst>
        </pc:spChg>
        <pc:spChg chg="add">
          <ac:chgData name="Risto Teerikoski" userId="S::risto.teerikoski@tuni.fi::66234951-cf9c-4562-95a0-ea74f6dfe2aa" providerId="AD" clId="Web-{C734AB2E-1281-E199-E815-8CBD2CE7B232}" dt="2024-11-04T12:15:31.183" v="7"/>
          <ac:spMkLst>
            <pc:docMk/>
            <pc:sldMk cId="4096565114" sldId="260"/>
            <ac:spMk id="66" creationId="{8047ED37-AD62-4555-A369-81CC3152B499}"/>
          </ac:spMkLst>
        </pc:spChg>
        <pc:picChg chg="add del">
          <ac:chgData name="Risto Teerikoski" userId="S::risto.teerikoski@tuni.fi::66234951-cf9c-4562-95a0-ea74f6dfe2aa" providerId="AD" clId="Web-{C734AB2E-1281-E199-E815-8CBD2CE7B232}" dt="2024-11-04T12:15:31.183" v="6"/>
          <ac:picMkLst>
            <pc:docMk/>
            <pc:sldMk cId="4096565114" sldId="260"/>
            <ac:picMk id="57" creationId="{22CBAAFC-285F-31B8-05BC-DF6440B66CC2}"/>
          </ac:picMkLst>
        </pc:picChg>
      </pc:sldChg>
    </pc:docChg>
  </pc:docChgLst>
  <pc:docChgLst>
    <pc:chgData name="Risto Teerikoski" userId="S::risto.teerikoski@tuni.fi::66234951-cf9c-4562-95a0-ea74f6dfe2aa" providerId="AD" clId="Web-{CEC6FFF3-203D-839F-184A-1BD9DE318F6B}"/>
    <pc:docChg chg="modSld">
      <pc:chgData name="Risto Teerikoski" userId="S::risto.teerikoski@tuni.fi::66234951-cf9c-4562-95a0-ea74f6dfe2aa" providerId="AD" clId="Web-{CEC6FFF3-203D-839F-184A-1BD9DE318F6B}" dt="2024-11-04T11:18:15.177" v="29"/>
      <pc:docMkLst>
        <pc:docMk/>
      </pc:docMkLst>
      <pc:sldChg chg="addSp delSp modSp">
        <pc:chgData name="Risto Teerikoski" userId="S::risto.teerikoski@tuni.fi::66234951-cf9c-4562-95a0-ea74f6dfe2aa" providerId="AD" clId="Web-{CEC6FFF3-203D-839F-184A-1BD9DE318F6B}" dt="2024-11-04T11:13:26.034" v="21"/>
        <pc:sldMkLst>
          <pc:docMk/>
          <pc:sldMk cId="782385677" sldId="256"/>
        </pc:sldMkLst>
        <pc:spChg chg="mod">
          <ac:chgData name="Risto Teerikoski" userId="S::risto.teerikoski@tuni.fi::66234951-cf9c-4562-95a0-ea74f6dfe2aa" providerId="AD" clId="Web-{CEC6FFF3-203D-839F-184A-1BD9DE318F6B}" dt="2024-11-04T11:13:26.034" v="21"/>
          <ac:spMkLst>
            <pc:docMk/>
            <pc:sldMk cId="782385677" sldId="256"/>
            <ac:spMk id="2" creationId="{00000000-0000-0000-0000-000000000000}"/>
          </ac:spMkLst>
        </pc:spChg>
        <pc:spChg chg="mod">
          <ac:chgData name="Risto Teerikoski" userId="S::risto.teerikoski@tuni.fi::66234951-cf9c-4562-95a0-ea74f6dfe2aa" providerId="AD" clId="Web-{CEC6FFF3-203D-839F-184A-1BD9DE318F6B}" dt="2024-11-04T11:13:26.034" v="21"/>
          <ac:spMkLst>
            <pc:docMk/>
            <pc:sldMk cId="782385677" sldId="256"/>
            <ac:spMk id="3" creationId="{00000000-0000-0000-0000-000000000000}"/>
          </ac:spMkLst>
        </pc:spChg>
        <pc:spChg chg="add del">
          <ac:chgData name="Risto Teerikoski" userId="S::risto.teerikoski@tuni.fi::66234951-cf9c-4562-95a0-ea74f6dfe2aa" providerId="AD" clId="Web-{CEC6FFF3-203D-839F-184A-1BD9DE318F6B}" dt="2024-11-04T11:13:26.034" v="21"/>
          <ac:spMkLst>
            <pc:docMk/>
            <pc:sldMk cId="782385677" sldId="256"/>
            <ac:spMk id="9" creationId="{644DFB53-C7FE-4BC7-BA96-83262BE09953}"/>
          </ac:spMkLst>
        </pc:spChg>
        <pc:spChg chg="add del">
          <ac:chgData name="Risto Teerikoski" userId="S::risto.teerikoski@tuni.fi::66234951-cf9c-4562-95a0-ea74f6dfe2aa" providerId="AD" clId="Web-{CEC6FFF3-203D-839F-184A-1BD9DE318F6B}" dt="2024-11-04T11:13:26.034" v="20"/>
          <ac:spMkLst>
            <pc:docMk/>
            <pc:sldMk cId="782385677" sldId="256"/>
            <ac:spMk id="14" creationId="{644DFB53-C7FE-4BC7-BA96-83262BE09953}"/>
          </ac:spMkLst>
        </pc:spChg>
        <pc:spChg chg="add del">
          <ac:chgData name="Risto Teerikoski" userId="S::risto.teerikoski@tuni.fi::66234951-cf9c-4562-95a0-ea74f6dfe2aa" providerId="AD" clId="Web-{CEC6FFF3-203D-839F-184A-1BD9DE318F6B}" dt="2024-11-04T11:13:26.034" v="20"/>
          <ac:spMkLst>
            <pc:docMk/>
            <pc:sldMk cId="782385677" sldId="256"/>
            <ac:spMk id="16" creationId="{DDB09BEC-5EA0-4D24-9BAE-DFC8646DED14}"/>
          </ac:spMkLst>
        </pc:spChg>
        <pc:spChg chg="add">
          <ac:chgData name="Risto Teerikoski" userId="S::risto.teerikoski@tuni.fi::66234951-cf9c-4562-95a0-ea74f6dfe2aa" providerId="AD" clId="Web-{CEC6FFF3-203D-839F-184A-1BD9DE318F6B}" dt="2024-11-04T11:13:26.034" v="21"/>
          <ac:spMkLst>
            <pc:docMk/>
            <pc:sldMk cId="782385677" sldId="256"/>
            <ac:spMk id="18" creationId="{B505F355-D9B7-492A-91C5-52AE9D9A6DB6}"/>
          </ac:spMkLst>
        </pc:spChg>
        <pc:spChg chg="add">
          <ac:chgData name="Risto Teerikoski" userId="S::risto.teerikoski@tuni.fi::66234951-cf9c-4562-95a0-ea74f6dfe2aa" providerId="AD" clId="Web-{CEC6FFF3-203D-839F-184A-1BD9DE318F6B}" dt="2024-11-04T11:13:26.034" v="21"/>
          <ac:spMkLst>
            <pc:docMk/>
            <pc:sldMk cId="782385677" sldId="256"/>
            <ac:spMk id="19" creationId="{F6A717AF-6331-4B86-B31A-72F2A8682EB9}"/>
          </ac:spMkLst>
        </pc:spChg>
        <pc:picChg chg="del">
          <ac:chgData name="Risto Teerikoski" userId="S::risto.teerikoski@tuni.fi::66234951-cf9c-4562-95a0-ea74f6dfe2aa" providerId="AD" clId="Web-{CEC6FFF3-203D-839F-184A-1BD9DE318F6B}" dt="2024-11-04T11:13:04.829" v="18"/>
          <ac:picMkLst>
            <pc:docMk/>
            <pc:sldMk cId="782385677" sldId="256"/>
            <ac:picMk id="4" creationId="{999EB7E7-2345-64AC-E712-671BEC69BEC1}"/>
          </ac:picMkLst>
        </pc:picChg>
        <pc:picChg chg="add mod ord">
          <ac:chgData name="Risto Teerikoski" userId="S::risto.teerikoski@tuni.fi::66234951-cf9c-4562-95a0-ea74f6dfe2aa" providerId="AD" clId="Web-{CEC6FFF3-203D-839F-184A-1BD9DE318F6B}" dt="2024-11-04T11:13:26.034" v="21"/>
          <ac:picMkLst>
            <pc:docMk/>
            <pc:sldMk cId="782385677" sldId="256"/>
            <ac:picMk id="5" creationId="{A1A7EF57-DCA3-6948-C914-B58BCFAB9563}"/>
          </ac:picMkLst>
        </pc:picChg>
      </pc:sldChg>
      <pc:sldChg chg="addSp delSp modSp mod setBg">
        <pc:chgData name="Risto Teerikoski" userId="S::risto.teerikoski@tuni.fi::66234951-cf9c-4562-95a0-ea74f6dfe2aa" providerId="AD" clId="Web-{CEC6FFF3-203D-839F-184A-1BD9DE318F6B}" dt="2024-11-04T11:14:21.147" v="26"/>
        <pc:sldMkLst>
          <pc:docMk/>
          <pc:sldMk cId="72855012" sldId="257"/>
        </pc:sldMkLst>
        <pc:spChg chg="mod">
          <ac:chgData name="Risto Teerikoski" userId="S::risto.teerikoski@tuni.fi::66234951-cf9c-4562-95a0-ea74f6dfe2aa" providerId="AD" clId="Web-{CEC6FFF3-203D-839F-184A-1BD9DE318F6B}" dt="2024-11-04T11:14:21.147" v="26"/>
          <ac:spMkLst>
            <pc:docMk/>
            <pc:sldMk cId="72855012" sldId="257"/>
            <ac:spMk id="2" creationId="{F23CF549-5841-B7E8-0748-50254D1DFC70}"/>
          </ac:spMkLst>
        </pc:spChg>
        <pc:spChg chg="mod">
          <ac:chgData name="Risto Teerikoski" userId="S::risto.teerikoski@tuni.fi::66234951-cf9c-4562-95a0-ea74f6dfe2aa" providerId="AD" clId="Web-{CEC6FFF3-203D-839F-184A-1BD9DE318F6B}" dt="2024-11-04T11:14:21.147" v="26"/>
          <ac:spMkLst>
            <pc:docMk/>
            <pc:sldMk cId="72855012" sldId="257"/>
            <ac:spMk id="3" creationId="{27BAA062-1454-5B81-8930-CA98EB165809}"/>
          </ac:spMkLst>
        </pc:spChg>
        <pc:spChg chg="add del">
          <ac:chgData name="Risto Teerikoski" userId="S::risto.teerikoski@tuni.fi::66234951-cf9c-4562-95a0-ea74f6dfe2aa" providerId="AD" clId="Web-{CEC6FFF3-203D-839F-184A-1BD9DE318F6B}" dt="2024-11-04T11:14:21.131" v="25"/>
          <ac:spMkLst>
            <pc:docMk/>
            <pc:sldMk cId="72855012" sldId="257"/>
            <ac:spMk id="9" creationId="{2CFB7124-993E-4CF3-A0CA-A32DF6CC44DF}"/>
          </ac:spMkLst>
        </pc:spChg>
        <pc:spChg chg="add del">
          <ac:chgData name="Risto Teerikoski" userId="S::risto.teerikoski@tuni.fi::66234951-cf9c-4562-95a0-ea74f6dfe2aa" providerId="AD" clId="Web-{CEC6FFF3-203D-839F-184A-1BD9DE318F6B}" dt="2024-11-04T11:14:21.131" v="25"/>
          <ac:spMkLst>
            <pc:docMk/>
            <pc:sldMk cId="72855012" sldId="257"/>
            <ac:spMk id="11" creationId="{0694F4EA-6586-4537-8435-1C89CECA279F}"/>
          </ac:spMkLst>
        </pc:spChg>
        <pc:spChg chg="add">
          <ac:chgData name="Risto Teerikoski" userId="S::risto.teerikoski@tuni.fi::66234951-cf9c-4562-95a0-ea74f6dfe2aa" providerId="AD" clId="Web-{CEC6FFF3-203D-839F-184A-1BD9DE318F6B}" dt="2024-11-04T11:14:21.147" v="26"/>
          <ac:spMkLst>
            <pc:docMk/>
            <pc:sldMk cId="72855012" sldId="257"/>
            <ac:spMk id="13" creationId="{0B1402E7-5138-4B04-AA6B-9B61E652EB83}"/>
          </ac:spMkLst>
        </pc:spChg>
        <pc:spChg chg="add">
          <ac:chgData name="Risto Teerikoski" userId="S::risto.teerikoski@tuni.fi::66234951-cf9c-4562-95a0-ea74f6dfe2aa" providerId="AD" clId="Web-{CEC6FFF3-203D-839F-184A-1BD9DE318F6B}" dt="2024-11-04T11:14:21.147" v="26"/>
          <ac:spMkLst>
            <pc:docMk/>
            <pc:sldMk cId="72855012" sldId="257"/>
            <ac:spMk id="14" creationId="{CDABA077-5650-4194-91A9-0181927D31F7}"/>
          </ac:spMkLst>
        </pc:spChg>
        <pc:spChg chg="add">
          <ac:chgData name="Risto Teerikoski" userId="S::risto.teerikoski@tuni.fi::66234951-cf9c-4562-95a0-ea74f6dfe2aa" providerId="AD" clId="Web-{CEC6FFF3-203D-839F-184A-1BD9DE318F6B}" dt="2024-11-04T11:14:21.147" v="26"/>
          <ac:spMkLst>
            <pc:docMk/>
            <pc:sldMk cId="72855012" sldId="257"/>
            <ac:spMk id="15" creationId="{7A4E7FFF-D33D-499B-85BF-6EBA5D5FB19F}"/>
          </ac:spMkLst>
        </pc:spChg>
        <pc:picChg chg="add mod">
          <ac:chgData name="Risto Teerikoski" userId="S::risto.teerikoski@tuni.fi::66234951-cf9c-4562-95a0-ea74f6dfe2aa" providerId="AD" clId="Web-{CEC6FFF3-203D-839F-184A-1BD9DE318F6B}" dt="2024-11-04T11:14:21.147" v="26"/>
          <ac:picMkLst>
            <pc:docMk/>
            <pc:sldMk cId="72855012" sldId="257"/>
            <ac:picMk id="4" creationId="{83A8B1AF-76F8-4AA2-B6EE-DD20E21CA6A9}"/>
          </ac:picMkLst>
        </pc:picChg>
      </pc:sldChg>
      <pc:sldChg chg="addSp delSp modSp mod setBg">
        <pc:chgData name="Risto Teerikoski" userId="S::risto.teerikoski@tuni.fi::66234951-cf9c-4562-95a0-ea74f6dfe2aa" providerId="AD" clId="Web-{CEC6FFF3-203D-839F-184A-1BD9DE318F6B}" dt="2024-11-04T11:18:15.177" v="29"/>
        <pc:sldMkLst>
          <pc:docMk/>
          <pc:sldMk cId="1855844925" sldId="258"/>
        </pc:sldMkLst>
        <pc:spChg chg="mod">
          <ac:chgData name="Risto Teerikoski" userId="S::risto.teerikoski@tuni.fi::66234951-cf9c-4562-95a0-ea74f6dfe2aa" providerId="AD" clId="Web-{CEC6FFF3-203D-839F-184A-1BD9DE318F6B}" dt="2024-11-04T11:18:15.177" v="29"/>
          <ac:spMkLst>
            <pc:docMk/>
            <pc:sldMk cId="1855844925" sldId="258"/>
            <ac:spMk id="2" creationId="{F447F330-513F-881F-ECAB-50D842CD5A40}"/>
          </ac:spMkLst>
        </pc:spChg>
        <pc:spChg chg="add del">
          <ac:chgData name="Risto Teerikoski" userId="S::risto.teerikoski@tuni.fi::66234951-cf9c-4562-95a0-ea74f6dfe2aa" providerId="AD" clId="Web-{CEC6FFF3-203D-839F-184A-1BD9DE318F6B}" dt="2024-11-04T11:18:15.177" v="29"/>
          <ac:spMkLst>
            <pc:docMk/>
            <pc:sldMk cId="1855844925" sldId="258"/>
            <ac:spMk id="3" creationId="{E110B632-7830-84EC-BAC5-2C829A6C70FB}"/>
          </ac:spMkLst>
        </pc:spChg>
        <pc:spChg chg="add del">
          <ac:chgData name="Risto Teerikoski" userId="S::risto.teerikoski@tuni.fi::66234951-cf9c-4562-95a0-ea74f6dfe2aa" providerId="AD" clId="Web-{CEC6FFF3-203D-839F-184A-1BD9DE318F6B}" dt="2024-11-04T11:18:15.146" v="28"/>
          <ac:spMkLst>
            <pc:docMk/>
            <pc:sldMk cId="1855844925" sldId="258"/>
            <ac:spMk id="9" creationId="{95B4416B-38BB-4877-A487-E9DD15F7B8EC}"/>
          </ac:spMkLst>
        </pc:spChg>
        <pc:spChg chg="add del">
          <ac:chgData name="Risto Teerikoski" userId="S::risto.teerikoski@tuni.fi::66234951-cf9c-4562-95a0-ea74f6dfe2aa" providerId="AD" clId="Web-{CEC6FFF3-203D-839F-184A-1BD9DE318F6B}" dt="2024-11-04T11:18:15.146" v="28"/>
          <ac:spMkLst>
            <pc:docMk/>
            <pc:sldMk cId="1855844925" sldId="258"/>
            <ac:spMk id="11" creationId="{17C3AB18-3A6A-4986-BACC-5F6761D847AF}"/>
          </ac:spMkLst>
        </pc:spChg>
        <pc:spChg chg="add">
          <ac:chgData name="Risto Teerikoski" userId="S::risto.teerikoski@tuni.fi::66234951-cf9c-4562-95a0-ea74f6dfe2aa" providerId="AD" clId="Web-{CEC6FFF3-203D-839F-184A-1BD9DE318F6B}" dt="2024-11-04T11:18:15.177" v="29"/>
          <ac:spMkLst>
            <pc:docMk/>
            <pc:sldMk cId="1855844925" sldId="258"/>
            <ac:spMk id="13" creationId="{95B4416B-38BB-4877-A487-E9DD15F7B8EC}"/>
          </ac:spMkLst>
        </pc:spChg>
        <pc:spChg chg="add">
          <ac:chgData name="Risto Teerikoski" userId="S::risto.teerikoski@tuni.fi::66234951-cf9c-4562-95a0-ea74f6dfe2aa" providerId="AD" clId="Web-{CEC6FFF3-203D-839F-184A-1BD9DE318F6B}" dt="2024-11-04T11:18:15.177" v="29"/>
          <ac:spMkLst>
            <pc:docMk/>
            <pc:sldMk cId="1855844925" sldId="258"/>
            <ac:spMk id="14" creationId="{17C3AB18-3A6A-4986-BACC-5F6761D847AF}"/>
          </ac:spMkLst>
        </pc:spChg>
        <pc:graphicFrameChg chg="add del">
          <ac:chgData name="Risto Teerikoski" userId="S::risto.teerikoski@tuni.fi::66234951-cf9c-4562-95a0-ea74f6dfe2aa" providerId="AD" clId="Web-{CEC6FFF3-203D-839F-184A-1BD9DE318F6B}" dt="2024-11-04T11:18:15.146" v="28"/>
          <ac:graphicFrameMkLst>
            <pc:docMk/>
            <pc:sldMk cId="1855844925" sldId="258"/>
            <ac:graphicFrameMk id="5" creationId="{E48B3C66-144A-EB26-01A5-607B0E25A121}"/>
          </ac:graphicFrameMkLst>
        </pc:graphicFrameChg>
        <pc:graphicFrameChg chg="add">
          <ac:chgData name="Risto Teerikoski" userId="S::risto.teerikoski@tuni.fi::66234951-cf9c-4562-95a0-ea74f6dfe2aa" providerId="AD" clId="Web-{CEC6FFF3-203D-839F-184A-1BD9DE318F6B}" dt="2024-11-04T11:18:15.177" v="29"/>
          <ac:graphicFrameMkLst>
            <pc:docMk/>
            <pc:sldMk cId="1855844925" sldId="258"/>
            <ac:graphicFrameMk id="15" creationId="{914AEC45-AF6C-A183-397D-98B86230846E}"/>
          </ac:graphicFrameMkLst>
        </pc:graphicFrameChg>
      </pc:sldChg>
    </pc:docChg>
  </pc:docChgLst>
  <pc:docChgLst>
    <pc:chgData name="Risto Teerikoski" userId="S::risto.teerikoski@tuni.fi::66234951-cf9c-4562-95a0-ea74f6dfe2aa" providerId="AD" clId="Web-{F8C077FF-E3F9-0FBB-E440-39D53874204D}"/>
    <pc:docChg chg="modSld">
      <pc:chgData name="Risto Teerikoski" userId="S::risto.teerikoski@tuni.fi::66234951-cf9c-4562-95a0-ea74f6dfe2aa" providerId="AD" clId="Web-{F8C077FF-E3F9-0FBB-E440-39D53874204D}" dt="2024-11-04T12:02:37.124" v="16"/>
      <pc:docMkLst>
        <pc:docMk/>
      </pc:docMkLst>
      <pc:sldChg chg="modSp">
        <pc:chgData name="Risto Teerikoski" userId="S::risto.teerikoski@tuni.fi::66234951-cf9c-4562-95a0-ea74f6dfe2aa" providerId="AD" clId="Web-{F8C077FF-E3F9-0FBB-E440-39D53874204D}" dt="2024-11-04T11:58:52.586" v="14" actId="20577"/>
        <pc:sldMkLst>
          <pc:docMk/>
          <pc:sldMk cId="72855012" sldId="257"/>
        </pc:sldMkLst>
        <pc:spChg chg="mod">
          <ac:chgData name="Risto Teerikoski" userId="S::risto.teerikoski@tuni.fi::66234951-cf9c-4562-95a0-ea74f6dfe2aa" providerId="AD" clId="Web-{F8C077FF-E3F9-0FBB-E440-39D53874204D}" dt="2024-11-04T11:58:52.586" v="14" actId="20577"/>
          <ac:spMkLst>
            <pc:docMk/>
            <pc:sldMk cId="72855012" sldId="257"/>
            <ac:spMk id="3" creationId="{27BAA062-1454-5B81-8930-CA98EB165809}"/>
          </ac:spMkLst>
        </pc:spChg>
      </pc:sldChg>
      <pc:sldChg chg="addSp delSp modSp">
        <pc:chgData name="Risto Teerikoski" userId="S::risto.teerikoski@tuni.fi::66234951-cf9c-4562-95a0-ea74f6dfe2aa" providerId="AD" clId="Web-{F8C077FF-E3F9-0FBB-E440-39D53874204D}" dt="2024-11-04T12:02:37.124" v="16"/>
        <pc:sldMkLst>
          <pc:docMk/>
          <pc:sldMk cId="1855844925" sldId="258"/>
        </pc:sldMkLst>
        <pc:spChg chg="add del mod">
          <ac:chgData name="Risto Teerikoski" userId="S::risto.teerikoski@tuni.fi::66234951-cf9c-4562-95a0-ea74f6dfe2aa" providerId="AD" clId="Web-{F8C077FF-E3F9-0FBB-E440-39D53874204D}" dt="2024-11-04T12:02:37.124" v="16"/>
          <ac:spMkLst>
            <pc:docMk/>
            <pc:sldMk cId="1855844925" sldId="258"/>
            <ac:spMk id="26" creationId="{52B45150-0ED2-DCE6-51AD-5383F6754535}"/>
          </ac:spMkLst>
        </pc:spChg>
        <pc:graphicFrameChg chg="add del">
          <ac:chgData name="Risto Teerikoski" userId="S::risto.teerikoski@tuni.fi::66234951-cf9c-4562-95a0-ea74f6dfe2aa" providerId="AD" clId="Web-{F8C077FF-E3F9-0FBB-E440-39D53874204D}" dt="2024-11-04T12:02:37.124" v="16"/>
          <ac:graphicFrameMkLst>
            <pc:docMk/>
            <pc:sldMk cId="1855844925" sldId="258"/>
            <ac:graphicFrameMk id="15" creationId="{914AEC45-AF6C-A183-397D-98B86230846E}"/>
          </ac:graphicFrameMkLst>
        </pc:graphicFrameChg>
      </pc:sldChg>
    </pc:docChg>
  </pc:docChgLst>
  <pc:docChgLst>
    <pc:chgData clId="Web-{23DDA864-43FF-1D04-92FC-BF6980384EE6}"/>
    <pc:docChg chg="modSld">
      <pc:chgData name="" userId="" providerId="" clId="Web-{23DDA864-43FF-1D04-92FC-BF6980384EE6}" dt="2024-11-04T11:04:19.412" v="4" actId="20577"/>
      <pc:docMkLst>
        <pc:docMk/>
      </pc:docMkLst>
      <pc:sldChg chg="modSp">
        <pc:chgData name="" userId="" providerId="" clId="Web-{23DDA864-43FF-1D04-92FC-BF6980384EE6}" dt="2024-11-04T11:04:19.412" v="4" actId="20577"/>
        <pc:sldMkLst>
          <pc:docMk/>
          <pc:sldMk cId="782385677" sldId="256"/>
        </pc:sldMkLst>
        <pc:spChg chg="mod">
          <ac:chgData name="" userId="" providerId="" clId="Web-{23DDA864-43FF-1D04-92FC-BF6980384EE6}" dt="2024-11-04T11:04:19.412" v="4" actId="20577"/>
          <ac:spMkLst>
            <pc:docMk/>
            <pc:sldMk cId="782385677" sldId="256"/>
            <ac:spMk id="2" creationId="{00000000-0000-0000-0000-000000000000}"/>
          </ac:spMkLst>
        </pc:spChg>
      </pc:sldChg>
    </pc:docChg>
  </pc:docChgLst>
  <pc:docChgLst>
    <pc:chgData name="Jarmo Tahvanainen" userId="79dd5496-d724-4dee-8c8a-4c63db31a1ee" providerId="ADAL" clId="{17C4994C-5C66-4834-8AE3-023052773105}"/>
    <pc:docChg chg="undo custSel addSld delSld modSld sldOrd">
      <pc:chgData name="Jarmo Tahvanainen" userId="79dd5496-d724-4dee-8c8a-4c63db31a1ee" providerId="ADAL" clId="{17C4994C-5C66-4834-8AE3-023052773105}" dt="2024-11-11T12:12:48.450" v="79" actId="1076"/>
      <pc:docMkLst>
        <pc:docMk/>
      </pc:docMkLst>
      <pc:sldChg chg="addSp delSp modSp del mod setBg">
        <pc:chgData name="Jarmo Tahvanainen" userId="79dd5496-d724-4dee-8c8a-4c63db31a1ee" providerId="ADAL" clId="{17C4994C-5C66-4834-8AE3-023052773105}" dt="2024-11-11T12:11:52.055" v="28" actId="47"/>
        <pc:sldMkLst>
          <pc:docMk/>
          <pc:sldMk cId="782385677" sldId="256"/>
        </pc:sldMkLst>
        <pc:picChg chg="add mod">
          <ac:chgData name="Jarmo Tahvanainen" userId="79dd5496-d724-4dee-8c8a-4c63db31a1ee" providerId="ADAL" clId="{17C4994C-5C66-4834-8AE3-023052773105}" dt="2024-11-11T12:10:37.227" v="2" actId="27614"/>
          <ac:picMkLst>
            <pc:docMk/>
            <pc:sldMk cId="782385677" sldId="256"/>
            <ac:picMk id="3" creationId="{9BA61735-16E9-64EB-EBCD-97BEB8A4A4B0}"/>
          </ac:picMkLst>
        </pc:picChg>
        <pc:picChg chg="del">
          <ac:chgData name="Jarmo Tahvanainen" userId="79dd5496-d724-4dee-8c8a-4c63db31a1ee" providerId="ADAL" clId="{17C4994C-5C66-4834-8AE3-023052773105}" dt="2024-11-11T12:10:35.797" v="0" actId="478"/>
          <ac:picMkLst>
            <pc:docMk/>
            <pc:sldMk cId="782385677" sldId="256"/>
            <ac:picMk id="5" creationId="{A1A7EF57-DCA3-6948-C914-B58BCFAB9563}"/>
          </ac:picMkLst>
        </pc:picChg>
      </pc:sldChg>
      <pc:sldChg chg="del setBg">
        <pc:chgData name="Jarmo Tahvanainen" userId="79dd5496-d724-4dee-8c8a-4c63db31a1ee" providerId="ADAL" clId="{17C4994C-5C66-4834-8AE3-023052773105}" dt="2024-11-11T12:12:12.096" v="68" actId="47"/>
        <pc:sldMkLst>
          <pc:docMk/>
          <pc:sldMk cId="72855012" sldId="257"/>
        </pc:sldMkLst>
      </pc:sldChg>
      <pc:sldChg chg="del setBg">
        <pc:chgData name="Jarmo Tahvanainen" userId="79dd5496-d724-4dee-8c8a-4c63db31a1ee" providerId="ADAL" clId="{17C4994C-5C66-4834-8AE3-023052773105}" dt="2024-11-11T12:12:12.443" v="69" actId="47"/>
        <pc:sldMkLst>
          <pc:docMk/>
          <pc:sldMk cId="4096565114" sldId="260"/>
        </pc:sldMkLst>
      </pc:sldChg>
      <pc:sldChg chg="ord setBg">
        <pc:chgData name="Jarmo Tahvanainen" userId="79dd5496-d724-4dee-8c8a-4c63db31a1ee" providerId="ADAL" clId="{17C4994C-5C66-4834-8AE3-023052773105}" dt="2024-11-11T12:11:15.217" v="17"/>
        <pc:sldMkLst>
          <pc:docMk/>
          <pc:sldMk cId="2154372479" sldId="261"/>
        </pc:sldMkLst>
      </pc:sldChg>
      <pc:sldChg chg="addSp delSp modSp new mod setBg">
        <pc:chgData name="Jarmo Tahvanainen" userId="79dd5496-d724-4dee-8c8a-4c63db31a1ee" providerId="ADAL" clId="{17C4994C-5C66-4834-8AE3-023052773105}" dt="2024-11-11T12:12:03.724" v="67"/>
        <pc:sldMkLst>
          <pc:docMk/>
          <pc:sldMk cId="2556729438" sldId="262"/>
        </pc:sldMkLst>
        <pc:spChg chg="del">
          <ac:chgData name="Jarmo Tahvanainen" userId="79dd5496-d724-4dee-8c8a-4c63db31a1ee" providerId="ADAL" clId="{17C4994C-5C66-4834-8AE3-023052773105}" dt="2024-11-11T12:11:13.074" v="15" actId="478"/>
          <ac:spMkLst>
            <pc:docMk/>
            <pc:sldMk cId="2556729438" sldId="262"/>
            <ac:spMk id="2" creationId="{E0C81C3C-D084-4588-99D4-9E48F9BFFE92}"/>
          </ac:spMkLst>
        </pc:spChg>
        <pc:spChg chg="add del">
          <ac:chgData name="Jarmo Tahvanainen" userId="79dd5496-d724-4dee-8c8a-4c63db31a1ee" providerId="ADAL" clId="{17C4994C-5C66-4834-8AE3-023052773105}" dt="2024-11-11T12:11:12.663" v="14" actId="478"/>
          <ac:spMkLst>
            <pc:docMk/>
            <pc:sldMk cId="2556729438" sldId="262"/>
            <ac:spMk id="3" creationId="{287C3BF0-92D5-D963-12BD-AC07D662981A}"/>
          </ac:spMkLst>
        </pc:spChg>
        <pc:picChg chg="add mod">
          <ac:chgData name="Jarmo Tahvanainen" userId="79dd5496-d724-4dee-8c8a-4c63db31a1ee" providerId="ADAL" clId="{17C4994C-5C66-4834-8AE3-023052773105}" dt="2024-11-11T12:11:06.025" v="12"/>
          <ac:picMkLst>
            <pc:docMk/>
            <pc:sldMk cId="2556729438" sldId="262"/>
            <ac:picMk id="5" creationId="{7268A09E-67CB-8472-5E82-FC3A83BEA415}"/>
          </ac:picMkLst>
        </pc:picChg>
        <pc:picChg chg="add mod">
          <ac:chgData name="Jarmo Tahvanainen" userId="79dd5496-d724-4dee-8c8a-4c63db31a1ee" providerId="ADAL" clId="{17C4994C-5C66-4834-8AE3-023052773105}" dt="2024-11-11T12:11:10.203" v="13"/>
          <ac:picMkLst>
            <pc:docMk/>
            <pc:sldMk cId="2556729438" sldId="262"/>
            <ac:picMk id="6" creationId="{D3B02043-E2D3-8227-25A9-013B991723E1}"/>
          </ac:picMkLst>
        </pc:picChg>
      </pc:sldChg>
      <pc:sldChg chg="addSp delSp modSp new mod ord">
        <pc:chgData name="Jarmo Tahvanainen" userId="79dd5496-d724-4dee-8c8a-4c63db31a1ee" providerId="ADAL" clId="{17C4994C-5C66-4834-8AE3-023052773105}" dt="2024-11-11T12:12:48.450" v="79" actId="1076"/>
        <pc:sldMkLst>
          <pc:docMk/>
          <pc:sldMk cId="765519077" sldId="263"/>
        </pc:sldMkLst>
        <pc:spChg chg="del">
          <ac:chgData name="Jarmo Tahvanainen" userId="79dd5496-d724-4dee-8c8a-4c63db31a1ee" providerId="ADAL" clId="{17C4994C-5C66-4834-8AE3-023052773105}" dt="2024-11-11T12:12:35.383" v="75" actId="478"/>
          <ac:spMkLst>
            <pc:docMk/>
            <pc:sldMk cId="765519077" sldId="263"/>
            <ac:spMk id="2" creationId="{D10395CD-A8F5-03A1-8E5E-0C4C38DEA0BF}"/>
          </ac:spMkLst>
        </pc:spChg>
        <pc:spChg chg="del">
          <ac:chgData name="Jarmo Tahvanainen" userId="79dd5496-d724-4dee-8c8a-4c63db31a1ee" providerId="ADAL" clId="{17C4994C-5C66-4834-8AE3-023052773105}" dt="2024-11-11T12:12:33.567" v="74" actId="478"/>
          <ac:spMkLst>
            <pc:docMk/>
            <pc:sldMk cId="765519077" sldId="263"/>
            <ac:spMk id="3" creationId="{778462B8-65D1-A5B0-FF9A-161A7BBA4906}"/>
          </ac:spMkLst>
        </pc:spChg>
        <pc:spChg chg="add mod">
          <ac:chgData name="Jarmo Tahvanainen" userId="79dd5496-d724-4dee-8c8a-4c63db31a1ee" providerId="ADAL" clId="{17C4994C-5C66-4834-8AE3-023052773105}" dt="2024-11-11T12:12:46.712" v="78" actId="1076"/>
          <ac:spMkLst>
            <pc:docMk/>
            <pc:sldMk cId="765519077" sldId="263"/>
            <ac:spMk id="4" creationId="{7C444653-C2B4-4599-6D28-4CED94BACFD5}"/>
          </ac:spMkLst>
        </pc:spChg>
        <pc:spChg chg="add mod">
          <ac:chgData name="Jarmo Tahvanainen" userId="79dd5496-d724-4dee-8c8a-4c63db31a1ee" providerId="ADAL" clId="{17C4994C-5C66-4834-8AE3-023052773105}" dt="2024-11-11T12:12:48.450" v="79" actId="1076"/>
          <ac:spMkLst>
            <pc:docMk/>
            <pc:sldMk cId="765519077" sldId="263"/>
            <ac:spMk id="5" creationId="{0C040EE8-477E-6C31-23B5-8BE479C140B3}"/>
          </ac:spMkLst>
        </pc:spChg>
        <pc:picChg chg="add mod">
          <ac:chgData name="Jarmo Tahvanainen" userId="79dd5496-d724-4dee-8c8a-4c63db31a1ee" providerId="ADAL" clId="{17C4994C-5C66-4834-8AE3-023052773105}" dt="2024-11-11T12:12:27.074" v="73"/>
          <ac:picMkLst>
            <pc:docMk/>
            <pc:sldMk cId="765519077" sldId="263"/>
            <ac:picMk id="6" creationId="{3D9C6375-3489-C4ED-1996-01E1CCBB6598}"/>
          </ac:picMkLst>
        </pc:picChg>
      </pc:sldChg>
      <pc:sldChg chg="addSp delSp modSp new mod">
        <pc:chgData name="Jarmo Tahvanainen" userId="79dd5496-d724-4dee-8c8a-4c63db31a1ee" providerId="ADAL" clId="{17C4994C-5C66-4834-8AE3-023052773105}" dt="2024-11-11T12:12:25.118" v="72" actId="1076"/>
        <pc:sldMkLst>
          <pc:docMk/>
          <pc:sldMk cId="1899722555" sldId="264"/>
        </pc:sldMkLst>
        <pc:spChg chg="del">
          <ac:chgData name="Jarmo Tahvanainen" userId="79dd5496-d724-4dee-8c8a-4c63db31a1ee" providerId="ADAL" clId="{17C4994C-5C66-4834-8AE3-023052773105}" dt="2024-11-11T12:11:36.151" v="24" actId="478"/>
          <ac:spMkLst>
            <pc:docMk/>
            <pc:sldMk cId="1899722555" sldId="264"/>
            <ac:spMk id="2" creationId="{4A8BE2B4-2EA4-7E81-11FB-AE0FD8003A49}"/>
          </ac:spMkLst>
        </pc:spChg>
        <pc:spChg chg="del">
          <ac:chgData name="Jarmo Tahvanainen" userId="79dd5496-d724-4dee-8c8a-4c63db31a1ee" providerId="ADAL" clId="{17C4994C-5C66-4834-8AE3-023052773105}" dt="2024-11-11T12:11:36.854" v="25" actId="478"/>
          <ac:spMkLst>
            <pc:docMk/>
            <pc:sldMk cId="1899722555" sldId="264"/>
            <ac:spMk id="3" creationId="{A989757D-C583-D5CB-E93F-703AEB82CB32}"/>
          </ac:spMkLst>
        </pc:spChg>
        <pc:spChg chg="add mod">
          <ac:chgData name="Jarmo Tahvanainen" userId="79dd5496-d724-4dee-8c8a-4c63db31a1ee" providerId="ADAL" clId="{17C4994C-5C66-4834-8AE3-023052773105}" dt="2024-11-11T12:11:33.628" v="23"/>
          <ac:spMkLst>
            <pc:docMk/>
            <pc:sldMk cId="1899722555" sldId="264"/>
            <ac:spMk id="4" creationId="{F7605563-5BF7-2BB7-22EF-72810AB2AADF}"/>
          </ac:spMkLst>
        </pc:spChg>
        <pc:spChg chg="add mod">
          <ac:chgData name="Jarmo Tahvanainen" userId="79dd5496-d724-4dee-8c8a-4c63db31a1ee" providerId="ADAL" clId="{17C4994C-5C66-4834-8AE3-023052773105}" dt="2024-11-11T12:11:39.061" v="26" actId="1076"/>
          <ac:spMkLst>
            <pc:docMk/>
            <pc:sldMk cId="1899722555" sldId="264"/>
            <ac:spMk id="5" creationId="{DF9E8D3E-3435-BD6F-23F2-6059C07F3D0B}"/>
          </ac:spMkLst>
        </pc:spChg>
        <pc:picChg chg="add mod">
          <ac:chgData name="Jarmo Tahvanainen" userId="79dd5496-d724-4dee-8c8a-4c63db31a1ee" providerId="ADAL" clId="{17C4994C-5C66-4834-8AE3-023052773105}" dt="2024-11-11T12:12:25.118" v="72" actId="1076"/>
          <ac:picMkLst>
            <pc:docMk/>
            <pc:sldMk cId="1899722555" sldId="264"/>
            <ac:picMk id="6" creationId="{7DD9F25A-9DCC-9BA3-5035-E57A011AE792}"/>
          </ac:picMkLst>
        </pc:picChg>
      </pc:sldChg>
      <pc:sldChg chg="new del">
        <pc:chgData name="Jarmo Tahvanainen" userId="79dd5496-d724-4dee-8c8a-4c63db31a1ee" providerId="ADAL" clId="{17C4994C-5C66-4834-8AE3-023052773105}" dt="2024-11-11T12:11:18.257" v="20" actId="47"/>
        <pc:sldMkLst>
          <pc:docMk/>
          <pc:sldMk cId="4044581441" sldId="264"/>
        </pc:sldMkLst>
      </pc:sldChg>
    </pc:docChg>
  </pc:docChgLst>
  <pc:docChgLst>
    <pc:chgData name="Risto Teerikoski" userId="S::risto.teerikoski@tuni.fi::66234951-cf9c-4562-95a0-ea74f6dfe2aa" providerId="AD" clId="Web-{CD6BCEFB-73B5-42BB-63CE-B8838D12F3FF}"/>
    <pc:docChg chg="modSld">
      <pc:chgData name="Risto Teerikoski" userId="S::risto.teerikoski@tuni.fi::66234951-cf9c-4562-95a0-ea74f6dfe2aa" providerId="AD" clId="Web-{CD6BCEFB-73B5-42BB-63CE-B8838D12F3FF}" dt="2024-11-04T13:33:28.107" v="3"/>
      <pc:docMkLst>
        <pc:docMk/>
      </pc:docMkLst>
      <pc:sldChg chg="modNotes">
        <pc:chgData name="Risto Teerikoski" userId="S::risto.teerikoski@tuni.fi::66234951-cf9c-4562-95a0-ea74f6dfe2aa" providerId="AD" clId="Web-{CD6BCEFB-73B5-42BB-63CE-B8838D12F3FF}" dt="2024-11-04T13:33:13.232" v="1"/>
        <pc:sldMkLst>
          <pc:docMk/>
          <pc:sldMk cId="782385677" sldId="256"/>
        </pc:sldMkLst>
      </pc:sldChg>
      <pc:sldChg chg="modNotes">
        <pc:chgData name="Risto Teerikoski" userId="S::risto.teerikoski@tuni.fi::66234951-cf9c-4562-95a0-ea74f6dfe2aa" providerId="AD" clId="Web-{CD6BCEFB-73B5-42BB-63CE-B8838D12F3FF}" dt="2024-11-04T13:33:28.107" v="3"/>
        <pc:sldMkLst>
          <pc:docMk/>
          <pc:sldMk cId="72855012" sldId="257"/>
        </pc:sldMkLst>
      </pc:sldChg>
    </pc:docChg>
  </pc:docChgLst>
  <pc:docChgLst>
    <pc:chgData name="Risto Teerikoski" userId="S::risto.teerikoski@tuni.fi::66234951-cf9c-4562-95a0-ea74f6dfe2aa" providerId="AD" clId="Web-{23DDA864-43FF-1D04-92FC-BF6980384EE6}"/>
    <pc:docChg chg="addSld modSld addMainMaster delMainMaster">
      <pc:chgData name="Risto Teerikoski" userId="S::risto.teerikoski@tuni.fi::66234951-cf9c-4562-95a0-ea74f6dfe2aa" providerId="AD" clId="Web-{23DDA864-43FF-1D04-92FC-BF6980384EE6}" dt="2024-11-04T11:07:58.170" v="26" actId="20577"/>
      <pc:docMkLst>
        <pc:docMk/>
      </pc:docMkLst>
      <pc:sldChg chg="addSp modSp mod setBg modClrScheme chgLayout">
        <pc:chgData name="Risto Teerikoski" userId="S::risto.teerikoski@tuni.fi::66234951-cf9c-4562-95a0-ea74f6dfe2aa" providerId="AD" clId="Web-{23DDA864-43FF-1D04-92FC-BF6980384EE6}" dt="2024-11-04T11:04:41.944" v="1"/>
        <pc:sldMkLst>
          <pc:docMk/>
          <pc:sldMk cId="782385677" sldId="256"/>
        </pc:sldMkLst>
        <pc:spChg chg="mod">
          <ac:chgData name="Risto Teerikoski" userId="S::risto.teerikoski@tuni.fi::66234951-cf9c-4562-95a0-ea74f6dfe2aa" providerId="AD" clId="Web-{23DDA864-43FF-1D04-92FC-BF6980384EE6}" dt="2024-11-04T11:04:41.944" v="1"/>
          <ac:spMkLst>
            <pc:docMk/>
            <pc:sldMk cId="782385677" sldId="256"/>
            <ac:spMk id="2" creationId="{00000000-0000-0000-0000-000000000000}"/>
          </ac:spMkLst>
        </pc:spChg>
        <pc:spChg chg="mod">
          <ac:chgData name="Risto Teerikoski" userId="S::risto.teerikoski@tuni.fi::66234951-cf9c-4562-95a0-ea74f6dfe2aa" providerId="AD" clId="Web-{23DDA864-43FF-1D04-92FC-BF6980384EE6}" dt="2024-11-04T11:04:41.944" v="1"/>
          <ac:spMkLst>
            <pc:docMk/>
            <pc:sldMk cId="782385677" sldId="256"/>
            <ac:spMk id="3" creationId="{00000000-0000-0000-0000-000000000000}"/>
          </ac:spMkLst>
        </pc:spChg>
        <pc:spChg chg="add">
          <ac:chgData name="Risto Teerikoski" userId="S::risto.teerikoski@tuni.fi::66234951-cf9c-4562-95a0-ea74f6dfe2aa" providerId="AD" clId="Web-{23DDA864-43FF-1D04-92FC-BF6980384EE6}" dt="2024-11-04T11:04:41.944" v="1"/>
          <ac:spMkLst>
            <pc:docMk/>
            <pc:sldMk cId="782385677" sldId="256"/>
            <ac:spMk id="9" creationId="{644DFB53-C7FE-4BC7-BA96-83262BE09953}"/>
          </ac:spMkLst>
        </pc:spChg>
        <pc:picChg chg="add">
          <ac:chgData name="Risto Teerikoski" userId="S::risto.teerikoski@tuni.fi::66234951-cf9c-4562-95a0-ea74f6dfe2aa" providerId="AD" clId="Web-{23DDA864-43FF-1D04-92FC-BF6980384EE6}" dt="2024-11-04T11:04:41.944" v="1"/>
          <ac:picMkLst>
            <pc:docMk/>
            <pc:sldMk cId="782385677" sldId="256"/>
            <ac:picMk id="4" creationId="{999EB7E7-2345-64AC-E712-671BEC69BEC1}"/>
          </ac:picMkLst>
        </pc:picChg>
      </pc:sldChg>
      <pc:sldChg chg="modSp new">
        <pc:chgData name="Risto Teerikoski" userId="S::risto.teerikoski@tuni.fi::66234951-cf9c-4562-95a0-ea74f6dfe2aa" providerId="AD" clId="Web-{23DDA864-43FF-1D04-92FC-BF6980384EE6}" dt="2024-11-04T11:07:58.170" v="26" actId="20577"/>
        <pc:sldMkLst>
          <pc:docMk/>
          <pc:sldMk cId="72855012" sldId="257"/>
        </pc:sldMkLst>
        <pc:spChg chg="mod">
          <ac:chgData name="Risto Teerikoski" userId="S::risto.teerikoski@tuni.fi::66234951-cf9c-4562-95a0-ea74f6dfe2aa" providerId="AD" clId="Web-{23DDA864-43FF-1D04-92FC-BF6980384EE6}" dt="2024-11-04T11:07:58.170" v="26" actId="20577"/>
          <ac:spMkLst>
            <pc:docMk/>
            <pc:sldMk cId="72855012" sldId="257"/>
            <ac:spMk id="2" creationId="{F23CF549-5841-B7E8-0748-50254D1DFC70}"/>
          </ac:spMkLst>
        </pc:spChg>
        <pc:spChg chg="mod">
          <ac:chgData name="Risto Teerikoski" userId="S::risto.teerikoski@tuni.fi::66234951-cf9c-4562-95a0-ea74f6dfe2aa" providerId="AD" clId="Web-{23DDA864-43FF-1D04-92FC-BF6980384EE6}" dt="2024-11-04T11:07:46.622" v="20" actId="20577"/>
          <ac:spMkLst>
            <pc:docMk/>
            <pc:sldMk cId="72855012" sldId="257"/>
            <ac:spMk id="3" creationId="{27BAA062-1454-5B81-8930-CA98EB165809}"/>
          </ac:spMkLst>
        </pc:spChg>
      </pc:sldChg>
      <pc:sldMasterChg chg="del delSldLayout">
        <pc:chgData name="Risto Teerikoski" userId="S::risto.teerikoski@tuni.fi::66234951-cf9c-4562-95a0-ea74f6dfe2aa" providerId="AD" clId="Web-{23DDA864-43FF-1D04-92FC-BF6980384EE6}" dt="2024-11-04T11:04:41.944" v="1"/>
        <pc:sldMasterMkLst>
          <pc:docMk/>
          <pc:sldMasterMk cId="1034520112" sldId="2147483648"/>
        </pc:sldMasterMkLst>
        <pc:sldLayoutChg chg="del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1034520112" sldId="2147483648"/>
            <pc:sldLayoutMk cId="2822443542" sldId="2147483649"/>
          </pc:sldLayoutMkLst>
        </pc:sldLayoutChg>
        <pc:sldLayoutChg chg="del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1034520112" sldId="2147483648"/>
            <pc:sldLayoutMk cId="191875738" sldId="2147483650"/>
          </pc:sldLayoutMkLst>
        </pc:sldLayoutChg>
        <pc:sldLayoutChg chg="del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1034520112" sldId="2147483648"/>
            <pc:sldLayoutMk cId="625772058" sldId="2147483651"/>
          </pc:sldLayoutMkLst>
        </pc:sldLayoutChg>
        <pc:sldLayoutChg chg="del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1034520112" sldId="2147483648"/>
            <pc:sldLayoutMk cId="1368371511" sldId="2147483652"/>
          </pc:sldLayoutMkLst>
        </pc:sldLayoutChg>
        <pc:sldLayoutChg chg="del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1034520112" sldId="2147483648"/>
            <pc:sldLayoutMk cId="4234365057" sldId="2147483653"/>
          </pc:sldLayoutMkLst>
        </pc:sldLayoutChg>
        <pc:sldLayoutChg chg="del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1034520112" sldId="2147483648"/>
            <pc:sldLayoutMk cId="323876409" sldId="2147483654"/>
          </pc:sldLayoutMkLst>
        </pc:sldLayoutChg>
        <pc:sldLayoutChg chg="del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1034520112" sldId="2147483648"/>
            <pc:sldLayoutMk cId="1583615748" sldId="2147483655"/>
          </pc:sldLayoutMkLst>
        </pc:sldLayoutChg>
        <pc:sldLayoutChg chg="del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1034520112" sldId="2147483648"/>
            <pc:sldLayoutMk cId="3827074677" sldId="2147483656"/>
          </pc:sldLayoutMkLst>
        </pc:sldLayoutChg>
        <pc:sldLayoutChg chg="del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1034520112" sldId="2147483648"/>
            <pc:sldLayoutMk cId="3139981579" sldId="2147483657"/>
          </pc:sldLayoutMkLst>
        </pc:sldLayoutChg>
        <pc:sldLayoutChg chg="del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1034520112" sldId="2147483648"/>
            <pc:sldLayoutMk cId="1012034331" sldId="2147483658"/>
          </pc:sldLayoutMkLst>
        </pc:sldLayoutChg>
        <pc:sldLayoutChg chg="del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1034520112" sldId="2147483648"/>
            <pc:sldLayoutMk cId="3406455356" sldId="2147483659"/>
          </pc:sldLayoutMkLst>
        </pc:sldLayoutChg>
      </pc:sldMasterChg>
      <pc:sldMasterChg chg="add addSldLayout">
        <pc:chgData name="Risto Teerikoski" userId="S::risto.teerikoski@tuni.fi::66234951-cf9c-4562-95a0-ea74f6dfe2aa" providerId="AD" clId="Web-{23DDA864-43FF-1D04-92FC-BF6980384EE6}" dt="2024-11-04T11:04:41.944" v="1"/>
        <pc:sldMasterMkLst>
          <pc:docMk/>
          <pc:sldMasterMk cId="3711155986" sldId="2147483699"/>
        </pc:sldMasterMkLst>
        <pc:sldLayoutChg chg="add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3711155986" sldId="2147483699"/>
            <pc:sldLayoutMk cId="328693377" sldId="2147483688"/>
          </pc:sldLayoutMkLst>
        </pc:sldLayoutChg>
        <pc:sldLayoutChg chg="add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3711155986" sldId="2147483699"/>
            <pc:sldLayoutMk cId="1582788200" sldId="2147483689"/>
          </pc:sldLayoutMkLst>
        </pc:sldLayoutChg>
        <pc:sldLayoutChg chg="add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3711155986" sldId="2147483699"/>
            <pc:sldLayoutMk cId="3606034878" sldId="2147483690"/>
          </pc:sldLayoutMkLst>
        </pc:sldLayoutChg>
        <pc:sldLayoutChg chg="add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3711155986" sldId="2147483699"/>
            <pc:sldLayoutMk cId="4099063668" sldId="2147483691"/>
          </pc:sldLayoutMkLst>
        </pc:sldLayoutChg>
        <pc:sldLayoutChg chg="add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3711155986" sldId="2147483699"/>
            <pc:sldLayoutMk cId="2830009094" sldId="2147483692"/>
          </pc:sldLayoutMkLst>
        </pc:sldLayoutChg>
        <pc:sldLayoutChg chg="add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3711155986" sldId="2147483699"/>
            <pc:sldLayoutMk cId="3774118514" sldId="2147483693"/>
          </pc:sldLayoutMkLst>
        </pc:sldLayoutChg>
        <pc:sldLayoutChg chg="add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3711155986" sldId="2147483699"/>
            <pc:sldLayoutMk cId="2226641888" sldId="2147483694"/>
          </pc:sldLayoutMkLst>
        </pc:sldLayoutChg>
        <pc:sldLayoutChg chg="add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3711155986" sldId="2147483699"/>
            <pc:sldLayoutMk cId="2510347392" sldId="2147483695"/>
          </pc:sldLayoutMkLst>
        </pc:sldLayoutChg>
        <pc:sldLayoutChg chg="add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3711155986" sldId="2147483699"/>
            <pc:sldLayoutMk cId="2653148130" sldId="2147483696"/>
          </pc:sldLayoutMkLst>
        </pc:sldLayoutChg>
        <pc:sldLayoutChg chg="add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3711155986" sldId="2147483699"/>
            <pc:sldLayoutMk cId="290255794" sldId="2147483697"/>
          </pc:sldLayoutMkLst>
        </pc:sldLayoutChg>
        <pc:sldLayoutChg chg="add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3711155986" sldId="2147483699"/>
            <pc:sldLayoutMk cId="2287786229" sldId="2147483698"/>
          </pc:sldLayoutMkLst>
        </pc:sldLayoutChg>
      </pc:sldMasterChg>
    </pc:docChg>
  </pc:docChgLst>
  <pc:docChgLst>
    <pc:chgData name="Jarmo Tahvanainen" userId="79dd5496-d724-4dee-8c8a-4c63db31a1ee" providerId="ADAL" clId="{EA405B70-6589-4626-B1A3-FD3DA97F54AA}"/>
    <pc:docChg chg="undo custSel addSld modSld sldOrd">
      <pc:chgData name="Jarmo Tahvanainen" userId="79dd5496-d724-4dee-8c8a-4c63db31a1ee" providerId="ADAL" clId="{EA405B70-6589-4626-B1A3-FD3DA97F54AA}" dt="2024-11-04T12:25:41.327" v="472"/>
      <pc:docMkLst>
        <pc:docMk/>
      </pc:docMkLst>
      <pc:sldChg chg="modSp mod">
        <pc:chgData name="Jarmo Tahvanainen" userId="79dd5496-d724-4dee-8c8a-4c63db31a1ee" providerId="ADAL" clId="{EA405B70-6589-4626-B1A3-FD3DA97F54AA}" dt="2024-11-04T12:25:41.327" v="472"/>
        <pc:sldMkLst>
          <pc:docMk/>
          <pc:sldMk cId="72855012" sldId="257"/>
        </pc:sldMkLst>
        <pc:spChg chg="mod">
          <ac:chgData name="Jarmo Tahvanainen" userId="79dd5496-d724-4dee-8c8a-4c63db31a1ee" providerId="ADAL" clId="{EA405B70-6589-4626-B1A3-FD3DA97F54AA}" dt="2024-11-04T12:25:41.327" v="472"/>
          <ac:spMkLst>
            <pc:docMk/>
            <pc:sldMk cId="72855012" sldId="257"/>
            <ac:spMk id="3" creationId="{27BAA062-1454-5B81-8930-CA98EB165809}"/>
          </ac:spMkLst>
        </pc:spChg>
        <pc:picChg chg="mod">
          <ac:chgData name="Jarmo Tahvanainen" userId="79dd5496-d724-4dee-8c8a-4c63db31a1ee" providerId="ADAL" clId="{EA405B70-6589-4626-B1A3-FD3DA97F54AA}" dt="2024-11-04T12:17:00.147" v="340" actId="1076"/>
          <ac:picMkLst>
            <pc:docMk/>
            <pc:sldMk cId="72855012" sldId="257"/>
            <ac:picMk id="4" creationId="{83A8B1AF-76F8-4AA2-B6EE-DD20E21CA6A9}"/>
          </ac:picMkLst>
        </pc:picChg>
      </pc:sldChg>
      <pc:sldChg chg="modSp mod ord">
        <pc:chgData name="Jarmo Tahvanainen" userId="79dd5496-d724-4dee-8c8a-4c63db31a1ee" providerId="ADAL" clId="{EA405B70-6589-4626-B1A3-FD3DA97F54AA}" dt="2024-11-04T12:17:44.304" v="456"/>
        <pc:sldMkLst>
          <pc:docMk/>
          <pc:sldMk cId="1855844925" sldId="258"/>
        </pc:sldMkLst>
        <pc:spChg chg="mod">
          <ac:chgData name="Jarmo Tahvanainen" userId="79dd5496-d724-4dee-8c8a-4c63db31a1ee" providerId="ADAL" clId="{EA405B70-6589-4626-B1A3-FD3DA97F54AA}" dt="2024-11-04T12:17:40.392" v="454" actId="20577"/>
          <ac:spMkLst>
            <pc:docMk/>
            <pc:sldMk cId="1855844925" sldId="258"/>
            <ac:spMk id="2" creationId="{F447F330-513F-881F-ECAB-50D842CD5A40}"/>
          </ac:spMkLst>
        </pc:spChg>
      </pc:sldChg>
      <pc:sldChg chg="addSp delSp modSp new mod">
        <pc:chgData name="Jarmo Tahvanainen" userId="79dd5496-d724-4dee-8c8a-4c63db31a1ee" providerId="ADAL" clId="{EA405B70-6589-4626-B1A3-FD3DA97F54AA}" dt="2024-11-04T12:15:44.733" v="293" actId="1076"/>
        <pc:sldMkLst>
          <pc:docMk/>
          <pc:sldMk cId="4096565114" sldId="260"/>
        </pc:sldMkLst>
        <pc:spChg chg="mod">
          <ac:chgData name="Jarmo Tahvanainen" userId="79dd5496-d724-4dee-8c8a-4c63db31a1ee" providerId="ADAL" clId="{EA405B70-6589-4626-B1A3-FD3DA97F54AA}" dt="2024-11-04T12:08:29.142" v="24" actId="27636"/>
          <ac:spMkLst>
            <pc:docMk/>
            <pc:sldMk cId="4096565114" sldId="260"/>
            <ac:spMk id="2" creationId="{3A7F9F9F-9D71-A2FC-FCB0-0B6F90968D91}"/>
          </ac:spMkLst>
        </pc:spChg>
        <pc:spChg chg="add del mod">
          <ac:chgData name="Jarmo Tahvanainen" userId="79dd5496-d724-4dee-8c8a-4c63db31a1ee" providerId="ADAL" clId="{EA405B70-6589-4626-B1A3-FD3DA97F54AA}" dt="2024-11-04T12:15:44.733" v="293" actId="1076"/>
          <ac:spMkLst>
            <pc:docMk/>
            <pc:sldMk cId="4096565114" sldId="260"/>
            <ac:spMk id="3" creationId="{D480792E-AA84-37A5-D73A-29B2B60F1F11}"/>
          </ac:spMkLst>
        </pc:spChg>
        <pc:spChg chg="add">
          <ac:chgData name="Jarmo Tahvanainen" userId="79dd5496-d724-4dee-8c8a-4c63db31a1ee" providerId="ADAL" clId="{EA405B70-6589-4626-B1A3-FD3DA97F54AA}" dt="2024-11-04T12:06:47.204" v="1"/>
          <ac:spMkLst>
            <pc:docMk/>
            <pc:sldMk cId="4096565114" sldId="260"/>
            <ac:spMk id="4" creationId="{C4A5A997-E5ED-2DF7-6B9D-9ACDC353EFC7}"/>
          </ac:spMkLst>
        </pc:spChg>
        <pc:spChg chg="add">
          <ac:chgData name="Jarmo Tahvanainen" userId="79dd5496-d724-4dee-8c8a-4c63db31a1ee" providerId="ADAL" clId="{EA405B70-6589-4626-B1A3-FD3DA97F54AA}" dt="2024-11-04T12:06:47.204" v="1"/>
          <ac:spMkLst>
            <pc:docMk/>
            <pc:sldMk cId="4096565114" sldId="260"/>
            <ac:spMk id="5" creationId="{9A18C6B1-1A9F-7DD4-EC47-86AA52159686}"/>
          </ac:spMkLst>
        </pc:spChg>
        <pc:spChg chg="add">
          <ac:chgData name="Jarmo Tahvanainen" userId="79dd5496-d724-4dee-8c8a-4c63db31a1ee" providerId="ADAL" clId="{EA405B70-6589-4626-B1A3-FD3DA97F54AA}" dt="2024-11-04T12:06:47.204" v="1"/>
          <ac:spMkLst>
            <pc:docMk/>
            <pc:sldMk cId="4096565114" sldId="260"/>
            <ac:spMk id="6" creationId="{617499F4-A49D-9905-536B-9A9E09C78E2E}"/>
          </ac:spMkLst>
        </pc:spChg>
        <pc:spChg chg="add">
          <ac:chgData name="Jarmo Tahvanainen" userId="79dd5496-d724-4dee-8c8a-4c63db31a1ee" providerId="ADAL" clId="{EA405B70-6589-4626-B1A3-FD3DA97F54AA}" dt="2024-11-04T12:06:47.204" v="1"/>
          <ac:spMkLst>
            <pc:docMk/>
            <pc:sldMk cId="4096565114" sldId="260"/>
            <ac:spMk id="7" creationId="{AA5A5EF1-B4AE-1994-41F9-BF91554476E6}"/>
          </ac:spMkLst>
        </pc:spChg>
        <pc:spChg chg="add">
          <ac:chgData name="Jarmo Tahvanainen" userId="79dd5496-d724-4dee-8c8a-4c63db31a1ee" providerId="ADAL" clId="{EA405B70-6589-4626-B1A3-FD3DA97F54AA}" dt="2024-11-04T12:06:47.204" v="1"/>
          <ac:spMkLst>
            <pc:docMk/>
            <pc:sldMk cId="4096565114" sldId="260"/>
            <ac:spMk id="8" creationId="{80BB4448-B3B6-366D-4174-9E893F81A4A4}"/>
          </ac:spMkLst>
        </pc:spChg>
        <pc:spChg chg="add">
          <ac:chgData name="Jarmo Tahvanainen" userId="79dd5496-d724-4dee-8c8a-4c63db31a1ee" providerId="ADAL" clId="{EA405B70-6589-4626-B1A3-FD3DA97F54AA}" dt="2024-11-04T12:06:47.204" v="1"/>
          <ac:spMkLst>
            <pc:docMk/>
            <pc:sldMk cId="4096565114" sldId="260"/>
            <ac:spMk id="9" creationId="{17FA0096-D539-7F3F-B6D4-01A97592462D}"/>
          </ac:spMkLst>
        </pc:spChg>
        <pc:spChg chg="add">
          <ac:chgData name="Jarmo Tahvanainen" userId="79dd5496-d724-4dee-8c8a-4c63db31a1ee" providerId="ADAL" clId="{EA405B70-6589-4626-B1A3-FD3DA97F54AA}" dt="2024-11-04T12:06:47.204" v="1"/>
          <ac:spMkLst>
            <pc:docMk/>
            <pc:sldMk cId="4096565114" sldId="260"/>
            <ac:spMk id="10" creationId="{E351ECF3-BB2A-19DE-3C08-1B4C56E4F33F}"/>
          </ac:spMkLst>
        </pc:spChg>
        <pc:spChg chg="add">
          <ac:chgData name="Jarmo Tahvanainen" userId="79dd5496-d724-4dee-8c8a-4c63db31a1ee" providerId="ADAL" clId="{EA405B70-6589-4626-B1A3-FD3DA97F54AA}" dt="2024-11-04T12:06:47.204" v="1"/>
          <ac:spMkLst>
            <pc:docMk/>
            <pc:sldMk cId="4096565114" sldId="260"/>
            <ac:spMk id="11" creationId="{55239155-884F-DF1F-769F-FE026275F306}"/>
          </ac:spMkLst>
        </pc:spChg>
        <pc:spChg chg="add">
          <ac:chgData name="Jarmo Tahvanainen" userId="79dd5496-d724-4dee-8c8a-4c63db31a1ee" providerId="ADAL" clId="{EA405B70-6589-4626-B1A3-FD3DA97F54AA}" dt="2024-11-04T12:06:47.204" v="1"/>
          <ac:spMkLst>
            <pc:docMk/>
            <pc:sldMk cId="4096565114" sldId="260"/>
            <ac:spMk id="12" creationId="{D1CE2F01-7A03-781A-6196-BB847E7D47AE}"/>
          </ac:spMkLst>
        </pc:spChg>
        <pc:spChg chg="add">
          <ac:chgData name="Jarmo Tahvanainen" userId="79dd5496-d724-4dee-8c8a-4c63db31a1ee" providerId="ADAL" clId="{EA405B70-6589-4626-B1A3-FD3DA97F54AA}" dt="2024-11-04T12:06:47.204" v="1"/>
          <ac:spMkLst>
            <pc:docMk/>
            <pc:sldMk cId="4096565114" sldId="260"/>
            <ac:spMk id="13" creationId="{6FAF8EE7-D520-162D-06F1-23B85B3FFAE1}"/>
          </ac:spMkLst>
        </pc:spChg>
        <pc:spChg chg="add">
          <ac:chgData name="Jarmo Tahvanainen" userId="79dd5496-d724-4dee-8c8a-4c63db31a1ee" providerId="ADAL" clId="{EA405B70-6589-4626-B1A3-FD3DA97F54AA}" dt="2024-11-04T12:06:47.204" v="1"/>
          <ac:spMkLst>
            <pc:docMk/>
            <pc:sldMk cId="4096565114" sldId="260"/>
            <ac:spMk id="14" creationId="{A4F34087-FDBE-9E27-5ACE-49E2F5116220}"/>
          </ac:spMkLst>
        </pc:spChg>
        <pc:spChg chg="add">
          <ac:chgData name="Jarmo Tahvanainen" userId="79dd5496-d724-4dee-8c8a-4c63db31a1ee" providerId="ADAL" clId="{EA405B70-6589-4626-B1A3-FD3DA97F54AA}" dt="2024-11-04T12:06:47.204" v="1"/>
          <ac:spMkLst>
            <pc:docMk/>
            <pc:sldMk cId="4096565114" sldId="260"/>
            <ac:spMk id="15" creationId="{776FF857-F5A1-2070-B0BE-DFE80F402F5B}"/>
          </ac:spMkLst>
        </pc:spChg>
        <pc:spChg chg="add">
          <ac:chgData name="Jarmo Tahvanainen" userId="79dd5496-d724-4dee-8c8a-4c63db31a1ee" providerId="ADAL" clId="{EA405B70-6589-4626-B1A3-FD3DA97F54AA}" dt="2024-11-04T12:06:47.204" v="1"/>
          <ac:spMkLst>
            <pc:docMk/>
            <pc:sldMk cId="4096565114" sldId="260"/>
            <ac:spMk id="16" creationId="{18855C6F-D4E8-3C54-D780-082969A3170B}"/>
          </ac:spMkLst>
        </pc:spChg>
        <pc:spChg chg="add">
          <ac:chgData name="Jarmo Tahvanainen" userId="79dd5496-d724-4dee-8c8a-4c63db31a1ee" providerId="ADAL" clId="{EA405B70-6589-4626-B1A3-FD3DA97F54AA}" dt="2024-11-04T12:06:47.204" v="1"/>
          <ac:spMkLst>
            <pc:docMk/>
            <pc:sldMk cId="4096565114" sldId="260"/>
            <ac:spMk id="17" creationId="{5176BE86-D96E-5747-A4ED-1B517D7FD542}"/>
          </ac:spMkLst>
        </pc:spChg>
        <pc:spChg chg="add">
          <ac:chgData name="Jarmo Tahvanainen" userId="79dd5496-d724-4dee-8c8a-4c63db31a1ee" providerId="ADAL" clId="{EA405B70-6589-4626-B1A3-FD3DA97F54AA}" dt="2024-11-04T12:06:47.204" v="1"/>
          <ac:spMkLst>
            <pc:docMk/>
            <pc:sldMk cId="4096565114" sldId="260"/>
            <ac:spMk id="18" creationId="{51AE4A23-FF5C-34F6-938D-99DB78795EBF}"/>
          </ac:spMkLst>
        </pc:spChg>
        <pc:spChg chg="add">
          <ac:chgData name="Jarmo Tahvanainen" userId="79dd5496-d724-4dee-8c8a-4c63db31a1ee" providerId="ADAL" clId="{EA405B70-6589-4626-B1A3-FD3DA97F54AA}" dt="2024-11-04T12:07:51.973" v="11"/>
          <ac:spMkLst>
            <pc:docMk/>
            <pc:sldMk cId="4096565114" sldId="260"/>
            <ac:spMk id="19" creationId="{02CBB055-AF9B-12C3-A914-45E984A99526}"/>
          </ac:spMkLst>
        </pc:spChg>
        <pc:spChg chg="add">
          <ac:chgData name="Jarmo Tahvanainen" userId="79dd5496-d724-4dee-8c8a-4c63db31a1ee" providerId="ADAL" clId="{EA405B70-6589-4626-B1A3-FD3DA97F54AA}" dt="2024-11-04T12:07:51.973" v="11"/>
          <ac:spMkLst>
            <pc:docMk/>
            <pc:sldMk cId="4096565114" sldId="260"/>
            <ac:spMk id="20" creationId="{B45132AF-F58C-920C-9850-854D3AF8CD43}"/>
          </ac:spMkLst>
        </pc:spChg>
        <pc:spChg chg="add">
          <ac:chgData name="Jarmo Tahvanainen" userId="79dd5496-d724-4dee-8c8a-4c63db31a1ee" providerId="ADAL" clId="{EA405B70-6589-4626-B1A3-FD3DA97F54AA}" dt="2024-11-04T12:07:51.973" v="11"/>
          <ac:spMkLst>
            <pc:docMk/>
            <pc:sldMk cId="4096565114" sldId="260"/>
            <ac:spMk id="21" creationId="{4B8CBEBB-9B0A-DB6E-DD4D-3DE77A75DCB1}"/>
          </ac:spMkLst>
        </pc:spChg>
        <pc:spChg chg="add">
          <ac:chgData name="Jarmo Tahvanainen" userId="79dd5496-d724-4dee-8c8a-4c63db31a1ee" providerId="ADAL" clId="{EA405B70-6589-4626-B1A3-FD3DA97F54AA}" dt="2024-11-04T12:07:51.973" v="11"/>
          <ac:spMkLst>
            <pc:docMk/>
            <pc:sldMk cId="4096565114" sldId="260"/>
            <ac:spMk id="22" creationId="{47E81B77-0588-0593-2921-2D5810726322}"/>
          </ac:spMkLst>
        </pc:spChg>
        <pc:spChg chg="add">
          <ac:chgData name="Jarmo Tahvanainen" userId="79dd5496-d724-4dee-8c8a-4c63db31a1ee" providerId="ADAL" clId="{EA405B70-6589-4626-B1A3-FD3DA97F54AA}" dt="2024-11-04T12:07:51.973" v="11"/>
          <ac:spMkLst>
            <pc:docMk/>
            <pc:sldMk cId="4096565114" sldId="260"/>
            <ac:spMk id="23" creationId="{3E02C5BB-81F2-C615-9D96-34CE2016B263}"/>
          </ac:spMkLst>
        </pc:spChg>
        <pc:spChg chg="add">
          <ac:chgData name="Jarmo Tahvanainen" userId="79dd5496-d724-4dee-8c8a-4c63db31a1ee" providerId="ADAL" clId="{EA405B70-6589-4626-B1A3-FD3DA97F54AA}" dt="2024-11-04T12:07:51.973" v="11"/>
          <ac:spMkLst>
            <pc:docMk/>
            <pc:sldMk cId="4096565114" sldId="260"/>
            <ac:spMk id="24" creationId="{FCBA2531-00D3-3374-0BC5-53222B602FAF}"/>
          </ac:spMkLst>
        </pc:spChg>
        <pc:spChg chg="add">
          <ac:chgData name="Jarmo Tahvanainen" userId="79dd5496-d724-4dee-8c8a-4c63db31a1ee" providerId="ADAL" clId="{EA405B70-6589-4626-B1A3-FD3DA97F54AA}" dt="2024-11-04T12:07:51.973" v="11"/>
          <ac:spMkLst>
            <pc:docMk/>
            <pc:sldMk cId="4096565114" sldId="260"/>
            <ac:spMk id="25" creationId="{D2CC687B-1959-57A4-DBC3-F532537AACCD}"/>
          </ac:spMkLst>
        </pc:spChg>
        <pc:spChg chg="add">
          <ac:chgData name="Jarmo Tahvanainen" userId="79dd5496-d724-4dee-8c8a-4c63db31a1ee" providerId="ADAL" clId="{EA405B70-6589-4626-B1A3-FD3DA97F54AA}" dt="2024-11-04T12:07:51.973" v="11"/>
          <ac:spMkLst>
            <pc:docMk/>
            <pc:sldMk cId="4096565114" sldId="260"/>
            <ac:spMk id="26" creationId="{FF8884CE-A2D4-C2C9-C99D-BFBD515C82E8}"/>
          </ac:spMkLst>
        </pc:spChg>
        <pc:spChg chg="add">
          <ac:chgData name="Jarmo Tahvanainen" userId="79dd5496-d724-4dee-8c8a-4c63db31a1ee" providerId="ADAL" clId="{EA405B70-6589-4626-B1A3-FD3DA97F54AA}" dt="2024-11-04T12:07:51.973" v="11"/>
          <ac:spMkLst>
            <pc:docMk/>
            <pc:sldMk cId="4096565114" sldId="260"/>
            <ac:spMk id="27" creationId="{7A11CA37-2858-FE7C-6F25-9D8DB6CE0AD6}"/>
          </ac:spMkLst>
        </pc:spChg>
        <pc:spChg chg="add">
          <ac:chgData name="Jarmo Tahvanainen" userId="79dd5496-d724-4dee-8c8a-4c63db31a1ee" providerId="ADAL" clId="{EA405B70-6589-4626-B1A3-FD3DA97F54AA}" dt="2024-11-04T12:07:51.973" v="11"/>
          <ac:spMkLst>
            <pc:docMk/>
            <pc:sldMk cId="4096565114" sldId="260"/>
            <ac:spMk id="28" creationId="{8DCB4B4B-CD87-0079-0D1B-CBD8D55AB413}"/>
          </ac:spMkLst>
        </pc:spChg>
        <pc:spChg chg="add">
          <ac:chgData name="Jarmo Tahvanainen" userId="79dd5496-d724-4dee-8c8a-4c63db31a1ee" providerId="ADAL" clId="{EA405B70-6589-4626-B1A3-FD3DA97F54AA}" dt="2024-11-04T12:07:51.973" v="11"/>
          <ac:spMkLst>
            <pc:docMk/>
            <pc:sldMk cId="4096565114" sldId="260"/>
            <ac:spMk id="29" creationId="{3E34016A-8266-A3BA-787D-5E815FB90950}"/>
          </ac:spMkLst>
        </pc:spChg>
        <pc:spChg chg="add del">
          <ac:chgData name="Jarmo Tahvanainen" userId="79dd5496-d724-4dee-8c8a-4c63db31a1ee" providerId="ADAL" clId="{EA405B70-6589-4626-B1A3-FD3DA97F54AA}" dt="2024-11-04T12:07:55.318" v="14" actId="21"/>
          <ac:spMkLst>
            <pc:docMk/>
            <pc:sldMk cId="4096565114" sldId="260"/>
            <ac:spMk id="30" creationId="{253889C1-8872-5AF0-DF29-C519D8B8417D}"/>
          </ac:spMkLst>
        </pc:spChg>
        <pc:spChg chg="add del">
          <ac:chgData name="Jarmo Tahvanainen" userId="79dd5496-d724-4dee-8c8a-4c63db31a1ee" providerId="ADAL" clId="{EA405B70-6589-4626-B1A3-FD3DA97F54AA}" dt="2024-11-04T12:07:55.318" v="14" actId="21"/>
          <ac:spMkLst>
            <pc:docMk/>
            <pc:sldMk cId="4096565114" sldId="260"/>
            <ac:spMk id="31" creationId="{9D40AC0A-13E7-306A-5651-69FEC16165EB}"/>
          </ac:spMkLst>
        </pc:spChg>
        <pc:spChg chg="add del">
          <ac:chgData name="Jarmo Tahvanainen" userId="79dd5496-d724-4dee-8c8a-4c63db31a1ee" providerId="ADAL" clId="{EA405B70-6589-4626-B1A3-FD3DA97F54AA}" dt="2024-11-04T12:07:55.318" v="14" actId="21"/>
          <ac:spMkLst>
            <pc:docMk/>
            <pc:sldMk cId="4096565114" sldId="260"/>
            <ac:spMk id="32" creationId="{2FB4D689-4AAE-9B74-D053-BF248D52704E}"/>
          </ac:spMkLst>
        </pc:spChg>
        <pc:spChg chg="add del">
          <ac:chgData name="Jarmo Tahvanainen" userId="79dd5496-d724-4dee-8c8a-4c63db31a1ee" providerId="ADAL" clId="{EA405B70-6589-4626-B1A3-FD3DA97F54AA}" dt="2024-11-04T12:07:55.318" v="14" actId="21"/>
          <ac:spMkLst>
            <pc:docMk/>
            <pc:sldMk cId="4096565114" sldId="260"/>
            <ac:spMk id="33" creationId="{6287EF28-8C0A-6F5F-BCF4-B27A3A4F8B02}"/>
          </ac:spMkLst>
        </pc:spChg>
        <pc:spChg chg="add del">
          <ac:chgData name="Jarmo Tahvanainen" userId="79dd5496-d724-4dee-8c8a-4c63db31a1ee" providerId="ADAL" clId="{EA405B70-6589-4626-B1A3-FD3DA97F54AA}" dt="2024-11-04T12:07:55.318" v="14" actId="21"/>
          <ac:spMkLst>
            <pc:docMk/>
            <pc:sldMk cId="4096565114" sldId="260"/>
            <ac:spMk id="34" creationId="{DBD96398-2561-DB85-90F6-3D23AB3565C1}"/>
          </ac:spMkLst>
        </pc:spChg>
        <pc:spChg chg="add del">
          <ac:chgData name="Jarmo Tahvanainen" userId="79dd5496-d724-4dee-8c8a-4c63db31a1ee" providerId="ADAL" clId="{EA405B70-6589-4626-B1A3-FD3DA97F54AA}" dt="2024-11-04T12:07:55.318" v="14" actId="21"/>
          <ac:spMkLst>
            <pc:docMk/>
            <pc:sldMk cId="4096565114" sldId="260"/>
            <ac:spMk id="35" creationId="{5E52B6CD-AE67-7A36-966C-2225946D4C14}"/>
          </ac:spMkLst>
        </pc:spChg>
        <pc:spChg chg="add del">
          <ac:chgData name="Jarmo Tahvanainen" userId="79dd5496-d724-4dee-8c8a-4c63db31a1ee" providerId="ADAL" clId="{EA405B70-6589-4626-B1A3-FD3DA97F54AA}" dt="2024-11-04T12:07:55.318" v="14" actId="21"/>
          <ac:spMkLst>
            <pc:docMk/>
            <pc:sldMk cId="4096565114" sldId="260"/>
            <ac:spMk id="36" creationId="{D65AB7A0-1849-4DBE-EEC2-418D4DA62663}"/>
          </ac:spMkLst>
        </pc:spChg>
        <pc:spChg chg="add del">
          <ac:chgData name="Jarmo Tahvanainen" userId="79dd5496-d724-4dee-8c8a-4c63db31a1ee" providerId="ADAL" clId="{EA405B70-6589-4626-B1A3-FD3DA97F54AA}" dt="2024-11-04T12:07:55.318" v="14" actId="21"/>
          <ac:spMkLst>
            <pc:docMk/>
            <pc:sldMk cId="4096565114" sldId="260"/>
            <ac:spMk id="37" creationId="{B12F31BF-112D-055E-F914-B05425D55950}"/>
          </ac:spMkLst>
        </pc:spChg>
        <pc:spChg chg="add del">
          <ac:chgData name="Jarmo Tahvanainen" userId="79dd5496-d724-4dee-8c8a-4c63db31a1ee" providerId="ADAL" clId="{EA405B70-6589-4626-B1A3-FD3DA97F54AA}" dt="2024-11-04T12:07:55.318" v="14" actId="21"/>
          <ac:spMkLst>
            <pc:docMk/>
            <pc:sldMk cId="4096565114" sldId="260"/>
            <ac:spMk id="38" creationId="{28C5E71E-5F20-D4D6-5E86-9714623B8CE6}"/>
          </ac:spMkLst>
        </pc:spChg>
        <pc:spChg chg="add del">
          <ac:chgData name="Jarmo Tahvanainen" userId="79dd5496-d724-4dee-8c8a-4c63db31a1ee" providerId="ADAL" clId="{EA405B70-6589-4626-B1A3-FD3DA97F54AA}" dt="2024-11-04T12:07:55.318" v="14" actId="21"/>
          <ac:spMkLst>
            <pc:docMk/>
            <pc:sldMk cId="4096565114" sldId="260"/>
            <ac:spMk id="39" creationId="{E543FFEE-83E9-345D-7FF1-9AEAF4963BC7}"/>
          </ac:spMkLst>
        </pc:spChg>
        <pc:spChg chg="add del">
          <ac:chgData name="Jarmo Tahvanainen" userId="79dd5496-d724-4dee-8c8a-4c63db31a1ee" providerId="ADAL" clId="{EA405B70-6589-4626-B1A3-FD3DA97F54AA}" dt="2024-11-04T12:07:55.318" v="14" actId="21"/>
          <ac:spMkLst>
            <pc:docMk/>
            <pc:sldMk cId="4096565114" sldId="260"/>
            <ac:spMk id="40" creationId="{92D18BF9-FE6F-F593-1A62-4303ED662D42}"/>
          </ac:spMkLst>
        </pc:spChg>
        <pc:spChg chg="add mod">
          <ac:chgData name="Jarmo Tahvanainen" userId="79dd5496-d724-4dee-8c8a-4c63db31a1ee" providerId="ADAL" clId="{EA405B70-6589-4626-B1A3-FD3DA97F54AA}" dt="2024-11-04T12:07:58.469" v="18"/>
          <ac:spMkLst>
            <pc:docMk/>
            <pc:sldMk cId="4096565114" sldId="260"/>
            <ac:spMk id="41" creationId="{253889C1-8872-5AF0-DF29-C519D8B8417D}"/>
          </ac:spMkLst>
        </pc:spChg>
        <pc:spChg chg="add mod">
          <ac:chgData name="Jarmo Tahvanainen" userId="79dd5496-d724-4dee-8c8a-4c63db31a1ee" providerId="ADAL" clId="{EA405B70-6589-4626-B1A3-FD3DA97F54AA}" dt="2024-11-04T12:07:58.469" v="18"/>
          <ac:spMkLst>
            <pc:docMk/>
            <pc:sldMk cId="4096565114" sldId="260"/>
            <ac:spMk id="42" creationId="{9D40AC0A-13E7-306A-5651-69FEC16165EB}"/>
          </ac:spMkLst>
        </pc:spChg>
        <pc:spChg chg="add mod">
          <ac:chgData name="Jarmo Tahvanainen" userId="79dd5496-d724-4dee-8c8a-4c63db31a1ee" providerId="ADAL" clId="{EA405B70-6589-4626-B1A3-FD3DA97F54AA}" dt="2024-11-04T12:07:58.469" v="18"/>
          <ac:spMkLst>
            <pc:docMk/>
            <pc:sldMk cId="4096565114" sldId="260"/>
            <ac:spMk id="43" creationId="{2FB4D689-4AAE-9B74-D053-BF248D52704E}"/>
          </ac:spMkLst>
        </pc:spChg>
        <pc:spChg chg="add mod">
          <ac:chgData name="Jarmo Tahvanainen" userId="79dd5496-d724-4dee-8c8a-4c63db31a1ee" providerId="ADAL" clId="{EA405B70-6589-4626-B1A3-FD3DA97F54AA}" dt="2024-11-04T12:07:58.469" v="18"/>
          <ac:spMkLst>
            <pc:docMk/>
            <pc:sldMk cId="4096565114" sldId="260"/>
            <ac:spMk id="44" creationId="{6287EF28-8C0A-6F5F-BCF4-B27A3A4F8B02}"/>
          </ac:spMkLst>
        </pc:spChg>
        <pc:spChg chg="add mod">
          <ac:chgData name="Jarmo Tahvanainen" userId="79dd5496-d724-4dee-8c8a-4c63db31a1ee" providerId="ADAL" clId="{EA405B70-6589-4626-B1A3-FD3DA97F54AA}" dt="2024-11-04T12:07:58.469" v="18"/>
          <ac:spMkLst>
            <pc:docMk/>
            <pc:sldMk cId="4096565114" sldId="260"/>
            <ac:spMk id="45" creationId="{DBD96398-2561-DB85-90F6-3D23AB3565C1}"/>
          </ac:spMkLst>
        </pc:spChg>
        <pc:spChg chg="add mod">
          <ac:chgData name="Jarmo Tahvanainen" userId="79dd5496-d724-4dee-8c8a-4c63db31a1ee" providerId="ADAL" clId="{EA405B70-6589-4626-B1A3-FD3DA97F54AA}" dt="2024-11-04T12:07:58.469" v="18"/>
          <ac:spMkLst>
            <pc:docMk/>
            <pc:sldMk cId="4096565114" sldId="260"/>
            <ac:spMk id="46" creationId="{5E52B6CD-AE67-7A36-966C-2225946D4C14}"/>
          </ac:spMkLst>
        </pc:spChg>
        <pc:spChg chg="add mod">
          <ac:chgData name="Jarmo Tahvanainen" userId="79dd5496-d724-4dee-8c8a-4c63db31a1ee" providerId="ADAL" clId="{EA405B70-6589-4626-B1A3-FD3DA97F54AA}" dt="2024-11-04T12:07:58.469" v="18"/>
          <ac:spMkLst>
            <pc:docMk/>
            <pc:sldMk cId="4096565114" sldId="260"/>
            <ac:spMk id="47" creationId="{D65AB7A0-1849-4DBE-EEC2-418D4DA62663}"/>
          </ac:spMkLst>
        </pc:spChg>
        <pc:spChg chg="add mod">
          <ac:chgData name="Jarmo Tahvanainen" userId="79dd5496-d724-4dee-8c8a-4c63db31a1ee" providerId="ADAL" clId="{EA405B70-6589-4626-B1A3-FD3DA97F54AA}" dt="2024-11-04T12:07:58.469" v="18"/>
          <ac:spMkLst>
            <pc:docMk/>
            <pc:sldMk cId="4096565114" sldId="260"/>
            <ac:spMk id="48" creationId="{B12F31BF-112D-055E-F914-B05425D55950}"/>
          </ac:spMkLst>
        </pc:spChg>
        <pc:spChg chg="add mod">
          <ac:chgData name="Jarmo Tahvanainen" userId="79dd5496-d724-4dee-8c8a-4c63db31a1ee" providerId="ADAL" clId="{EA405B70-6589-4626-B1A3-FD3DA97F54AA}" dt="2024-11-04T12:07:58.469" v="18"/>
          <ac:spMkLst>
            <pc:docMk/>
            <pc:sldMk cId="4096565114" sldId="260"/>
            <ac:spMk id="49" creationId="{28C5E71E-5F20-D4D6-5E86-9714623B8CE6}"/>
          </ac:spMkLst>
        </pc:spChg>
        <pc:spChg chg="add mod">
          <ac:chgData name="Jarmo Tahvanainen" userId="79dd5496-d724-4dee-8c8a-4c63db31a1ee" providerId="ADAL" clId="{EA405B70-6589-4626-B1A3-FD3DA97F54AA}" dt="2024-11-04T12:07:58.469" v="18"/>
          <ac:spMkLst>
            <pc:docMk/>
            <pc:sldMk cId="4096565114" sldId="260"/>
            <ac:spMk id="50" creationId="{E543FFEE-83E9-345D-7FF1-9AEAF4963BC7}"/>
          </ac:spMkLst>
        </pc:spChg>
        <pc:spChg chg="add mod">
          <ac:chgData name="Jarmo Tahvanainen" userId="79dd5496-d724-4dee-8c8a-4c63db31a1ee" providerId="ADAL" clId="{EA405B70-6589-4626-B1A3-FD3DA97F54AA}" dt="2024-11-04T12:07:58.469" v="18"/>
          <ac:spMkLst>
            <pc:docMk/>
            <pc:sldMk cId="4096565114" sldId="260"/>
            <ac:spMk id="51" creationId="{92D18BF9-FE6F-F593-1A62-4303ED662D42}"/>
          </ac:spMkLst>
        </pc:spChg>
      </pc:sldChg>
    </pc:docChg>
  </pc:docChgLst>
  <pc:docChgLst>
    <pc:chgData name="Eppu Hassinen" userId="1693f74f-ae73-4e36-ae50-19d57a94bb66" providerId="ADAL" clId="{C7BF1A14-79F1-494E-B1A1-48A2961E47EE}"/>
    <pc:docChg chg="addSld modSld">
      <pc:chgData name="Eppu Hassinen" userId="1693f74f-ae73-4e36-ae50-19d57a94bb66" providerId="ADAL" clId="{C7BF1A14-79F1-494E-B1A1-48A2961E47EE}" dt="2024-11-04T12:19:22.102" v="202" actId="20577"/>
      <pc:docMkLst>
        <pc:docMk/>
      </pc:docMkLst>
      <pc:sldChg chg="modSp mod">
        <pc:chgData name="Eppu Hassinen" userId="1693f74f-ae73-4e36-ae50-19d57a94bb66" providerId="ADAL" clId="{C7BF1A14-79F1-494E-B1A1-48A2961E47EE}" dt="2024-11-04T12:19:22.102" v="202" actId="20577"/>
        <pc:sldMkLst>
          <pc:docMk/>
          <pc:sldMk cId="72855012" sldId="257"/>
        </pc:sldMkLst>
        <pc:spChg chg="mod">
          <ac:chgData name="Eppu Hassinen" userId="1693f74f-ae73-4e36-ae50-19d57a94bb66" providerId="ADAL" clId="{C7BF1A14-79F1-494E-B1A1-48A2961E47EE}" dt="2024-11-04T12:19:22.102" v="202" actId="20577"/>
          <ac:spMkLst>
            <pc:docMk/>
            <pc:sldMk cId="72855012" sldId="257"/>
            <ac:spMk id="3" creationId="{27BAA062-1454-5B81-8930-CA98EB165809}"/>
          </ac:spMkLst>
        </pc:spChg>
      </pc:sldChg>
      <pc:sldChg chg="modSp new mod">
        <pc:chgData name="Eppu Hassinen" userId="1693f74f-ae73-4e36-ae50-19d57a94bb66" providerId="ADAL" clId="{C7BF1A14-79F1-494E-B1A1-48A2961E47EE}" dt="2024-11-04T11:12:28.538" v="11" actId="20577"/>
        <pc:sldMkLst>
          <pc:docMk/>
          <pc:sldMk cId="1855844925" sldId="258"/>
        </pc:sldMkLst>
        <pc:spChg chg="mod">
          <ac:chgData name="Eppu Hassinen" userId="1693f74f-ae73-4e36-ae50-19d57a94bb66" providerId="ADAL" clId="{C7BF1A14-79F1-494E-B1A1-48A2961E47EE}" dt="2024-11-04T11:12:28.538" v="11" actId="20577"/>
          <ac:spMkLst>
            <pc:docMk/>
            <pc:sldMk cId="1855844925" sldId="258"/>
            <ac:spMk id="3" creationId="{E110B632-7830-84EC-BAC5-2C829A6C70FB}"/>
          </ac:spMkLst>
        </pc:spChg>
      </pc:sldChg>
    </pc:docChg>
  </pc:docChgLst>
  <pc:docChgLst>
    <pc:chgData name="Risto Teerikoski" userId="S::risto.teerikoski@tuni.fi::66234951-cf9c-4562-95a0-ea74f6dfe2aa" providerId="AD" clId="Web-{0DBEF38E-ED75-44D1-58DC-31CDBFF51ACE}"/>
    <pc:docChg chg="addSld delSld modSld">
      <pc:chgData name="Risto Teerikoski" userId="S::risto.teerikoski@tuni.fi::66234951-cf9c-4562-95a0-ea74f6dfe2aa" providerId="AD" clId="Web-{0DBEF38E-ED75-44D1-58DC-31CDBFF51ACE}" dt="2024-11-04T12:13:27.556" v="3"/>
      <pc:docMkLst>
        <pc:docMk/>
      </pc:docMkLst>
      <pc:sldChg chg="new add del">
        <pc:chgData name="Risto Teerikoski" userId="S::risto.teerikoski@tuni.fi::66234951-cf9c-4562-95a0-ea74f6dfe2aa" providerId="AD" clId="Web-{0DBEF38E-ED75-44D1-58DC-31CDBFF51ACE}" dt="2024-11-04T12:13:27.556" v="3"/>
        <pc:sldMkLst>
          <pc:docMk/>
          <pc:sldMk cId="2890882835" sldId="259"/>
        </pc:sldMkLst>
      </pc:sldChg>
      <pc:sldChg chg="addSp modSp mod setBg">
        <pc:chgData name="Risto Teerikoski" userId="S::risto.teerikoski@tuni.fi::66234951-cf9c-4562-95a0-ea74f6dfe2aa" providerId="AD" clId="Web-{0DBEF38E-ED75-44D1-58DC-31CDBFF51ACE}" dt="2024-11-04T12:13:09.961" v="2"/>
        <pc:sldMkLst>
          <pc:docMk/>
          <pc:sldMk cId="4096565114" sldId="260"/>
        </pc:sldMkLst>
        <pc:spChg chg="mod">
          <ac:chgData name="Risto Teerikoski" userId="S::risto.teerikoski@tuni.fi::66234951-cf9c-4562-95a0-ea74f6dfe2aa" providerId="AD" clId="Web-{0DBEF38E-ED75-44D1-58DC-31CDBFF51ACE}" dt="2024-11-04T12:13:09.961" v="2"/>
          <ac:spMkLst>
            <pc:docMk/>
            <pc:sldMk cId="4096565114" sldId="260"/>
            <ac:spMk id="2" creationId="{3A7F9F9F-9D71-A2FC-FCB0-0B6F90968D91}"/>
          </ac:spMkLst>
        </pc:spChg>
        <pc:spChg chg="mod">
          <ac:chgData name="Risto Teerikoski" userId="S::risto.teerikoski@tuni.fi::66234951-cf9c-4562-95a0-ea74f6dfe2aa" providerId="AD" clId="Web-{0DBEF38E-ED75-44D1-58DC-31CDBFF51ACE}" dt="2024-11-04T12:13:09.961" v="2"/>
          <ac:spMkLst>
            <pc:docMk/>
            <pc:sldMk cId="4096565114" sldId="260"/>
            <ac:spMk id="3" creationId="{D480792E-AA84-37A5-D73A-29B2B60F1F11}"/>
          </ac:spMkLst>
        </pc:spChg>
        <pc:spChg chg="add">
          <ac:chgData name="Risto Teerikoski" userId="S::risto.teerikoski@tuni.fi::66234951-cf9c-4562-95a0-ea74f6dfe2aa" providerId="AD" clId="Web-{0DBEF38E-ED75-44D1-58DC-31CDBFF51ACE}" dt="2024-11-04T12:13:09.961" v="2"/>
          <ac:spMkLst>
            <pc:docMk/>
            <pc:sldMk cId="4096565114" sldId="260"/>
            <ac:spMk id="52" creationId="{13BF1CB8-C4D2-46A7-900D-7B057EBD241F}"/>
          </ac:spMkLst>
        </pc:spChg>
        <pc:spChg chg="add">
          <ac:chgData name="Risto Teerikoski" userId="S::risto.teerikoski@tuni.fi::66234951-cf9c-4562-95a0-ea74f6dfe2aa" providerId="AD" clId="Web-{0DBEF38E-ED75-44D1-58DC-31CDBFF51ACE}" dt="2024-11-04T12:13:09.961" v="2"/>
          <ac:spMkLst>
            <pc:docMk/>
            <pc:sldMk cId="4096565114" sldId="260"/>
            <ac:spMk id="53" creationId="{8047ED37-AD62-4555-A369-81CC3152B499}"/>
          </ac:spMkLst>
        </pc:spChg>
      </pc:sldChg>
    </pc:docChg>
  </pc:docChgLst>
  <pc:docChgLst>
    <pc:chgData name="Jarmo Tahvanainen" userId="79dd5496-d724-4dee-8c8a-4c63db31a1ee" providerId="ADAL" clId="{14F47294-76C2-4665-957B-1DCBB6142DF4}"/>
    <pc:docChg chg="undo custSel addSld delSld modSld">
      <pc:chgData name="Jarmo Tahvanainen" userId="79dd5496-d724-4dee-8c8a-4c63db31a1ee" providerId="ADAL" clId="{14F47294-76C2-4665-957B-1DCBB6142DF4}" dt="2024-11-04T13:48:57.999" v="2291" actId="20577"/>
      <pc:docMkLst>
        <pc:docMk/>
      </pc:docMkLst>
      <pc:sldChg chg="addSp delSp modSp mod">
        <pc:chgData name="Jarmo Tahvanainen" userId="79dd5496-d724-4dee-8c8a-4c63db31a1ee" providerId="ADAL" clId="{14F47294-76C2-4665-957B-1DCBB6142DF4}" dt="2024-11-04T12:46:45.421" v="7" actId="478"/>
        <pc:sldMkLst>
          <pc:docMk/>
          <pc:sldMk cId="782385677" sldId="256"/>
        </pc:sldMkLst>
        <pc:spChg chg="del mod">
          <ac:chgData name="Jarmo Tahvanainen" userId="79dd5496-d724-4dee-8c8a-4c63db31a1ee" providerId="ADAL" clId="{14F47294-76C2-4665-957B-1DCBB6142DF4}" dt="2024-11-04T12:46:40.078" v="3" actId="478"/>
          <ac:spMkLst>
            <pc:docMk/>
            <pc:sldMk cId="782385677" sldId="256"/>
            <ac:spMk id="2" creationId="{00000000-0000-0000-0000-000000000000}"/>
          </ac:spMkLst>
        </pc:spChg>
        <pc:spChg chg="del mod">
          <ac:chgData name="Jarmo Tahvanainen" userId="79dd5496-d724-4dee-8c8a-4c63db31a1ee" providerId="ADAL" clId="{14F47294-76C2-4665-957B-1DCBB6142DF4}" dt="2024-11-04T12:46:38.144" v="1" actId="478"/>
          <ac:spMkLst>
            <pc:docMk/>
            <pc:sldMk cId="782385677" sldId="256"/>
            <ac:spMk id="3" creationId="{00000000-0000-0000-0000-000000000000}"/>
          </ac:spMkLst>
        </pc:spChg>
        <pc:spChg chg="add del mod">
          <ac:chgData name="Jarmo Tahvanainen" userId="79dd5496-d724-4dee-8c8a-4c63db31a1ee" providerId="ADAL" clId="{14F47294-76C2-4665-957B-1DCBB6142DF4}" dt="2024-11-04T12:46:45.421" v="7" actId="478"/>
          <ac:spMkLst>
            <pc:docMk/>
            <pc:sldMk cId="782385677" sldId="256"/>
            <ac:spMk id="6" creationId="{FC123FD4-A119-394F-F196-B381234084E9}"/>
          </ac:spMkLst>
        </pc:spChg>
        <pc:spChg chg="add del mod">
          <ac:chgData name="Jarmo Tahvanainen" userId="79dd5496-d724-4dee-8c8a-4c63db31a1ee" providerId="ADAL" clId="{14F47294-76C2-4665-957B-1DCBB6142DF4}" dt="2024-11-04T12:46:43.893" v="6" actId="478"/>
          <ac:spMkLst>
            <pc:docMk/>
            <pc:sldMk cId="782385677" sldId="256"/>
            <ac:spMk id="8" creationId="{A834B8FB-3F2B-F312-3223-16231227B5B5}"/>
          </ac:spMkLst>
        </pc:spChg>
        <pc:picChg chg="add del">
          <ac:chgData name="Jarmo Tahvanainen" userId="79dd5496-d724-4dee-8c8a-4c63db31a1ee" providerId="ADAL" clId="{14F47294-76C2-4665-957B-1DCBB6142DF4}" dt="2024-11-04T12:46:41.983" v="5" actId="478"/>
          <ac:picMkLst>
            <pc:docMk/>
            <pc:sldMk cId="782385677" sldId="256"/>
            <ac:picMk id="5" creationId="{A1A7EF57-DCA3-6948-C914-B58BCFAB9563}"/>
          </ac:picMkLst>
        </pc:picChg>
      </pc:sldChg>
      <pc:sldChg chg="modSp mod">
        <pc:chgData name="Jarmo Tahvanainen" userId="79dd5496-d724-4dee-8c8a-4c63db31a1ee" providerId="ADAL" clId="{14F47294-76C2-4665-957B-1DCBB6142DF4}" dt="2024-11-04T13:48:57.999" v="2291" actId="20577"/>
        <pc:sldMkLst>
          <pc:docMk/>
          <pc:sldMk cId="72855012" sldId="257"/>
        </pc:sldMkLst>
        <pc:spChg chg="mod">
          <ac:chgData name="Jarmo Tahvanainen" userId="79dd5496-d724-4dee-8c8a-4c63db31a1ee" providerId="ADAL" clId="{14F47294-76C2-4665-957B-1DCBB6142DF4}" dt="2024-11-04T13:48:57.999" v="2291" actId="20577"/>
          <ac:spMkLst>
            <pc:docMk/>
            <pc:sldMk cId="72855012" sldId="257"/>
            <ac:spMk id="3" creationId="{27BAA062-1454-5B81-8930-CA98EB165809}"/>
          </ac:spMkLst>
        </pc:spChg>
      </pc:sldChg>
      <pc:sldChg chg="del">
        <pc:chgData name="Jarmo Tahvanainen" userId="79dd5496-d724-4dee-8c8a-4c63db31a1ee" providerId="ADAL" clId="{14F47294-76C2-4665-957B-1DCBB6142DF4}" dt="2024-11-04T13:23:05.401" v="1110" actId="47"/>
        <pc:sldMkLst>
          <pc:docMk/>
          <pc:sldMk cId="1855844925" sldId="258"/>
        </pc:sldMkLst>
      </pc:sldChg>
      <pc:sldChg chg="addSp modSp mod">
        <pc:chgData name="Jarmo Tahvanainen" userId="79dd5496-d724-4dee-8c8a-4c63db31a1ee" providerId="ADAL" clId="{14F47294-76C2-4665-957B-1DCBB6142DF4}" dt="2024-11-04T13:46:02.287" v="2177" actId="20577"/>
        <pc:sldMkLst>
          <pc:docMk/>
          <pc:sldMk cId="4096565114" sldId="260"/>
        </pc:sldMkLst>
        <pc:spChg chg="mod">
          <ac:chgData name="Jarmo Tahvanainen" userId="79dd5496-d724-4dee-8c8a-4c63db31a1ee" providerId="ADAL" clId="{14F47294-76C2-4665-957B-1DCBB6142DF4}" dt="2024-11-04T13:30:32.172" v="1656" actId="20577"/>
          <ac:spMkLst>
            <pc:docMk/>
            <pc:sldMk cId="4096565114" sldId="260"/>
            <ac:spMk id="2" creationId="{3A7F9F9F-9D71-A2FC-FCB0-0B6F90968D91}"/>
          </ac:spMkLst>
        </pc:spChg>
        <pc:spChg chg="mod">
          <ac:chgData name="Jarmo Tahvanainen" userId="79dd5496-d724-4dee-8c8a-4c63db31a1ee" providerId="ADAL" clId="{14F47294-76C2-4665-957B-1DCBB6142DF4}" dt="2024-11-04T13:46:02.287" v="2177" actId="20577"/>
          <ac:spMkLst>
            <pc:docMk/>
            <pc:sldMk cId="4096565114" sldId="260"/>
            <ac:spMk id="3" creationId="{D480792E-AA84-37A5-D73A-29B2B60F1F11}"/>
          </ac:spMkLst>
        </pc:spChg>
        <pc:picChg chg="add mod">
          <ac:chgData name="Jarmo Tahvanainen" userId="79dd5496-d724-4dee-8c8a-4c63db31a1ee" providerId="ADAL" clId="{14F47294-76C2-4665-957B-1DCBB6142DF4}" dt="2024-11-04T13:30:03.561" v="1611" actId="14100"/>
          <ac:picMkLst>
            <pc:docMk/>
            <pc:sldMk cId="4096565114" sldId="260"/>
            <ac:picMk id="4" creationId="{0B64C9A0-F12D-FBAB-1D32-899F4F0B53F7}"/>
          </ac:picMkLst>
        </pc:picChg>
      </pc:sldChg>
      <pc:sldChg chg="delSp add del setBg delDesignElem">
        <pc:chgData name="Jarmo Tahvanainen" userId="79dd5496-d724-4dee-8c8a-4c63db31a1ee" providerId="ADAL" clId="{14F47294-76C2-4665-957B-1DCBB6142DF4}" dt="2024-11-04T13:08:35.154" v="962" actId="47"/>
        <pc:sldMkLst>
          <pc:docMk/>
          <pc:sldMk cId="1134792064" sldId="261"/>
        </pc:sldMkLst>
        <pc:spChg chg="del">
          <ac:chgData name="Jarmo Tahvanainen" userId="79dd5496-d724-4dee-8c8a-4c63db31a1ee" providerId="ADAL" clId="{14F47294-76C2-4665-957B-1DCBB6142DF4}" dt="2024-11-04T12:51:53.597" v="136"/>
          <ac:spMkLst>
            <pc:docMk/>
            <pc:sldMk cId="1134792064" sldId="261"/>
            <ac:spMk id="58" creationId="{D8051C07-24CA-62EA-D3B6-4EFD2F5B8BA3}"/>
          </ac:spMkLst>
        </pc:spChg>
        <pc:spChg chg="del">
          <ac:chgData name="Jarmo Tahvanainen" userId="79dd5496-d724-4dee-8c8a-4c63db31a1ee" providerId="ADAL" clId="{14F47294-76C2-4665-957B-1DCBB6142DF4}" dt="2024-11-04T12:51:53.597" v="136"/>
          <ac:spMkLst>
            <pc:docMk/>
            <pc:sldMk cId="1134792064" sldId="261"/>
            <ac:spMk id="66" creationId="{D84703C3-917F-D93D-AEB7-E59A00573181}"/>
          </ac:spMkLst>
        </pc:spChg>
      </pc:sldChg>
      <pc:sldChg chg="addSp modSp add mod">
        <pc:chgData name="Jarmo Tahvanainen" userId="79dd5496-d724-4dee-8c8a-4c63db31a1ee" providerId="ADAL" clId="{14F47294-76C2-4665-957B-1DCBB6142DF4}" dt="2024-11-04T13:29:10.925" v="1557" actId="20577"/>
        <pc:sldMkLst>
          <pc:docMk/>
          <pc:sldMk cId="2154372479" sldId="261"/>
        </pc:sldMkLst>
        <pc:spChg chg="mod">
          <ac:chgData name="Jarmo Tahvanainen" userId="79dd5496-d724-4dee-8c8a-4c63db31a1ee" providerId="ADAL" clId="{14F47294-76C2-4665-957B-1DCBB6142DF4}" dt="2024-11-04T13:29:10.925" v="1557" actId="20577"/>
          <ac:spMkLst>
            <pc:docMk/>
            <pc:sldMk cId="2154372479" sldId="261"/>
            <ac:spMk id="3" creationId="{D4CEB332-C4F8-3FBB-0394-053F7EA17F69}"/>
          </ac:spMkLst>
        </pc:spChg>
        <pc:picChg chg="add mod">
          <ac:chgData name="Jarmo Tahvanainen" userId="79dd5496-d724-4dee-8c8a-4c63db31a1ee" providerId="ADAL" clId="{14F47294-76C2-4665-957B-1DCBB6142DF4}" dt="2024-11-04T13:22:34.566" v="1109" actId="14100"/>
          <ac:picMkLst>
            <pc:docMk/>
            <pc:sldMk cId="2154372479" sldId="261"/>
            <ac:picMk id="4" creationId="{8D3C8C83-9668-D444-9259-D50B0D0CC9DC}"/>
          </ac:picMkLst>
        </pc:picChg>
      </pc:sldChg>
      <pc:sldChg chg="new del">
        <pc:chgData name="Jarmo Tahvanainen" userId="79dd5496-d724-4dee-8c8a-4c63db31a1ee" providerId="ADAL" clId="{14F47294-76C2-4665-957B-1DCBB6142DF4}" dt="2024-11-04T12:51:44.967" v="131" actId="680"/>
        <pc:sldMkLst>
          <pc:docMk/>
          <pc:sldMk cId="2542528399" sldId="261"/>
        </pc:sldMkLst>
      </pc:sldChg>
      <pc:sldChg chg="addSp delSp add del setBg delDesignElem">
        <pc:chgData name="Jarmo Tahvanainen" userId="79dd5496-d724-4dee-8c8a-4c63db31a1ee" providerId="ADAL" clId="{14F47294-76C2-4665-957B-1DCBB6142DF4}" dt="2024-11-04T12:51:51.769" v="134"/>
        <pc:sldMkLst>
          <pc:docMk/>
          <pc:sldMk cId="3628144186" sldId="261"/>
        </pc:sldMkLst>
        <pc:spChg chg="add del">
          <ac:chgData name="Jarmo Tahvanainen" userId="79dd5496-d724-4dee-8c8a-4c63db31a1ee" providerId="ADAL" clId="{14F47294-76C2-4665-957B-1DCBB6142DF4}" dt="2024-11-04T12:51:51.769" v="134"/>
          <ac:spMkLst>
            <pc:docMk/>
            <pc:sldMk cId="3628144186" sldId="261"/>
            <ac:spMk id="58" creationId="{03C99934-AC46-F8AC-A9C6-B515D74EC6A6}"/>
          </ac:spMkLst>
        </pc:spChg>
        <pc:spChg chg="add del">
          <ac:chgData name="Jarmo Tahvanainen" userId="79dd5496-d724-4dee-8c8a-4c63db31a1ee" providerId="ADAL" clId="{14F47294-76C2-4665-957B-1DCBB6142DF4}" dt="2024-11-04T12:51:51.769" v="134"/>
          <ac:spMkLst>
            <pc:docMk/>
            <pc:sldMk cId="3628144186" sldId="261"/>
            <ac:spMk id="66" creationId="{654FE199-A747-11B0-74A8-1729F745F00A}"/>
          </ac:spMkLst>
        </pc:spChg>
      </pc:sldChg>
      <pc:sldChg chg="delSp add del setBg delDesignElem">
        <pc:chgData name="Jarmo Tahvanainen" userId="79dd5496-d724-4dee-8c8a-4c63db31a1ee" providerId="ADAL" clId="{14F47294-76C2-4665-957B-1DCBB6142DF4}" dt="2024-11-04T12:51:37.016" v="126" actId="47"/>
        <pc:sldMkLst>
          <pc:docMk/>
          <pc:sldMk cId="3897752649" sldId="261"/>
        </pc:sldMkLst>
        <pc:spChg chg="del">
          <ac:chgData name="Jarmo Tahvanainen" userId="79dd5496-d724-4dee-8c8a-4c63db31a1ee" providerId="ADAL" clId="{14F47294-76C2-4665-957B-1DCBB6142DF4}" dt="2024-11-04T12:51:00.471" v="125"/>
          <ac:spMkLst>
            <pc:docMk/>
            <pc:sldMk cId="3897752649" sldId="261"/>
            <ac:spMk id="13" creationId="{6572C892-56B0-51D3-2488-96BB43D9E523}"/>
          </ac:spMkLst>
        </pc:spChg>
        <pc:spChg chg="del">
          <ac:chgData name="Jarmo Tahvanainen" userId="79dd5496-d724-4dee-8c8a-4c63db31a1ee" providerId="ADAL" clId="{14F47294-76C2-4665-957B-1DCBB6142DF4}" dt="2024-11-04T12:51:00.471" v="125"/>
          <ac:spMkLst>
            <pc:docMk/>
            <pc:sldMk cId="3897752649" sldId="261"/>
            <ac:spMk id="14" creationId="{30877BE1-D747-2C1F-815B-E8D97D8177EF}"/>
          </ac:spMkLst>
        </pc:spChg>
        <pc:spChg chg="del">
          <ac:chgData name="Jarmo Tahvanainen" userId="79dd5496-d724-4dee-8c8a-4c63db31a1ee" providerId="ADAL" clId="{14F47294-76C2-4665-957B-1DCBB6142DF4}" dt="2024-11-04T12:51:00.471" v="125"/>
          <ac:spMkLst>
            <pc:docMk/>
            <pc:sldMk cId="3897752649" sldId="261"/>
            <ac:spMk id="15" creationId="{0E21BEA7-78E9-CE64-AE53-1D6D75625832}"/>
          </ac:spMkLst>
        </pc:spChg>
      </pc:sldChg>
      <pc:sldChg chg="delSp add del setBg delDesignElem">
        <pc:chgData name="Jarmo Tahvanainen" userId="79dd5496-d724-4dee-8c8a-4c63db31a1ee" providerId="ADAL" clId="{14F47294-76C2-4665-957B-1DCBB6142DF4}" dt="2024-11-04T12:51:42.400" v="129" actId="2696"/>
        <pc:sldMkLst>
          <pc:docMk/>
          <pc:sldMk cId="4118836080" sldId="261"/>
        </pc:sldMkLst>
        <pc:spChg chg="del">
          <ac:chgData name="Jarmo Tahvanainen" userId="79dd5496-d724-4dee-8c8a-4c63db31a1ee" providerId="ADAL" clId="{14F47294-76C2-4665-957B-1DCBB6142DF4}" dt="2024-11-04T12:51:41.781" v="128"/>
          <ac:spMkLst>
            <pc:docMk/>
            <pc:sldMk cId="4118836080" sldId="261"/>
            <ac:spMk id="13" creationId="{F01AE5EF-AAB9-B9A8-47AD-A2B28CDA971C}"/>
          </ac:spMkLst>
        </pc:spChg>
        <pc:spChg chg="del">
          <ac:chgData name="Jarmo Tahvanainen" userId="79dd5496-d724-4dee-8c8a-4c63db31a1ee" providerId="ADAL" clId="{14F47294-76C2-4665-957B-1DCBB6142DF4}" dt="2024-11-04T12:51:41.781" v="128"/>
          <ac:spMkLst>
            <pc:docMk/>
            <pc:sldMk cId="4118836080" sldId="261"/>
            <ac:spMk id="14" creationId="{50C3AE9A-7CA2-13B6-1CCC-33E6204A4D88}"/>
          </ac:spMkLst>
        </pc:spChg>
        <pc:spChg chg="del">
          <ac:chgData name="Jarmo Tahvanainen" userId="79dd5496-d724-4dee-8c8a-4c63db31a1ee" providerId="ADAL" clId="{14F47294-76C2-4665-957B-1DCBB6142DF4}" dt="2024-11-04T12:51:41.781" v="128"/>
          <ac:spMkLst>
            <pc:docMk/>
            <pc:sldMk cId="4118836080" sldId="261"/>
            <ac:spMk id="15" creationId="{72215CE9-7E63-3975-901C-53C979EBBE8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269CD-C771-4952-BDAA-846666A19561}" type="datetimeFigureOut">
              <a:t>11/11/2024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3264F-6059-4AB6-819E-39C407F99158}" type="slidenum"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2120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4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6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1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4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4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8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0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8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3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5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ED">
            <a:alpha val="5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of an owl&#10;&#10;Description automatically generated">
            <a:extLst>
              <a:ext uri="{FF2B5EF4-FFF2-40B4-BE49-F238E27FC236}">
                <a16:creationId xmlns:a16="http://schemas.microsoft.com/office/drawing/2014/main" id="{D3B02043-E2D3-8227-25A9-013B99172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188" y="0"/>
            <a:ext cx="6401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2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F7605563-5BF7-2BB7-22EF-72810AB2AADF}"/>
              </a:ext>
            </a:extLst>
          </p:cNvPr>
          <p:cNvSpPr txBox="1">
            <a:spLocks/>
          </p:cNvSpPr>
          <p:nvPr/>
        </p:nvSpPr>
        <p:spPr>
          <a:xfrm>
            <a:off x="1544186" y="460661"/>
            <a:ext cx="9040687" cy="1136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ea typeface="+mj-lt"/>
                <a:cs typeface="+mj-lt"/>
              </a:rPr>
              <a:t>It’s a faster, simpler, and smarter way to trade debt.</a:t>
            </a:r>
            <a:endParaRPr lang="en-GB" b="0" dirty="0">
              <a:ea typeface="+mj-lt"/>
              <a:cs typeface="+mj-lt"/>
            </a:endParaRPr>
          </a:p>
        </p:txBody>
      </p:sp>
      <p:sp>
        <p:nvSpPr>
          <p:cNvPr id="5" name="Sisällön paikkamerkki 2">
            <a:extLst>
              <a:ext uri="{FF2B5EF4-FFF2-40B4-BE49-F238E27FC236}">
                <a16:creationId xmlns:a16="http://schemas.microsoft.com/office/drawing/2014/main" id="{DF9E8D3E-3435-BD6F-23F2-6059C07F3D0B}"/>
              </a:ext>
            </a:extLst>
          </p:cNvPr>
          <p:cNvSpPr txBox="1">
            <a:spLocks/>
          </p:cNvSpPr>
          <p:nvPr/>
        </p:nvSpPr>
        <p:spPr>
          <a:xfrm>
            <a:off x="1247570" y="1914045"/>
            <a:ext cx="5848350" cy="42542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b="1" dirty="0"/>
              <a:t>The Problem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dirty="0"/>
              <a:t>Small companies with unpaid b2c invoices</a:t>
            </a:r>
            <a:r>
              <a:rPr lang="en-GB" dirty="0"/>
              <a:t>: Collecting non-performing loans (NPL)/unpaid invoices is slow, costly and selling them is usually impossible.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dirty="0"/>
              <a:t>Investors</a:t>
            </a:r>
            <a:r>
              <a:rPr lang="en-GB" dirty="0"/>
              <a:t>: Most of the NPL purchasers would like to focus to smaller NPL portfolios but struggle on finding them efficiently.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b="1" dirty="0"/>
              <a:t>The Solution</a:t>
            </a:r>
          </a:p>
          <a:p>
            <a:r>
              <a:rPr lang="en-US" dirty="0"/>
              <a:t>Instead of collecting debts, </a:t>
            </a:r>
            <a:r>
              <a:rPr lang="en-US" b="1" dirty="0"/>
              <a:t>small/mid companies </a:t>
            </a:r>
            <a:r>
              <a:rPr lang="en-US" dirty="0"/>
              <a:t>could have access to a trading platform to sell their non-performing debts (unpaid invoices).</a:t>
            </a:r>
          </a:p>
          <a:p>
            <a:r>
              <a:rPr lang="en-US" dirty="0"/>
              <a:t>Instead of searching for smaller portfolios to acquire, an </a:t>
            </a:r>
            <a:r>
              <a:rPr lang="en-US" b="1" dirty="0"/>
              <a:t>investor</a:t>
            </a:r>
            <a:r>
              <a:rPr lang="en-US" dirty="0"/>
              <a:t> could simply use </a:t>
            </a:r>
            <a:r>
              <a:rPr lang="en-US" dirty="0" err="1"/>
              <a:t>BidWise</a:t>
            </a:r>
            <a:r>
              <a:rPr lang="en-US" dirty="0"/>
              <a:t> platform and also use alerts to get notified of new portfolios.</a:t>
            </a:r>
          </a:p>
          <a:p>
            <a:r>
              <a:rPr lang="en-US" dirty="0" err="1"/>
              <a:t>BidWise</a:t>
            </a:r>
            <a:r>
              <a:rPr lang="en-US" dirty="0"/>
              <a:t> is a </a:t>
            </a:r>
            <a:r>
              <a:rPr lang="en-GB" dirty="0">
                <a:ea typeface="+mj-lt"/>
                <a:cs typeface="+mj-lt"/>
              </a:rPr>
              <a:t>faster, simpler, and smarter </a:t>
            </a:r>
            <a:r>
              <a:rPr lang="fi-FI" dirty="0" err="1"/>
              <a:t>way</a:t>
            </a:r>
            <a:r>
              <a:rPr lang="fi-FI" dirty="0"/>
              <a:t> of </a:t>
            </a:r>
            <a:r>
              <a:rPr lang="fi-FI" dirty="0" err="1"/>
              <a:t>recovering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non-</a:t>
            </a:r>
            <a:r>
              <a:rPr lang="fi-FI" dirty="0" err="1"/>
              <a:t>paid</a:t>
            </a:r>
            <a:r>
              <a:rPr lang="fi-FI" dirty="0"/>
              <a:t> </a:t>
            </a:r>
            <a:r>
              <a:rPr lang="fi-FI" dirty="0" err="1"/>
              <a:t>invoices</a:t>
            </a:r>
            <a:r>
              <a:rPr lang="fi-FI" dirty="0"/>
              <a:t> </a:t>
            </a:r>
            <a:r>
              <a:rPr lang="fi-FI" dirty="0" err="1"/>
              <a:t>than</a:t>
            </a:r>
            <a:r>
              <a:rPr lang="fi-FI" dirty="0"/>
              <a:t> </a:t>
            </a:r>
            <a:r>
              <a:rPr lang="fi-FI" dirty="0" err="1"/>
              <a:t>traditional</a:t>
            </a:r>
            <a:r>
              <a:rPr lang="fi-FI" dirty="0"/>
              <a:t> </a:t>
            </a:r>
            <a:r>
              <a:rPr lang="fi-FI" dirty="0" err="1"/>
              <a:t>debt</a:t>
            </a:r>
            <a:r>
              <a:rPr lang="fi-FI" dirty="0"/>
              <a:t> </a:t>
            </a:r>
            <a:r>
              <a:rPr lang="fi-FI" dirty="0" err="1"/>
              <a:t>collection</a:t>
            </a:r>
            <a:r>
              <a:rPr lang="fi-FI" dirty="0"/>
              <a:t>.</a:t>
            </a:r>
          </a:p>
          <a:p>
            <a:r>
              <a:rPr lang="fi-FI" dirty="0" err="1"/>
              <a:t>Making</a:t>
            </a:r>
            <a:r>
              <a:rPr lang="fi-FI" dirty="0"/>
              <a:t> </a:t>
            </a:r>
            <a:r>
              <a:rPr lang="fi-FI" dirty="0" err="1"/>
              <a:t>debt</a:t>
            </a:r>
            <a:r>
              <a:rPr lang="fi-FI" dirty="0"/>
              <a:t> </a:t>
            </a:r>
            <a:r>
              <a:rPr lang="fi-FI" dirty="0" err="1"/>
              <a:t>selling</a:t>
            </a:r>
            <a:r>
              <a:rPr lang="fi-FI" dirty="0"/>
              <a:t> </a:t>
            </a:r>
            <a:r>
              <a:rPr lang="fi-FI" dirty="0" err="1"/>
              <a:t>possible</a:t>
            </a:r>
            <a:r>
              <a:rPr lang="fi-FI" dirty="0"/>
              <a:t> to </a:t>
            </a:r>
            <a:r>
              <a:rPr lang="fi-FI" dirty="0" err="1"/>
              <a:t>many</a:t>
            </a:r>
            <a:r>
              <a:rPr lang="fi-FI" dirty="0"/>
              <a:t> and </a:t>
            </a:r>
            <a:r>
              <a:rPr lang="fi-FI" dirty="0" err="1"/>
              <a:t>significantly</a:t>
            </a:r>
            <a:r>
              <a:rPr lang="fi-FI" dirty="0"/>
              <a:t> </a:t>
            </a:r>
            <a:r>
              <a:rPr lang="fi-FI" dirty="0" err="1"/>
              <a:t>reducing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trading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 for all.</a:t>
            </a:r>
          </a:p>
        </p:txBody>
      </p:sp>
      <p:pic>
        <p:nvPicPr>
          <p:cNvPr id="6" name="Picture 5" descr="A logo of an owl&#10;&#10;Description automatically generated">
            <a:extLst>
              <a:ext uri="{FF2B5EF4-FFF2-40B4-BE49-F238E27FC236}">
                <a16:creationId xmlns:a16="http://schemas.microsoft.com/office/drawing/2014/main" id="{7DD9F25A-9DCC-9BA3-5035-E57A011AE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530" y="0"/>
            <a:ext cx="2211470" cy="236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2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C444653-C2B4-4599-6D28-4CED94BACFD5}"/>
              </a:ext>
            </a:extLst>
          </p:cNvPr>
          <p:cNvSpPr txBox="1">
            <a:spLocks/>
          </p:cNvSpPr>
          <p:nvPr/>
        </p:nvSpPr>
        <p:spPr>
          <a:xfrm>
            <a:off x="1346775" y="295142"/>
            <a:ext cx="9282979" cy="1079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GB" sz="2200" dirty="0"/>
              <a:t>Market Potential and Business Model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040EE8-477E-6C31-23B5-8BE479C140B3}"/>
              </a:ext>
            </a:extLst>
          </p:cNvPr>
          <p:cNvSpPr txBox="1">
            <a:spLocks/>
          </p:cNvSpPr>
          <p:nvPr/>
        </p:nvSpPr>
        <p:spPr>
          <a:xfrm>
            <a:off x="806522" y="1422821"/>
            <a:ext cx="7339951" cy="52485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1600" b="1" dirty="0"/>
              <a:t>Market Potential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600" dirty="0"/>
              <a:t>Growing NPL Market: Strong demand across small to mid-sized NPL portfolios in the Nordic and European regions.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600" dirty="0"/>
              <a:t>Huge number of smaller companies using debt collection instead of selling their non-</a:t>
            </a:r>
            <a:r>
              <a:rPr lang="en-GB" sz="1600" dirty="0" err="1"/>
              <a:t>perfoming</a:t>
            </a:r>
            <a:r>
              <a:rPr lang="en-GB" sz="1600" dirty="0"/>
              <a:t> invoices.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GB" sz="16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1600" b="1" dirty="0"/>
              <a:t>Business Model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600" dirty="0"/>
              <a:t>Transaction Fees: Per NPL sale.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400" dirty="0"/>
              <a:t>Commission size: Approx. 1-5% of the portfolio.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600" dirty="0"/>
              <a:t>Subscription Fees: Premium investor access.</a:t>
            </a:r>
            <a:endParaRPr lang="en-GB" sz="14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600" dirty="0"/>
              <a:t>Brokerage Fees: For high-value portfolios.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GB" sz="16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1600" b="1" dirty="0"/>
              <a:t>Revenue Streams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GB" sz="1600" dirty="0"/>
              <a:t>90% from the transaction fees (commissions)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GB" sz="1600" dirty="0"/>
              <a:t>Brokerage &amp; Subscription Fees</a:t>
            </a:r>
          </a:p>
        </p:txBody>
      </p:sp>
      <p:pic>
        <p:nvPicPr>
          <p:cNvPr id="6" name="Picture 5" descr="A logo of an owl&#10;&#10;Description automatically generated">
            <a:extLst>
              <a:ext uri="{FF2B5EF4-FFF2-40B4-BE49-F238E27FC236}">
                <a16:creationId xmlns:a16="http://schemas.microsoft.com/office/drawing/2014/main" id="{3D9C6375-3489-C4ED-1996-01E1CCBB6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530" y="0"/>
            <a:ext cx="2211470" cy="236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1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4821-58FB-F7C4-3E09-5A1FE218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Business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EB332-C4F8-3FBB-0394-053F7EA17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One portfolio of </a:t>
            </a:r>
            <a:r>
              <a:rPr lang="en-GB" b="1"/>
              <a:t>10.000 unpaid invoices </a:t>
            </a:r>
            <a:r>
              <a:rPr lang="en-GB"/>
              <a:t>with </a:t>
            </a:r>
            <a:r>
              <a:rPr lang="en-GB" b="1"/>
              <a:t>total capital of 1.000.000 euros</a:t>
            </a:r>
          </a:p>
          <a:p>
            <a:r>
              <a:rPr lang="en-GB"/>
              <a:t>Using </a:t>
            </a:r>
            <a:r>
              <a:rPr lang="en-GB" err="1"/>
              <a:t>BidWise</a:t>
            </a:r>
            <a:r>
              <a:rPr lang="en-GB"/>
              <a:t> </a:t>
            </a:r>
            <a:r>
              <a:rPr lang="en-GB" err="1"/>
              <a:t>platfrom</a:t>
            </a:r>
            <a:r>
              <a:rPr lang="en-GB"/>
              <a:t> the </a:t>
            </a:r>
            <a:r>
              <a:rPr lang="en-GB" b="1"/>
              <a:t>selling is “free” </a:t>
            </a:r>
            <a:r>
              <a:rPr lang="en-GB"/>
              <a:t>for the seller company.</a:t>
            </a:r>
          </a:p>
          <a:p>
            <a:r>
              <a:rPr lang="en-GB"/>
              <a:t>Using </a:t>
            </a:r>
            <a:r>
              <a:rPr lang="en-GB" err="1"/>
              <a:t>BidWise</a:t>
            </a:r>
            <a:r>
              <a:rPr lang="en-GB"/>
              <a:t> the </a:t>
            </a:r>
            <a:r>
              <a:rPr lang="en-GB" b="1"/>
              <a:t>investor finds this portfolio </a:t>
            </a:r>
            <a:r>
              <a:rPr lang="en-GB"/>
              <a:t>and acquires it with </a:t>
            </a:r>
            <a:r>
              <a:rPr lang="en-GB" b="1"/>
              <a:t>a 70% price </a:t>
            </a:r>
            <a:r>
              <a:rPr lang="en-GB"/>
              <a:t>and the </a:t>
            </a:r>
            <a:r>
              <a:rPr lang="en-GB" b="1"/>
              <a:t>seller company receives 700.000 euros </a:t>
            </a:r>
            <a:r>
              <a:rPr lang="en-GB"/>
              <a:t>immediately, instead of collecting the receivables for years.</a:t>
            </a:r>
          </a:p>
          <a:p>
            <a:r>
              <a:rPr lang="en-GB" err="1"/>
              <a:t>BidWise</a:t>
            </a:r>
            <a:r>
              <a:rPr lang="en-GB"/>
              <a:t> charges a commission of 2% commission related to the purchase price, in this case means </a:t>
            </a:r>
            <a:r>
              <a:rPr lang="en-GB" b="1"/>
              <a:t>14.000 euros for just one portfolio</a:t>
            </a:r>
            <a:r>
              <a:rPr lang="en-GB"/>
              <a:t>. A hundred of similar portfolios a year would accumulate to a potential </a:t>
            </a:r>
            <a:r>
              <a:rPr lang="en-GB" b="1"/>
              <a:t>annual revenue of 1.400.000 euros</a:t>
            </a:r>
            <a:r>
              <a:rPr lang="en-GB"/>
              <a:t> just from the transaction commissions only.</a:t>
            </a:r>
          </a:p>
          <a:p>
            <a:r>
              <a:rPr lang="en-GB"/>
              <a:t>Within Europe the annual volume of potential smaller portfolios to trade via </a:t>
            </a:r>
            <a:r>
              <a:rPr lang="en-GB" err="1"/>
              <a:t>BidWise</a:t>
            </a:r>
            <a:r>
              <a:rPr lang="en-GB"/>
              <a:t> is expected to be in thousands.</a:t>
            </a:r>
          </a:p>
          <a:p>
            <a:endParaRPr lang="en-GB"/>
          </a:p>
        </p:txBody>
      </p:sp>
      <p:pic>
        <p:nvPicPr>
          <p:cNvPr id="4" name="Kuva 3" descr="Kuva, joka sisältää kohteen teksti, Fontti, kuvakaappaus, logo&#10;&#10;Kuvaus luotu automaattisesti">
            <a:extLst>
              <a:ext uri="{FF2B5EF4-FFF2-40B4-BE49-F238E27FC236}">
                <a16:creationId xmlns:a16="http://schemas.microsoft.com/office/drawing/2014/main" id="{8D3C8C83-9668-D444-9259-D50B0D0CC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923" y="1"/>
            <a:ext cx="2688077" cy="19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72479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RegularSeedRightStep">
      <a:dk1>
        <a:srgbClr val="000000"/>
      </a:dk1>
      <a:lt1>
        <a:srgbClr val="FFFFFF"/>
      </a:lt1>
      <a:dk2>
        <a:srgbClr val="38223B"/>
      </a:dk2>
      <a:lt2>
        <a:srgbClr val="E8E4E2"/>
      </a:lt2>
      <a:accent1>
        <a:srgbClr val="4DA4C3"/>
      </a:accent1>
      <a:accent2>
        <a:srgbClr val="3B61B1"/>
      </a:accent2>
      <a:accent3>
        <a:srgbClr val="584DC3"/>
      </a:accent3>
      <a:accent4>
        <a:srgbClr val="773BB1"/>
      </a:accent4>
      <a:accent5>
        <a:srgbClr val="BB4DC3"/>
      </a:accent5>
      <a:accent6>
        <a:srgbClr val="B13B89"/>
      </a:accent6>
      <a:hlink>
        <a:srgbClr val="BF603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Avenir Next LT Pro Light</vt:lpstr>
      <vt:lpstr>Calibri</vt:lpstr>
      <vt:lpstr>EncaseVTI</vt:lpstr>
      <vt:lpstr>PowerPoint Presentation</vt:lpstr>
      <vt:lpstr>PowerPoint Presentation</vt:lpstr>
      <vt:lpstr>PowerPoint Presentation</vt:lpstr>
      <vt:lpstr>Example Business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Jarmo Tahvanainen</cp:lastModifiedBy>
  <cp:revision>1</cp:revision>
  <dcterms:created xsi:type="dcterms:W3CDTF">2024-11-04T11:03:07Z</dcterms:created>
  <dcterms:modified xsi:type="dcterms:W3CDTF">2024-11-11T12:12:57Z</dcterms:modified>
</cp:coreProperties>
</file>