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EF38E-ED75-44D1-58DC-31CDBFF51ACE}" v="3" dt="2024-11-04T12:13:27.572"/>
    <p1510:client id="{23DDA864-43FF-1D04-92FC-BF6980384EE6}" v="32" dt="2024-11-04T11:07:58.170"/>
    <p1510:client id="{C734AB2E-1281-E199-E815-8CBD2CE7B232}" v="46" dt="2024-11-04T12:24:38.814"/>
    <p1510:client id="{C7BF1A14-79F1-494E-B1A1-48A2961E47EE}" v="202" dt="2024-11-04T12:19:22.102"/>
    <p1510:client id="{CEC6FFF3-203D-839F-184A-1BD9DE318F6B}" v="24" dt="2024-11-04T11:13:50.941"/>
    <p1510:client id="{EA405B70-6589-4626-B1A3-FD3DA97F54AA}" v="1768" dt="2024-11-04T13:21:44.467"/>
    <p1510:client id="{F8C077FF-E3F9-0FBB-E440-39D53874204D}" v="18" dt="2024-11-04T12:02:3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to Teerikoski" userId="S::risto.teerikoski@tuni.fi::66234951-cf9c-4562-95a0-ea74f6dfe2aa" providerId="AD" clId="Web-{F8C077FF-E3F9-0FBB-E440-39D53874204D}"/>
    <pc:docChg chg="modSld">
      <pc:chgData name="Risto Teerikoski" userId="S::risto.teerikoski@tuni.fi::66234951-cf9c-4562-95a0-ea74f6dfe2aa" providerId="AD" clId="Web-{F8C077FF-E3F9-0FBB-E440-39D53874204D}" dt="2024-11-04T12:02:37.124" v="16"/>
      <pc:docMkLst>
        <pc:docMk/>
      </pc:docMkLst>
      <pc:sldChg chg="modSp">
        <pc:chgData name="Risto Teerikoski" userId="S::risto.teerikoski@tuni.fi::66234951-cf9c-4562-95a0-ea74f6dfe2aa" providerId="AD" clId="Web-{F8C077FF-E3F9-0FBB-E440-39D53874204D}" dt="2024-11-04T11:58:52.586" v="14" actId="20577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F8C077FF-E3F9-0FBB-E440-39D53874204D}" dt="2024-11-04T11:58:52.586" v="14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addSp delSp modSp">
        <pc:chgData name="Risto Teerikoski" userId="S::risto.teerikoski@tuni.fi::66234951-cf9c-4562-95a0-ea74f6dfe2aa" providerId="AD" clId="Web-{F8C077FF-E3F9-0FBB-E440-39D53874204D}" dt="2024-11-04T12:02:37.124" v="16"/>
        <pc:sldMkLst>
          <pc:docMk/>
          <pc:sldMk cId="1855844925" sldId="258"/>
        </pc:sldMkLst>
        <pc:spChg chg="add del mod">
          <ac:chgData name="Risto Teerikoski" userId="S::risto.teerikoski@tuni.fi::66234951-cf9c-4562-95a0-ea74f6dfe2aa" providerId="AD" clId="Web-{F8C077FF-E3F9-0FBB-E440-39D53874204D}" dt="2024-11-04T12:02:37.124" v="16"/>
          <ac:spMkLst>
            <pc:docMk/>
            <pc:sldMk cId="1855844925" sldId="258"/>
            <ac:spMk id="26" creationId="{52B45150-0ED2-DCE6-51AD-5383F6754535}"/>
          </ac:spMkLst>
        </pc:spChg>
        <pc:graphicFrameChg chg="add del">
          <ac:chgData name="Risto Teerikoski" userId="S::risto.teerikoski@tuni.fi::66234951-cf9c-4562-95a0-ea74f6dfe2aa" providerId="AD" clId="Web-{F8C077FF-E3F9-0FBB-E440-39D53874204D}" dt="2024-11-04T12:02:37.124" v="16"/>
          <ac:graphicFrameMkLst>
            <pc:docMk/>
            <pc:sldMk cId="1855844925" sldId="258"/>
            <ac:graphicFrameMk id="15" creationId="{914AEC45-AF6C-A183-397D-98B86230846E}"/>
          </ac:graphicFrameMkLst>
        </pc:graphicFrameChg>
      </pc:sldChg>
    </pc:docChg>
  </pc:docChgLst>
  <pc:docChgLst>
    <pc:chgData clId="Web-{23DDA864-43FF-1D04-92FC-BF6980384EE6}"/>
    <pc:docChg chg="modSld">
      <pc:chgData name="" userId="" providerId="" clId="Web-{23DDA864-43FF-1D04-92FC-BF6980384EE6}" dt="2024-11-04T11:04:19.412" v="4" actId="20577"/>
      <pc:docMkLst>
        <pc:docMk/>
      </pc:docMkLst>
      <pc:sldChg chg="modSp">
        <pc:chgData name="" userId="" providerId="" clId="Web-{23DDA864-43FF-1D04-92FC-BF6980384EE6}" dt="2024-11-04T11:04:19.412" v="4" actId="20577"/>
        <pc:sldMkLst>
          <pc:docMk/>
          <pc:sldMk cId="782385677" sldId="256"/>
        </pc:sldMkLst>
        <pc:spChg chg="mod">
          <ac:chgData name="" userId="" providerId="" clId="Web-{23DDA864-43FF-1D04-92FC-BF6980384EE6}" dt="2024-11-04T11:04:19.412" v="4" actId="20577"/>
          <ac:spMkLst>
            <pc:docMk/>
            <pc:sldMk cId="782385677" sldId="256"/>
            <ac:spMk id="2" creationId="{00000000-0000-0000-0000-000000000000}"/>
          </ac:spMkLst>
        </pc:spChg>
      </pc:sldChg>
    </pc:docChg>
  </pc:docChgLst>
  <pc:docChgLst>
    <pc:chgData name="Risto Teerikoski" userId="S::risto.teerikoski@tuni.fi::66234951-cf9c-4562-95a0-ea74f6dfe2aa" providerId="AD" clId="Web-{C734AB2E-1281-E199-E815-8CBD2CE7B232}"/>
    <pc:docChg chg="delSld modSld">
      <pc:chgData name="Risto Teerikoski" userId="S::risto.teerikoski@tuni.fi::66234951-cf9c-4562-95a0-ea74f6dfe2aa" providerId="AD" clId="Web-{C734AB2E-1281-E199-E815-8CBD2CE7B232}" dt="2024-11-04T12:22:58.417" v="44" actId="20577"/>
      <pc:docMkLst>
        <pc:docMk/>
      </pc:docMkLst>
      <pc:sldChg chg="modSp">
        <pc:chgData name="Risto Teerikoski" userId="S::risto.teerikoski@tuni.fi::66234951-cf9c-4562-95a0-ea74f6dfe2aa" providerId="AD" clId="Web-{C734AB2E-1281-E199-E815-8CBD2CE7B232}" dt="2024-11-04T12:22:58.417" v="44" actId="20577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C734AB2E-1281-E199-E815-8CBD2CE7B232}" dt="2024-11-04T12:22:58.417" v="44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del">
        <pc:chgData name="Risto Teerikoski" userId="S::risto.teerikoski@tuni.fi::66234951-cf9c-4562-95a0-ea74f6dfe2aa" providerId="AD" clId="Web-{C734AB2E-1281-E199-E815-8CBD2CE7B232}" dt="2024-11-04T12:16:47.563" v="28"/>
        <pc:sldMkLst>
          <pc:docMk/>
          <pc:sldMk cId="2890882835" sldId="259"/>
        </pc:sldMkLst>
      </pc:sldChg>
      <pc:sldChg chg="addSp delSp modSp">
        <pc:chgData name="Risto Teerikoski" userId="S::risto.teerikoski@tuni.fi::66234951-cf9c-4562-95a0-ea74f6dfe2aa" providerId="AD" clId="Web-{C734AB2E-1281-E199-E815-8CBD2CE7B232}" dt="2024-11-04T12:16:41.859" v="27" actId="20577"/>
        <pc:sldMkLst>
          <pc:docMk/>
          <pc:sldMk cId="4096565114" sldId="260"/>
        </pc:sldMkLst>
        <pc:spChg chg="mod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2" creationId="{3A7F9F9F-9D71-A2FC-FCB0-0B6F90968D91}"/>
          </ac:spMkLst>
        </pc:spChg>
        <pc:spChg chg="mod">
          <ac:chgData name="Risto Teerikoski" userId="S::risto.teerikoski@tuni.fi::66234951-cf9c-4562-95a0-ea74f6dfe2aa" providerId="AD" clId="Web-{C734AB2E-1281-E199-E815-8CBD2CE7B232}" dt="2024-11-04T12:16:41.859" v="27" actId="20577"/>
          <ac:spMkLst>
            <pc:docMk/>
            <pc:sldMk cId="4096565114" sldId="260"/>
            <ac:spMk id="3" creationId="{D480792E-AA84-37A5-D73A-29B2B60F1F11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52" creationId="{13BF1CB8-C4D2-46A7-900D-7B057EBD241F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53" creationId="{8047ED37-AD62-4555-A369-81CC3152B499}"/>
          </ac:spMkLst>
        </pc:spChg>
        <pc:spChg chg="add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58" creationId="{13BF1CB8-C4D2-46A7-900D-7B057EBD241F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60" creationId="{CDABA077-5650-4194-91A9-0181927D31F7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62" creationId="{7A4E7FFF-D33D-499B-85BF-6EBA5D5FB19F}"/>
          </ac:spMkLst>
        </pc:spChg>
        <pc:spChg chg="add del">
          <ac:chgData name="Risto Teerikoski" userId="S::risto.teerikoski@tuni.fi::66234951-cf9c-4562-95a0-ea74f6dfe2aa" providerId="AD" clId="Web-{C734AB2E-1281-E199-E815-8CBD2CE7B232}" dt="2024-11-04T12:15:31.183" v="6"/>
          <ac:spMkLst>
            <pc:docMk/>
            <pc:sldMk cId="4096565114" sldId="260"/>
            <ac:spMk id="64" creationId="{0B1402E7-5138-4B04-AA6B-9B61E652EB83}"/>
          </ac:spMkLst>
        </pc:spChg>
        <pc:spChg chg="add">
          <ac:chgData name="Risto Teerikoski" userId="S::risto.teerikoski@tuni.fi::66234951-cf9c-4562-95a0-ea74f6dfe2aa" providerId="AD" clId="Web-{C734AB2E-1281-E199-E815-8CBD2CE7B232}" dt="2024-11-04T12:15:31.183" v="7"/>
          <ac:spMkLst>
            <pc:docMk/>
            <pc:sldMk cId="4096565114" sldId="260"/>
            <ac:spMk id="66" creationId="{8047ED37-AD62-4555-A369-81CC3152B499}"/>
          </ac:spMkLst>
        </pc:spChg>
        <pc:picChg chg="add del">
          <ac:chgData name="Risto Teerikoski" userId="S::risto.teerikoski@tuni.fi::66234951-cf9c-4562-95a0-ea74f6dfe2aa" providerId="AD" clId="Web-{C734AB2E-1281-E199-E815-8CBD2CE7B232}" dt="2024-11-04T12:15:31.183" v="6"/>
          <ac:picMkLst>
            <pc:docMk/>
            <pc:sldMk cId="4096565114" sldId="260"/>
            <ac:picMk id="57" creationId="{22CBAAFC-285F-31B8-05BC-DF6440B66CC2}"/>
          </ac:picMkLst>
        </pc:picChg>
      </pc:sldChg>
    </pc:docChg>
  </pc:docChgLst>
  <pc:docChgLst>
    <pc:chgData name="Risto Teerikoski" userId="S::risto.teerikoski@tuni.fi::66234951-cf9c-4562-95a0-ea74f6dfe2aa" providerId="AD" clId="Web-{0DBEF38E-ED75-44D1-58DC-31CDBFF51ACE}"/>
    <pc:docChg chg="addSld delSld modSld">
      <pc:chgData name="Risto Teerikoski" userId="S::risto.teerikoski@tuni.fi::66234951-cf9c-4562-95a0-ea74f6dfe2aa" providerId="AD" clId="Web-{0DBEF38E-ED75-44D1-58DC-31CDBFF51ACE}" dt="2024-11-04T12:13:27.556" v="3"/>
      <pc:docMkLst>
        <pc:docMk/>
      </pc:docMkLst>
      <pc:sldChg chg="new add del">
        <pc:chgData name="Risto Teerikoski" userId="S::risto.teerikoski@tuni.fi::66234951-cf9c-4562-95a0-ea74f6dfe2aa" providerId="AD" clId="Web-{0DBEF38E-ED75-44D1-58DC-31CDBFF51ACE}" dt="2024-11-04T12:13:27.556" v="3"/>
        <pc:sldMkLst>
          <pc:docMk/>
          <pc:sldMk cId="2890882835" sldId="259"/>
        </pc:sldMkLst>
      </pc:sldChg>
      <pc:sldChg chg="addSp modSp mod setBg">
        <pc:chgData name="Risto Teerikoski" userId="S::risto.teerikoski@tuni.fi::66234951-cf9c-4562-95a0-ea74f6dfe2aa" providerId="AD" clId="Web-{0DBEF38E-ED75-44D1-58DC-31CDBFF51ACE}" dt="2024-11-04T12:13:09.961" v="2"/>
        <pc:sldMkLst>
          <pc:docMk/>
          <pc:sldMk cId="4096565114" sldId="260"/>
        </pc:sldMkLst>
        <pc:spChg chg="mo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2" creationId="{3A7F9F9F-9D71-A2FC-FCB0-0B6F90968D91}"/>
          </ac:spMkLst>
        </pc:spChg>
        <pc:spChg chg="mo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3" creationId="{D480792E-AA84-37A5-D73A-29B2B60F1F11}"/>
          </ac:spMkLst>
        </pc:spChg>
        <pc:spChg chg="ad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52" creationId="{13BF1CB8-C4D2-46A7-900D-7B057EBD241F}"/>
          </ac:spMkLst>
        </pc:spChg>
        <pc:spChg chg="add">
          <ac:chgData name="Risto Teerikoski" userId="S::risto.teerikoski@tuni.fi::66234951-cf9c-4562-95a0-ea74f6dfe2aa" providerId="AD" clId="Web-{0DBEF38E-ED75-44D1-58DC-31CDBFF51ACE}" dt="2024-11-04T12:13:09.961" v="2"/>
          <ac:spMkLst>
            <pc:docMk/>
            <pc:sldMk cId="4096565114" sldId="260"/>
            <ac:spMk id="53" creationId="{8047ED37-AD62-4555-A369-81CC3152B499}"/>
          </ac:spMkLst>
        </pc:spChg>
      </pc:sldChg>
    </pc:docChg>
  </pc:docChgLst>
  <pc:docChgLst>
    <pc:chgData name="Risto Teerikoski" userId="S::risto.teerikoski@tuni.fi::66234951-cf9c-4562-95a0-ea74f6dfe2aa" providerId="AD" clId="Web-{CEC6FFF3-203D-839F-184A-1BD9DE318F6B}"/>
    <pc:docChg chg="modSld">
      <pc:chgData name="Risto Teerikoski" userId="S::risto.teerikoski@tuni.fi::66234951-cf9c-4562-95a0-ea74f6dfe2aa" providerId="AD" clId="Web-{CEC6FFF3-203D-839F-184A-1BD9DE318F6B}" dt="2024-11-04T11:18:15.177" v="29"/>
      <pc:docMkLst>
        <pc:docMk/>
      </pc:docMkLst>
      <pc:sldChg chg="addSp delSp modSp">
        <pc:chgData name="Risto Teerikoski" userId="S::risto.teerikoski@tuni.fi::66234951-cf9c-4562-95a0-ea74f6dfe2aa" providerId="AD" clId="Web-{CEC6FFF3-203D-839F-184A-1BD9DE318F6B}" dt="2024-11-04T11:13:26.034" v="21"/>
        <pc:sldMkLst>
          <pc:docMk/>
          <pc:sldMk cId="782385677" sldId="256"/>
        </pc:sldMkLst>
        <pc:spChg chg="mo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2" creationId="{00000000-0000-0000-0000-000000000000}"/>
          </ac:spMkLst>
        </pc:spChg>
        <pc:spChg chg="mo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3" creationId="{00000000-0000-0000-0000-000000000000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9" creationId="{644DFB53-C7FE-4BC7-BA96-83262BE09953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3:26.034" v="20"/>
          <ac:spMkLst>
            <pc:docMk/>
            <pc:sldMk cId="782385677" sldId="256"/>
            <ac:spMk id="14" creationId="{644DFB53-C7FE-4BC7-BA96-83262BE09953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3:26.034" v="20"/>
          <ac:spMkLst>
            <pc:docMk/>
            <pc:sldMk cId="782385677" sldId="256"/>
            <ac:spMk id="16" creationId="{DDB09BEC-5EA0-4D24-9BAE-DFC8646DED14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18" creationId="{B505F355-D9B7-492A-91C5-52AE9D9A6DB6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3:26.034" v="21"/>
          <ac:spMkLst>
            <pc:docMk/>
            <pc:sldMk cId="782385677" sldId="256"/>
            <ac:spMk id="19" creationId="{F6A717AF-6331-4B86-B31A-72F2A8682EB9}"/>
          </ac:spMkLst>
        </pc:spChg>
        <pc:picChg chg="del">
          <ac:chgData name="Risto Teerikoski" userId="S::risto.teerikoski@tuni.fi::66234951-cf9c-4562-95a0-ea74f6dfe2aa" providerId="AD" clId="Web-{CEC6FFF3-203D-839F-184A-1BD9DE318F6B}" dt="2024-11-04T11:13:04.829" v="18"/>
          <ac:picMkLst>
            <pc:docMk/>
            <pc:sldMk cId="782385677" sldId="256"/>
            <ac:picMk id="4" creationId="{999EB7E7-2345-64AC-E712-671BEC69BEC1}"/>
          </ac:picMkLst>
        </pc:picChg>
        <pc:picChg chg="add mod ord">
          <ac:chgData name="Risto Teerikoski" userId="S::risto.teerikoski@tuni.fi::66234951-cf9c-4562-95a0-ea74f6dfe2aa" providerId="AD" clId="Web-{CEC6FFF3-203D-839F-184A-1BD9DE318F6B}" dt="2024-11-04T11:13:26.034" v="21"/>
          <ac:picMkLst>
            <pc:docMk/>
            <pc:sldMk cId="782385677" sldId="256"/>
            <ac:picMk id="5" creationId="{A1A7EF57-DCA3-6948-C914-B58BCFAB9563}"/>
          </ac:picMkLst>
        </pc:picChg>
      </pc:sldChg>
      <pc:sldChg chg="addSp delSp modSp mod setBg">
        <pc:chgData name="Risto Teerikoski" userId="S::risto.teerikoski@tuni.fi::66234951-cf9c-4562-95a0-ea74f6dfe2aa" providerId="AD" clId="Web-{CEC6FFF3-203D-839F-184A-1BD9DE318F6B}" dt="2024-11-04T11:14:21.147" v="26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2" creationId="{F23CF549-5841-B7E8-0748-50254D1DFC70}"/>
          </ac:spMkLst>
        </pc:spChg>
        <pc:spChg chg="mo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3" creationId="{27BAA062-1454-5B81-8930-CA98EB165809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4:21.131" v="25"/>
          <ac:spMkLst>
            <pc:docMk/>
            <pc:sldMk cId="72855012" sldId="257"/>
            <ac:spMk id="9" creationId="{2CFB7124-993E-4CF3-A0CA-A32DF6CC44DF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4:21.131" v="25"/>
          <ac:spMkLst>
            <pc:docMk/>
            <pc:sldMk cId="72855012" sldId="257"/>
            <ac:spMk id="11" creationId="{0694F4EA-6586-4537-8435-1C89CECA279F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13" creationId="{0B1402E7-5138-4B04-AA6B-9B61E652EB83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14" creationId="{CDABA077-5650-4194-91A9-0181927D31F7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4:21.147" v="26"/>
          <ac:spMkLst>
            <pc:docMk/>
            <pc:sldMk cId="72855012" sldId="257"/>
            <ac:spMk id="15" creationId="{7A4E7FFF-D33D-499B-85BF-6EBA5D5FB19F}"/>
          </ac:spMkLst>
        </pc:spChg>
        <pc:picChg chg="add mod">
          <ac:chgData name="Risto Teerikoski" userId="S::risto.teerikoski@tuni.fi::66234951-cf9c-4562-95a0-ea74f6dfe2aa" providerId="AD" clId="Web-{CEC6FFF3-203D-839F-184A-1BD9DE318F6B}" dt="2024-11-04T11:14:21.147" v="26"/>
          <ac:picMkLst>
            <pc:docMk/>
            <pc:sldMk cId="72855012" sldId="257"/>
            <ac:picMk id="4" creationId="{83A8B1AF-76F8-4AA2-B6EE-DD20E21CA6A9}"/>
          </ac:picMkLst>
        </pc:picChg>
      </pc:sldChg>
      <pc:sldChg chg="addSp delSp modSp mod setBg">
        <pc:chgData name="Risto Teerikoski" userId="S::risto.teerikoski@tuni.fi::66234951-cf9c-4562-95a0-ea74f6dfe2aa" providerId="AD" clId="Web-{CEC6FFF3-203D-839F-184A-1BD9DE318F6B}" dt="2024-11-04T11:18:15.177" v="29"/>
        <pc:sldMkLst>
          <pc:docMk/>
          <pc:sldMk cId="1855844925" sldId="258"/>
        </pc:sldMkLst>
        <pc:spChg chg="mod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2" creationId="{F447F330-513F-881F-ECAB-50D842CD5A40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3" creationId="{E110B632-7830-84EC-BAC5-2C829A6C70FB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8:15.146" v="28"/>
          <ac:spMkLst>
            <pc:docMk/>
            <pc:sldMk cId="1855844925" sldId="258"/>
            <ac:spMk id="9" creationId="{95B4416B-38BB-4877-A487-E9DD15F7B8EC}"/>
          </ac:spMkLst>
        </pc:spChg>
        <pc:spChg chg="add del">
          <ac:chgData name="Risto Teerikoski" userId="S::risto.teerikoski@tuni.fi::66234951-cf9c-4562-95a0-ea74f6dfe2aa" providerId="AD" clId="Web-{CEC6FFF3-203D-839F-184A-1BD9DE318F6B}" dt="2024-11-04T11:18:15.146" v="28"/>
          <ac:spMkLst>
            <pc:docMk/>
            <pc:sldMk cId="1855844925" sldId="258"/>
            <ac:spMk id="11" creationId="{17C3AB18-3A6A-4986-BACC-5F6761D847AF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13" creationId="{95B4416B-38BB-4877-A487-E9DD15F7B8EC}"/>
          </ac:spMkLst>
        </pc:spChg>
        <pc:spChg chg="add">
          <ac:chgData name="Risto Teerikoski" userId="S::risto.teerikoski@tuni.fi::66234951-cf9c-4562-95a0-ea74f6dfe2aa" providerId="AD" clId="Web-{CEC6FFF3-203D-839F-184A-1BD9DE318F6B}" dt="2024-11-04T11:18:15.177" v="29"/>
          <ac:spMkLst>
            <pc:docMk/>
            <pc:sldMk cId="1855844925" sldId="258"/>
            <ac:spMk id="14" creationId="{17C3AB18-3A6A-4986-BACC-5F6761D847AF}"/>
          </ac:spMkLst>
        </pc:spChg>
        <pc:graphicFrameChg chg="add del">
          <ac:chgData name="Risto Teerikoski" userId="S::risto.teerikoski@tuni.fi::66234951-cf9c-4562-95a0-ea74f6dfe2aa" providerId="AD" clId="Web-{CEC6FFF3-203D-839F-184A-1BD9DE318F6B}" dt="2024-11-04T11:18:15.146" v="28"/>
          <ac:graphicFrameMkLst>
            <pc:docMk/>
            <pc:sldMk cId="1855844925" sldId="258"/>
            <ac:graphicFrameMk id="5" creationId="{E48B3C66-144A-EB26-01A5-607B0E25A121}"/>
          </ac:graphicFrameMkLst>
        </pc:graphicFrameChg>
        <pc:graphicFrameChg chg="add">
          <ac:chgData name="Risto Teerikoski" userId="S::risto.teerikoski@tuni.fi::66234951-cf9c-4562-95a0-ea74f6dfe2aa" providerId="AD" clId="Web-{CEC6FFF3-203D-839F-184A-1BD9DE318F6B}" dt="2024-11-04T11:18:15.177" v="29"/>
          <ac:graphicFrameMkLst>
            <pc:docMk/>
            <pc:sldMk cId="1855844925" sldId="258"/>
            <ac:graphicFrameMk id="15" creationId="{914AEC45-AF6C-A183-397D-98B86230846E}"/>
          </ac:graphicFrameMkLst>
        </pc:graphicFrameChg>
      </pc:sldChg>
    </pc:docChg>
  </pc:docChgLst>
  <pc:docChgLst>
    <pc:chgData name="Jarmo Tahvanainen" userId="79dd5496-d724-4dee-8c8a-4c63db31a1ee" providerId="ADAL" clId="{EA405B70-6589-4626-B1A3-FD3DA97F54AA}"/>
    <pc:docChg chg="undo custSel addSld modSld sldOrd">
      <pc:chgData name="Jarmo Tahvanainen" userId="79dd5496-d724-4dee-8c8a-4c63db31a1ee" providerId="ADAL" clId="{EA405B70-6589-4626-B1A3-FD3DA97F54AA}" dt="2024-11-04T13:21:44.467" v="1765" actId="478"/>
      <pc:docMkLst>
        <pc:docMk/>
      </pc:docMkLst>
      <pc:sldChg chg="delSp mod">
        <pc:chgData name="Jarmo Tahvanainen" userId="79dd5496-d724-4dee-8c8a-4c63db31a1ee" providerId="ADAL" clId="{EA405B70-6589-4626-B1A3-FD3DA97F54AA}" dt="2024-11-04T13:21:44.467" v="1765" actId="478"/>
        <pc:sldMkLst>
          <pc:docMk/>
          <pc:sldMk cId="782385677" sldId="256"/>
        </pc:sldMkLst>
        <pc:spChg chg="del">
          <ac:chgData name="Jarmo Tahvanainen" userId="79dd5496-d724-4dee-8c8a-4c63db31a1ee" providerId="ADAL" clId="{EA405B70-6589-4626-B1A3-FD3DA97F54AA}" dt="2024-11-04T13:21:44.467" v="1765" actId="478"/>
          <ac:spMkLst>
            <pc:docMk/>
            <pc:sldMk cId="782385677" sldId="256"/>
            <ac:spMk id="3" creationId="{00000000-0000-0000-0000-000000000000}"/>
          </ac:spMkLst>
        </pc:spChg>
      </pc:sldChg>
      <pc:sldChg chg="modSp mod">
        <pc:chgData name="Jarmo Tahvanainen" userId="79dd5496-d724-4dee-8c8a-4c63db31a1ee" providerId="ADAL" clId="{EA405B70-6589-4626-B1A3-FD3DA97F54AA}" dt="2024-11-04T12:25:41.327" v="472"/>
        <pc:sldMkLst>
          <pc:docMk/>
          <pc:sldMk cId="72855012" sldId="257"/>
        </pc:sldMkLst>
        <pc:spChg chg="mod">
          <ac:chgData name="Jarmo Tahvanainen" userId="79dd5496-d724-4dee-8c8a-4c63db31a1ee" providerId="ADAL" clId="{EA405B70-6589-4626-B1A3-FD3DA97F54AA}" dt="2024-11-04T12:25:41.327" v="472"/>
          <ac:spMkLst>
            <pc:docMk/>
            <pc:sldMk cId="72855012" sldId="257"/>
            <ac:spMk id="3" creationId="{27BAA062-1454-5B81-8930-CA98EB165809}"/>
          </ac:spMkLst>
        </pc:spChg>
        <pc:picChg chg="mod">
          <ac:chgData name="Jarmo Tahvanainen" userId="79dd5496-d724-4dee-8c8a-4c63db31a1ee" providerId="ADAL" clId="{EA405B70-6589-4626-B1A3-FD3DA97F54AA}" dt="2024-11-04T12:17:00.147" v="340" actId="1076"/>
          <ac:picMkLst>
            <pc:docMk/>
            <pc:sldMk cId="72855012" sldId="257"/>
            <ac:picMk id="4" creationId="{83A8B1AF-76F8-4AA2-B6EE-DD20E21CA6A9}"/>
          </ac:picMkLst>
        </pc:picChg>
      </pc:sldChg>
      <pc:sldChg chg="modSp mod ord">
        <pc:chgData name="Jarmo Tahvanainen" userId="79dd5496-d724-4dee-8c8a-4c63db31a1ee" providerId="ADAL" clId="{EA405B70-6589-4626-B1A3-FD3DA97F54AA}" dt="2024-11-04T12:17:44.304" v="456"/>
        <pc:sldMkLst>
          <pc:docMk/>
          <pc:sldMk cId="1855844925" sldId="258"/>
        </pc:sldMkLst>
        <pc:spChg chg="mod">
          <ac:chgData name="Jarmo Tahvanainen" userId="79dd5496-d724-4dee-8c8a-4c63db31a1ee" providerId="ADAL" clId="{EA405B70-6589-4626-B1A3-FD3DA97F54AA}" dt="2024-11-04T12:17:40.392" v="454" actId="20577"/>
          <ac:spMkLst>
            <pc:docMk/>
            <pc:sldMk cId="1855844925" sldId="258"/>
            <ac:spMk id="2" creationId="{F447F330-513F-881F-ECAB-50D842CD5A40}"/>
          </ac:spMkLst>
        </pc:spChg>
      </pc:sldChg>
      <pc:sldChg chg="addSp delSp modSp new mod">
        <pc:chgData name="Jarmo Tahvanainen" userId="79dd5496-d724-4dee-8c8a-4c63db31a1ee" providerId="ADAL" clId="{EA405B70-6589-4626-B1A3-FD3DA97F54AA}" dt="2024-11-04T12:15:44.733" v="293" actId="1076"/>
        <pc:sldMkLst>
          <pc:docMk/>
          <pc:sldMk cId="4096565114" sldId="260"/>
        </pc:sldMkLst>
        <pc:spChg chg="mod">
          <ac:chgData name="Jarmo Tahvanainen" userId="79dd5496-d724-4dee-8c8a-4c63db31a1ee" providerId="ADAL" clId="{EA405B70-6589-4626-B1A3-FD3DA97F54AA}" dt="2024-11-04T12:08:29.142" v="24" actId="27636"/>
          <ac:spMkLst>
            <pc:docMk/>
            <pc:sldMk cId="4096565114" sldId="260"/>
            <ac:spMk id="2" creationId="{3A7F9F9F-9D71-A2FC-FCB0-0B6F90968D91}"/>
          </ac:spMkLst>
        </pc:spChg>
        <pc:spChg chg="add del mod">
          <ac:chgData name="Jarmo Tahvanainen" userId="79dd5496-d724-4dee-8c8a-4c63db31a1ee" providerId="ADAL" clId="{EA405B70-6589-4626-B1A3-FD3DA97F54AA}" dt="2024-11-04T12:15:44.733" v="293" actId="1076"/>
          <ac:spMkLst>
            <pc:docMk/>
            <pc:sldMk cId="4096565114" sldId="260"/>
            <ac:spMk id="3" creationId="{D480792E-AA84-37A5-D73A-29B2B60F1F11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4" creationId="{C4A5A997-E5ED-2DF7-6B9D-9ACDC353EFC7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5" creationId="{9A18C6B1-1A9F-7DD4-EC47-86AA52159686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6" creationId="{617499F4-A49D-9905-536B-9A9E09C78E2E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7" creationId="{AA5A5EF1-B4AE-1994-41F9-BF91554476E6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8" creationId="{80BB4448-B3B6-366D-4174-9E893F81A4A4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9" creationId="{17FA0096-D539-7F3F-B6D4-01A97592462D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0" creationId="{E351ECF3-BB2A-19DE-3C08-1B4C56E4F33F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1" creationId="{55239155-884F-DF1F-769F-FE026275F306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2" creationId="{D1CE2F01-7A03-781A-6196-BB847E7D47AE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3" creationId="{6FAF8EE7-D520-162D-06F1-23B85B3FFAE1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4" creationId="{A4F34087-FDBE-9E27-5ACE-49E2F5116220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5" creationId="{776FF857-F5A1-2070-B0BE-DFE80F402F5B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6" creationId="{18855C6F-D4E8-3C54-D780-082969A3170B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7" creationId="{5176BE86-D96E-5747-A4ED-1B517D7FD542}"/>
          </ac:spMkLst>
        </pc:spChg>
        <pc:spChg chg="add">
          <ac:chgData name="Jarmo Tahvanainen" userId="79dd5496-d724-4dee-8c8a-4c63db31a1ee" providerId="ADAL" clId="{EA405B70-6589-4626-B1A3-FD3DA97F54AA}" dt="2024-11-04T12:06:47.204" v="1"/>
          <ac:spMkLst>
            <pc:docMk/>
            <pc:sldMk cId="4096565114" sldId="260"/>
            <ac:spMk id="18" creationId="{51AE4A23-FF5C-34F6-938D-99DB78795EBF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19" creationId="{02CBB055-AF9B-12C3-A914-45E984A99526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0" creationId="{B45132AF-F58C-920C-9850-854D3AF8CD43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1" creationId="{4B8CBEBB-9B0A-DB6E-DD4D-3DE77A75DCB1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2" creationId="{47E81B77-0588-0593-2921-2D5810726322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3" creationId="{3E02C5BB-81F2-C615-9D96-34CE2016B263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4" creationId="{FCBA2531-00D3-3374-0BC5-53222B602FAF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5" creationId="{D2CC687B-1959-57A4-DBC3-F532537AACCD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6" creationId="{FF8884CE-A2D4-C2C9-C99D-BFBD515C82E8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7" creationId="{7A11CA37-2858-FE7C-6F25-9D8DB6CE0AD6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8" creationId="{8DCB4B4B-CD87-0079-0D1B-CBD8D55AB413}"/>
          </ac:spMkLst>
        </pc:spChg>
        <pc:spChg chg="add">
          <ac:chgData name="Jarmo Tahvanainen" userId="79dd5496-d724-4dee-8c8a-4c63db31a1ee" providerId="ADAL" clId="{EA405B70-6589-4626-B1A3-FD3DA97F54AA}" dt="2024-11-04T12:07:51.973" v="11"/>
          <ac:spMkLst>
            <pc:docMk/>
            <pc:sldMk cId="4096565114" sldId="260"/>
            <ac:spMk id="29" creationId="{3E34016A-8266-A3BA-787D-5E815FB90950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0" creationId="{253889C1-8872-5AF0-DF29-C519D8B8417D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1" creationId="{9D40AC0A-13E7-306A-5651-69FEC16165EB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2" creationId="{2FB4D689-4AAE-9B74-D053-BF248D52704E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3" creationId="{6287EF28-8C0A-6F5F-BCF4-B27A3A4F8B02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4" creationId="{DBD96398-2561-DB85-90F6-3D23AB3565C1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5" creationId="{5E52B6CD-AE67-7A36-966C-2225946D4C14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6" creationId="{D65AB7A0-1849-4DBE-EEC2-418D4DA62663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7" creationId="{B12F31BF-112D-055E-F914-B05425D55950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8" creationId="{28C5E71E-5F20-D4D6-5E86-9714623B8CE6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39" creationId="{E543FFEE-83E9-345D-7FF1-9AEAF4963BC7}"/>
          </ac:spMkLst>
        </pc:spChg>
        <pc:spChg chg="add del">
          <ac:chgData name="Jarmo Tahvanainen" userId="79dd5496-d724-4dee-8c8a-4c63db31a1ee" providerId="ADAL" clId="{EA405B70-6589-4626-B1A3-FD3DA97F54AA}" dt="2024-11-04T12:07:55.318" v="14" actId="21"/>
          <ac:spMkLst>
            <pc:docMk/>
            <pc:sldMk cId="4096565114" sldId="260"/>
            <ac:spMk id="40" creationId="{92D18BF9-FE6F-F593-1A62-4303ED662D42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1" creationId="{253889C1-8872-5AF0-DF29-C519D8B8417D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2" creationId="{9D40AC0A-13E7-306A-5651-69FEC16165EB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3" creationId="{2FB4D689-4AAE-9B74-D053-BF248D52704E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4" creationId="{6287EF28-8C0A-6F5F-BCF4-B27A3A4F8B02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5" creationId="{DBD96398-2561-DB85-90F6-3D23AB3565C1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6" creationId="{5E52B6CD-AE67-7A36-966C-2225946D4C14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7" creationId="{D65AB7A0-1849-4DBE-EEC2-418D4DA62663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8" creationId="{B12F31BF-112D-055E-F914-B05425D55950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49" creationId="{28C5E71E-5F20-D4D6-5E86-9714623B8CE6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50" creationId="{E543FFEE-83E9-345D-7FF1-9AEAF4963BC7}"/>
          </ac:spMkLst>
        </pc:spChg>
        <pc:spChg chg="add mod">
          <ac:chgData name="Jarmo Tahvanainen" userId="79dd5496-d724-4dee-8c8a-4c63db31a1ee" providerId="ADAL" clId="{EA405B70-6589-4626-B1A3-FD3DA97F54AA}" dt="2024-11-04T12:07:58.469" v="18"/>
          <ac:spMkLst>
            <pc:docMk/>
            <pc:sldMk cId="4096565114" sldId="260"/>
            <ac:spMk id="51" creationId="{92D18BF9-FE6F-F593-1A62-4303ED662D42}"/>
          </ac:spMkLst>
        </pc:spChg>
      </pc:sldChg>
      <pc:sldChg chg="modSp new mod">
        <pc:chgData name="Jarmo Tahvanainen" userId="79dd5496-d724-4dee-8c8a-4c63db31a1ee" providerId="ADAL" clId="{EA405B70-6589-4626-B1A3-FD3DA97F54AA}" dt="2024-11-04T13:21:28.355" v="1764" actId="20577"/>
        <pc:sldMkLst>
          <pc:docMk/>
          <pc:sldMk cId="2154372479" sldId="261"/>
        </pc:sldMkLst>
        <pc:spChg chg="mod">
          <ac:chgData name="Jarmo Tahvanainen" userId="79dd5496-d724-4dee-8c8a-4c63db31a1ee" providerId="ADAL" clId="{EA405B70-6589-4626-B1A3-FD3DA97F54AA}" dt="2024-11-04T13:21:28.355" v="1764" actId="20577"/>
          <ac:spMkLst>
            <pc:docMk/>
            <pc:sldMk cId="2154372479" sldId="261"/>
            <ac:spMk id="2" creationId="{1B504821-58FB-F7C4-3E09-5A1FE2182EA5}"/>
          </ac:spMkLst>
        </pc:spChg>
        <pc:spChg chg="mod">
          <ac:chgData name="Jarmo Tahvanainen" userId="79dd5496-d724-4dee-8c8a-4c63db31a1ee" providerId="ADAL" clId="{EA405B70-6589-4626-B1A3-FD3DA97F54AA}" dt="2024-11-04T13:20:50.107" v="1753" actId="20577"/>
          <ac:spMkLst>
            <pc:docMk/>
            <pc:sldMk cId="2154372479" sldId="261"/>
            <ac:spMk id="3" creationId="{D4CEB332-C4F8-3FBB-0394-053F7EA17F69}"/>
          </ac:spMkLst>
        </pc:spChg>
      </pc:sldChg>
    </pc:docChg>
  </pc:docChgLst>
  <pc:docChgLst>
    <pc:chgData name="Eppu Hassinen" userId="1693f74f-ae73-4e36-ae50-19d57a94bb66" providerId="ADAL" clId="{C7BF1A14-79F1-494E-B1A1-48A2961E47EE}"/>
    <pc:docChg chg="addSld modSld">
      <pc:chgData name="Eppu Hassinen" userId="1693f74f-ae73-4e36-ae50-19d57a94bb66" providerId="ADAL" clId="{C7BF1A14-79F1-494E-B1A1-48A2961E47EE}" dt="2024-11-04T12:19:22.102" v="202" actId="20577"/>
      <pc:docMkLst>
        <pc:docMk/>
      </pc:docMkLst>
      <pc:sldChg chg="modSp mod">
        <pc:chgData name="Eppu Hassinen" userId="1693f74f-ae73-4e36-ae50-19d57a94bb66" providerId="ADAL" clId="{C7BF1A14-79F1-494E-B1A1-48A2961E47EE}" dt="2024-11-04T12:19:22.102" v="202" actId="20577"/>
        <pc:sldMkLst>
          <pc:docMk/>
          <pc:sldMk cId="72855012" sldId="257"/>
        </pc:sldMkLst>
        <pc:spChg chg="mod">
          <ac:chgData name="Eppu Hassinen" userId="1693f74f-ae73-4e36-ae50-19d57a94bb66" providerId="ADAL" clId="{C7BF1A14-79F1-494E-B1A1-48A2961E47EE}" dt="2024-11-04T12:19:22.102" v="202" actId="20577"/>
          <ac:spMkLst>
            <pc:docMk/>
            <pc:sldMk cId="72855012" sldId="257"/>
            <ac:spMk id="3" creationId="{27BAA062-1454-5B81-8930-CA98EB165809}"/>
          </ac:spMkLst>
        </pc:spChg>
      </pc:sldChg>
      <pc:sldChg chg="modSp new mod">
        <pc:chgData name="Eppu Hassinen" userId="1693f74f-ae73-4e36-ae50-19d57a94bb66" providerId="ADAL" clId="{C7BF1A14-79F1-494E-B1A1-48A2961E47EE}" dt="2024-11-04T11:12:28.538" v="11" actId="20577"/>
        <pc:sldMkLst>
          <pc:docMk/>
          <pc:sldMk cId="1855844925" sldId="258"/>
        </pc:sldMkLst>
        <pc:spChg chg="mod">
          <ac:chgData name="Eppu Hassinen" userId="1693f74f-ae73-4e36-ae50-19d57a94bb66" providerId="ADAL" clId="{C7BF1A14-79F1-494E-B1A1-48A2961E47EE}" dt="2024-11-04T11:12:28.538" v="11" actId="20577"/>
          <ac:spMkLst>
            <pc:docMk/>
            <pc:sldMk cId="1855844925" sldId="258"/>
            <ac:spMk id="3" creationId="{E110B632-7830-84EC-BAC5-2C829A6C70FB}"/>
          </ac:spMkLst>
        </pc:spChg>
      </pc:sldChg>
    </pc:docChg>
  </pc:docChgLst>
  <pc:docChgLst>
    <pc:chgData name="Risto Teerikoski" userId="S::risto.teerikoski@tuni.fi::66234951-cf9c-4562-95a0-ea74f6dfe2aa" providerId="AD" clId="Web-{23DDA864-43FF-1D04-92FC-BF6980384EE6}"/>
    <pc:docChg chg="addSld modSld addMainMaster delMainMaster">
      <pc:chgData name="Risto Teerikoski" userId="S::risto.teerikoski@tuni.fi::66234951-cf9c-4562-95a0-ea74f6dfe2aa" providerId="AD" clId="Web-{23DDA864-43FF-1D04-92FC-BF6980384EE6}" dt="2024-11-04T11:07:58.170" v="26" actId="20577"/>
      <pc:docMkLst>
        <pc:docMk/>
      </pc:docMkLst>
      <pc:sldChg chg="addSp modSp mod setBg modClrScheme chgLayout">
        <pc:chgData name="Risto Teerikoski" userId="S::risto.teerikoski@tuni.fi::66234951-cf9c-4562-95a0-ea74f6dfe2aa" providerId="AD" clId="Web-{23DDA864-43FF-1D04-92FC-BF6980384EE6}" dt="2024-11-04T11:04:41.944" v="1"/>
        <pc:sldMkLst>
          <pc:docMk/>
          <pc:sldMk cId="782385677" sldId="256"/>
        </pc:sldMkLst>
        <pc:spChg chg="mod">
          <ac:chgData name="Risto Teerikoski" userId="S::risto.teerikoski@tuni.fi::66234951-cf9c-4562-95a0-ea74f6dfe2aa" providerId="AD" clId="Web-{23DDA864-43FF-1D04-92FC-BF6980384EE6}" dt="2024-11-04T11:04:41.944" v="1"/>
          <ac:spMkLst>
            <pc:docMk/>
            <pc:sldMk cId="782385677" sldId="256"/>
            <ac:spMk id="2" creationId="{00000000-0000-0000-0000-000000000000}"/>
          </ac:spMkLst>
        </pc:spChg>
        <pc:spChg chg="mod">
          <ac:chgData name="Risto Teerikoski" userId="S::risto.teerikoski@tuni.fi::66234951-cf9c-4562-95a0-ea74f6dfe2aa" providerId="AD" clId="Web-{23DDA864-43FF-1D04-92FC-BF6980384EE6}" dt="2024-11-04T11:04:41.944" v="1"/>
          <ac:spMkLst>
            <pc:docMk/>
            <pc:sldMk cId="782385677" sldId="256"/>
            <ac:spMk id="3" creationId="{00000000-0000-0000-0000-000000000000}"/>
          </ac:spMkLst>
        </pc:spChg>
        <pc:spChg chg="add">
          <ac:chgData name="Risto Teerikoski" userId="S::risto.teerikoski@tuni.fi::66234951-cf9c-4562-95a0-ea74f6dfe2aa" providerId="AD" clId="Web-{23DDA864-43FF-1D04-92FC-BF6980384EE6}" dt="2024-11-04T11:04:41.944" v="1"/>
          <ac:spMkLst>
            <pc:docMk/>
            <pc:sldMk cId="782385677" sldId="256"/>
            <ac:spMk id="9" creationId="{644DFB53-C7FE-4BC7-BA96-83262BE09953}"/>
          </ac:spMkLst>
        </pc:spChg>
        <pc:picChg chg="add">
          <ac:chgData name="Risto Teerikoski" userId="S::risto.teerikoski@tuni.fi::66234951-cf9c-4562-95a0-ea74f6dfe2aa" providerId="AD" clId="Web-{23DDA864-43FF-1D04-92FC-BF6980384EE6}" dt="2024-11-04T11:04:41.944" v="1"/>
          <ac:picMkLst>
            <pc:docMk/>
            <pc:sldMk cId="782385677" sldId="256"/>
            <ac:picMk id="4" creationId="{999EB7E7-2345-64AC-E712-671BEC69BEC1}"/>
          </ac:picMkLst>
        </pc:picChg>
      </pc:sldChg>
      <pc:sldChg chg="modSp new">
        <pc:chgData name="Risto Teerikoski" userId="S::risto.teerikoski@tuni.fi::66234951-cf9c-4562-95a0-ea74f6dfe2aa" providerId="AD" clId="Web-{23DDA864-43FF-1D04-92FC-BF6980384EE6}" dt="2024-11-04T11:07:58.170" v="26" actId="20577"/>
        <pc:sldMkLst>
          <pc:docMk/>
          <pc:sldMk cId="72855012" sldId="257"/>
        </pc:sldMkLst>
        <pc:spChg chg="mod">
          <ac:chgData name="Risto Teerikoski" userId="S::risto.teerikoski@tuni.fi::66234951-cf9c-4562-95a0-ea74f6dfe2aa" providerId="AD" clId="Web-{23DDA864-43FF-1D04-92FC-BF6980384EE6}" dt="2024-11-04T11:07:58.170" v="26" actId="20577"/>
          <ac:spMkLst>
            <pc:docMk/>
            <pc:sldMk cId="72855012" sldId="257"/>
            <ac:spMk id="2" creationId="{F23CF549-5841-B7E8-0748-50254D1DFC70}"/>
          </ac:spMkLst>
        </pc:spChg>
        <pc:spChg chg="mod">
          <ac:chgData name="Risto Teerikoski" userId="S::risto.teerikoski@tuni.fi::66234951-cf9c-4562-95a0-ea74f6dfe2aa" providerId="AD" clId="Web-{23DDA864-43FF-1D04-92FC-BF6980384EE6}" dt="2024-11-04T11:07:46.622" v="20" actId="20577"/>
          <ac:spMkLst>
            <pc:docMk/>
            <pc:sldMk cId="72855012" sldId="257"/>
            <ac:spMk id="3" creationId="{27BAA062-1454-5B81-8930-CA98EB165809}"/>
          </ac:spMkLst>
        </pc:spChg>
      </pc:sldChg>
      <pc:sldMasterChg chg="del delSldLayout">
        <pc:chgData name="Risto Teerikoski" userId="S::risto.teerikoski@tuni.fi::66234951-cf9c-4562-95a0-ea74f6dfe2aa" providerId="AD" clId="Web-{23DDA864-43FF-1D04-92FC-BF6980384EE6}" dt="2024-11-04T11:04:41.944" v="1"/>
        <pc:sldMasterMkLst>
          <pc:docMk/>
          <pc:sldMasterMk cId="1034520112" sldId="2147483648"/>
        </pc:sldMasterMkLst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2822443542" sldId="2147483649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91875738" sldId="2147483650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625772058" sldId="2147483651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368371511" sldId="2147483652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4234365057" sldId="2147483653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23876409" sldId="2147483654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583615748" sldId="2147483655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827074677" sldId="2147483656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139981579" sldId="2147483657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1012034331" sldId="2147483658"/>
          </pc:sldLayoutMkLst>
        </pc:sldLayoutChg>
        <pc:sldLayoutChg chg="del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1034520112" sldId="2147483648"/>
            <pc:sldLayoutMk cId="3406455356" sldId="2147483659"/>
          </pc:sldLayoutMkLst>
        </pc:sldLayoutChg>
      </pc:sldMasterChg>
      <pc:sldMasterChg chg="add addSldLayout">
        <pc:chgData name="Risto Teerikoski" userId="S::risto.teerikoski@tuni.fi::66234951-cf9c-4562-95a0-ea74f6dfe2aa" providerId="AD" clId="Web-{23DDA864-43FF-1D04-92FC-BF6980384EE6}" dt="2024-11-04T11:04:41.944" v="1"/>
        <pc:sldMasterMkLst>
          <pc:docMk/>
          <pc:sldMasterMk cId="3711155986" sldId="2147483699"/>
        </pc:sldMasterMkLst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328693377" sldId="2147483688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1582788200" sldId="2147483689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3606034878" sldId="2147483690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4099063668" sldId="2147483691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830009094" sldId="2147483692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3774118514" sldId="2147483693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226641888" sldId="2147483694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510347392" sldId="2147483695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653148130" sldId="2147483696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90255794" sldId="2147483697"/>
          </pc:sldLayoutMkLst>
        </pc:sldLayoutChg>
        <pc:sldLayoutChg chg="add">
          <pc:chgData name="Risto Teerikoski" userId="S::risto.teerikoski@tuni.fi::66234951-cf9c-4562-95a0-ea74f6dfe2aa" providerId="AD" clId="Web-{23DDA864-43FF-1D04-92FC-BF6980384EE6}" dt="2024-11-04T11:04:41.944" v="1"/>
          <pc:sldLayoutMkLst>
            <pc:docMk/>
            <pc:sldMasterMk cId="3711155986" sldId="2147483699"/>
            <pc:sldLayoutMk cId="2287786229" sldId="2147483698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A6AEA-33B5-4D9D-9600-2A27495CCB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959F3-F9EF-4C88-AE0F-F7657515649D}">
      <dgm:prSet/>
      <dgm:spPr/>
      <dgm:t>
        <a:bodyPr/>
        <a:lstStyle/>
        <a:p>
          <a:r>
            <a:rPr lang="en-US"/>
            <a:t>(1) Problem: what problem are you solving?</a:t>
          </a:r>
        </a:p>
      </dgm:t>
    </dgm:pt>
    <dgm:pt modelId="{1B0B6989-283E-4324-9300-0CB97811823C}" type="parTrans" cxnId="{A3790C8D-5788-4E2B-957B-3BF6101DC2A1}">
      <dgm:prSet/>
      <dgm:spPr/>
      <dgm:t>
        <a:bodyPr/>
        <a:lstStyle/>
        <a:p>
          <a:endParaRPr lang="en-US"/>
        </a:p>
      </dgm:t>
    </dgm:pt>
    <dgm:pt modelId="{1865DBEB-37DF-4D41-AA54-79EDE3100DC4}" type="sibTrans" cxnId="{A3790C8D-5788-4E2B-957B-3BF6101DC2A1}">
      <dgm:prSet/>
      <dgm:spPr/>
      <dgm:t>
        <a:bodyPr/>
        <a:lstStyle/>
        <a:p>
          <a:endParaRPr lang="en-US"/>
        </a:p>
      </dgm:t>
    </dgm:pt>
    <dgm:pt modelId="{A90BEBBA-C750-4C5D-8810-AD38A25E0FA6}">
      <dgm:prSet/>
      <dgm:spPr/>
      <dgm:t>
        <a:bodyPr/>
        <a:lstStyle/>
        <a:p>
          <a:r>
            <a:rPr lang="en-US"/>
            <a:t>(2) Solution: how are you solving the problem?</a:t>
          </a:r>
        </a:p>
      </dgm:t>
    </dgm:pt>
    <dgm:pt modelId="{05F5AF7B-CC74-431F-BFDB-D6C580F90688}" type="parTrans" cxnId="{83164122-03BD-41CC-B0E7-18833576D2BF}">
      <dgm:prSet/>
      <dgm:spPr/>
      <dgm:t>
        <a:bodyPr/>
        <a:lstStyle/>
        <a:p>
          <a:endParaRPr lang="en-US"/>
        </a:p>
      </dgm:t>
    </dgm:pt>
    <dgm:pt modelId="{79D738E0-A961-4A50-BE6B-330BE90E4232}" type="sibTrans" cxnId="{83164122-03BD-41CC-B0E7-18833576D2BF}">
      <dgm:prSet/>
      <dgm:spPr/>
      <dgm:t>
        <a:bodyPr/>
        <a:lstStyle/>
        <a:p>
          <a:endParaRPr lang="en-US"/>
        </a:p>
      </dgm:t>
    </dgm:pt>
    <dgm:pt modelId="{27D9E628-944D-45CC-B1A9-66D23AB5E4EA}">
      <dgm:prSet/>
      <dgm:spPr/>
      <dgm:t>
        <a:bodyPr/>
        <a:lstStyle/>
        <a:p>
          <a:r>
            <a:rPr lang="en-US"/>
            <a:t>(3) Customer/User: who is your target audience?</a:t>
          </a:r>
        </a:p>
      </dgm:t>
    </dgm:pt>
    <dgm:pt modelId="{94CF7B7E-71EC-4436-805E-DFD5AF4E6947}" type="parTrans" cxnId="{AEEBCFD3-A200-46E4-97E4-D25A4DE9DBF3}">
      <dgm:prSet/>
      <dgm:spPr/>
      <dgm:t>
        <a:bodyPr/>
        <a:lstStyle/>
        <a:p>
          <a:endParaRPr lang="en-US"/>
        </a:p>
      </dgm:t>
    </dgm:pt>
    <dgm:pt modelId="{CFC8E021-ACFA-4501-A936-C1C01CED42A4}" type="sibTrans" cxnId="{AEEBCFD3-A200-46E4-97E4-D25A4DE9DBF3}">
      <dgm:prSet/>
      <dgm:spPr/>
      <dgm:t>
        <a:bodyPr/>
        <a:lstStyle/>
        <a:p>
          <a:endParaRPr lang="en-US"/>
        </a:p>
      </dgm:t>
    </dgm:pt>
    <dgm:pt modelId="{799C3086-33CB-4260-BF75-7A3BD24DB54E}">
      <dgm:prSet/>
      <dgm:spPr/>
      <dgm:t>
        <a:bodyPr/>
        <a:lstStyle/>
        <a:p>
          <a:r>
            <a:rPr lang="en-US"/>
            <a:t>(4) Business: how do/will you make money? Numbers!</a:t>
          </a:r>
        </a:p>
      </dgm:t>
    </dgm:pt>
    <dgm:pt modelId="{688C121B-20C3-4C20-8AC6-A239CF4C6038}" type="parTrans" cxnId="{9D7ADD1F-CD5A-495B-8124-FAB6075E6109}">
      <dgm:prSet/>
      <dgm:spPr/>
      <dgm:t>
        <a:bodyPr/>
        <a:lstStyle/>
        <a:p>
          <a:endParaRPr lang="en-US"/>
        </a:p>
      </dgm:t>
    </dgm:pt>
    <dgm:pt modelId="{CB9D6287-E410-4296-A1B7-17DBE7061A94}" type="sibTrans" cxnId="{9D7ADD1F-CD5A-495B-8124-FAB6075E6109}">
      <dgm:prSet/>
      <dgm:spPr/>
      <dgm:t>
        <a:bodyPr/>
        <a:lstStyle/>
        <a:p>
          <a:endParaRPr lang="en-US"/>
        </a:p>
      </dgm:t>
    </dgm:pt>
    <dgm:pt modelId="{9F19A959-8CB1-41C5-B5FC-56B5F89EBD74}">
      <dgm:prSet/>
      <dgm:spPr/>
      <dgm:t>
        <a:bodyPr/>
        <a:lstStyle/>
        <a:p>
          <a:r>
            <a:rPr lang="en-US"/>
            <a:t>(5) Market: how big is it? Is there competition?</a:t>
          </a:r>
        </a:p>
      </dgm:t>
    </dgm:pt>
    <dgm:pt modelId="{E7C7DAB1-E084-45A8-B0EA-B66B4281C283}" type="parTrans" cxnId="{F81B5F5A-733E-4394-A396-2D8141BE82D5}">
      <dgm:prSet/>
      <dgm:spPr/>
      <dgm:t>
        <a:bodyPr/>
        <a:lstStyle/>
        <a:p>
          <a:endParaRPr lang="en-US"/>
        </a:p>
      </dgm:t>
    </dgm:pt>
    <dgm:pt modelId="{31B5FCC0-28D6-4FAB-ADB6-55465FFDE022}" type="sibTrans" cxnId="{F81B5F5A-733E-4394-A396-2D8141BE82D5}">
      <dgm:prSet/>
      <dgm:spPr/>
      <dgm:t>
        <a:bodyPr/>
        <a:lstStyle/>
        <a:p>
          <a:endParaRPr lang="en-US"/>
        </a:p>
      </dgm:t>
    </dgm:pt>
    <dgm:pt modelId="{E30A15D9-EBF0-48CB-B7C0-793333701DB7}">
      <dgm:prSet/>
      <dgm:spPr/>
      <dgm:t>
        <a:bodyPr/>
        <a:lstStyle/>
        <a:p>
          <a:r>
            <a:rPr lang="en-US"/>
            <a:t>(6) Team: who are you?</a:t>
          </a:r>
        </a:p>
      </dgm:t>
    </dgm:pt>
    <dgm:pt modelId="{80992FF9-CDC7-4BBA-82BB-558EDB6391AC}" type="parTrans" cxnId="{E830E7D7-120C-4E0B-9E5B-2858ED953087}">
      <dgm:prSet/>
      <dgm:spPr/>
      <dgm:t>
        <a:bodyPr/>
        <a:lstStyle/>
        <a:p>
          <a:endParaRPr lang="en-US"/>
        </a:p>
      </dgm:t>
    </dgm:pt>
    <dgm:pt modelId="{F3F193B7-1839-4587-896B-D2725EA4808F}" type="sibTrans" cxnId="{E830E7D7-120C-4E0B-9E5B-2858ED953087}">
      <dgm:prSet/>
      <dgm:spPr/>
      <dgm:t>
        <a:bodyPr/>
        <a:lstStyle/>
        <a:p>
          <a:endParaRPr lang="en-US"/>
        </a:p>
      </dgm:t>
    </dgm:pt>
    <dgm:pt modelId="{5E4551EE-97F6-48FD-AD0C-27670D5AF305}" type="pres">
      <dgm:prSet presAssocID="{701A6AEA-33B5-4D9D-9600-2A27495CCB6E}" presName="root" presStyleCnt="0">
        <dgm:presLayoutVars>
          <dgm:dir/>
          <dgm:resizeHandles val="exact"/>
        </dgm:presLayoutVars>
      </dgm:prSet>
      <dgm:spPr/>
    </dgm:pt>
    <dgm:pt modelId="{C50B4AE0-E944-4EAE-8ACB-C0AC81740C2F}" type="pres">
      <dgm:prSet presAssocID="{E94959F3-F9EF-4C88-AE0F-F7657515649D}" presName="compNode" presStyleCnt="0"/>
      <dgm:spPr/>
    </dgm:pt>
    <dgm:pt modelId="{E8168601-3F76-4AF6-BD8A-97D208ECF254}" type="pres">
      <dgm:prSet presAssocID="{E94959F3-F9EF-4C88-AE0F-F7657515649D}" presName="bgRect" presStyleLbl="bgShp" presStyleIdx="0" presStyleCnt="6"/>
      <dgm:spPr/>
    </dgm:pt>
    <dgm:pt modelId="{D44DBB0E-AE2E-454D-8C00-962B43FF3C4B}" type="pres">
      <dgm:prSet presAssocID="{E94959F3-F9EF-4C88-AE0F-F7657515649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apeli"/>
        </a:ext>
      </dgm:extLst>
    </dgm:pt>
    <dgm:pt modelId="{ED4B2195-A9F7-41D2-93EA-261C6BEA4384}" type="pres">
      <dgm:prSet presAssocID="{E94959F3-F9EF-4C88-AE0F-F7657515649D}" presName="spaceRect" presStyleCnt="0"/>
      <dgm:spPr/>
    </dgm:pt>
    <dgm:pt modelId="{0F258B3F-2B32-486B-AC61-7D28EE88A3AB}" type="pres">
      <dgm:prSet presAssocID="{E94959F3-F9EF-4C88-AE0F-F7657515649D}" presName="parTx" presStyleLbl="revTx" presStyleIdx="0" presStyleCnt="6">
        <dgm:presLayoutVars>
          <dgm:chMax val="0"/>
          <dgm:chPref val="0"/>
        </dgm:presLayoutVars>
      </dgm:prSet>
      <dgm:spPr/>
    </dgm:pt>
    <dgm:pt modelId="{BDD62405-3C50-4B7D-82CA-401EB109B4A2}" type="pres">
      <dgm:prSet presAssocID="{1865DBEB-37DF-4D41-AA54-79EDE3100DC4}" presName="sibTrans" presStyleCnt="0"/>
      <dgm:spPr/>
    </dgm:pt>
    <dgm:pt modelId="{0ECB523C-5FFE-4581-90AE-BE22DB3D3DD8}" type="pres">
      <dgm:prSet presAssocID="{A90BEBBA-C750-4C5D-8810-AD38A25E0FA6}" presName="compNode" presStyleCnt="0"/>
      <dgm:spPr/>
    </dgm:pt>
    <dgm:pt modelId="{2D404478-E532-496B-8A8E-EA5CBB70E01D}" type="pres">
      <dgm:prSet presAssocID="{A90BEBBA-C750-4C5D-8810-AD38A25E0FA6}" presName="bgRect" presStyleLbl="bgShp" presStyleIdx="1" presStyleCnt="6"/>
      <dgm:spPr/>
    </dgm:pt>
    <dgm:pt modelId="{2C616BE6-EA8E-42A8-BC68-0E7A88764FD3}" type="pres">
      <dgm:prSet presAssocID="{A90BEBBA-C750-4C5D-8810-AD38A25E0FA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to"/>
        </a:ext>
      </dgm:extLst>
    </dgm:pt>
    <dgm:pt modelId="{53BA0DCF-EF56-422A-84BA-0E7A66562C27}" type="pres">
      <dgm:prSet presAssocID="{A90BEBBA-C750-4C5D-8810-AD38A25E0FA6}" presName="spaceRect" presStyleCnt="0"/>
      <dgm:spPr/>
    </dgm:pt>
    <dgm:pt modelId="{4D69683A-8879-47DD-AAEF-60A5592453B7}" type="pres">
      <dgm:prSet presAssocID="{A90BEBBA-C750-4C5D-8810-AD38A25E0FA6}" presName="parTx" presStyleLbl="revTx" presStyleIdx="1" presStyleCnt="6">
        <dgm:presLayoutVars>
          <dgm:chMax val="0"/>
          <dgm:chPref val="0"/>
        </dgm:presLayoutVars>
      </dgm:prSet>
      <dgm:spPr/>
    </dgm:pt>
    <dgm:pt modelId="{6D52CF19-29B7-4EF0-A60F-9C4D9D39E822}" type="pres">
      <dgm:prSet presAssocID="{79D738E0-A961-4A50-BE6B-330BE90E4232}" presName="sibTrans" presStyleCnt="0"/>
      <dgm:spPr/>
    </dgm:pt>
    <dgm:pt modelId="{AFC5B290-C692-4245-AFE0-0D28F448724D}" type="pres">
      <dgm:prSet presAssocID="{27D9E628-944D-45CC-B1A9-66D23AB5E4EA}" presName="compNode" presStyleCnt="0"/>
      <dgm:spPr/>
    </dgm:pt>
    <dgm:pt modelId="{3A7D9F07-007A-4781-88C8-6870B637CA59}" type="pres">
      <dgm:prSet presAssocID="{27D9E628-944D-45CC-B1A9-66D23AB5E4EA}" presName="bgRect" presStyleLbl="bgShp" presStyleIdx="2" presStyleCnt="6"/>
      <dgm:spPr/>
    </dgm:pt>
    <dgm:pt modelId="{3E3C39C8-4058-48DC-9A33-090FBC169F2E}" type="pres">
      <dgm:prSet presAssocID="{27D9E628-944D-45CC-B1A9-66D23AB5E4E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963A46A2-6A1D-4E9D-B9CC-E45F1653EC72}" type="pres">
      <dgm:prSet presAssocID="{27D9E628-944D-45CC-B1A9-66D23AB5E4EA}" presName="spaceRect" presStyleCnt="0"/>
      <dgm:spPr/>
    </dgm:pt>
    <dgm:pt modelId="{D418AD8E-297C-4B80-9C27-A14513DEE6E4}" type="pres">
      <dgm:prSet presAssocID="{27D9E628-944D-45CC-B1A9-66D23AB5E4EA}" presName="parTx" presStyleLbl="revTx" presStyleIdx="2" presStyleCnt="6">
        <dgm:presLayoutVars>
          <dgm:chMax val="0"/>
          <dgm:chPref val="0"/>
        </dgm:presLayoutVars>
      </dgm:prSet>
      <dgm:spPr/>
    </dgm:pt>
    <dgm:pt modelId="{157C3453-7ECE-4531-8FAC-C9542636A5B3}" type="pres">
      <dgm:prSet presAssocID="{CFC8E021-ACFA-4501-A936-C1C01CED42A4}" presName="sibTrans" presStyleCnt="0"/>
      <dgm:spPr/>
    </dgm:pt>
    <dgm:pt modelId="{D445D67C-A3D6-43A3-AFC9-E8CEB271BE15}" type="pres">
      <dgm:prSet presAssocID="{799C3086-33CB-4260-BF75-7A3BD24DB54E}" presName="compNode" presStyleCnt="0"/>
      <dgm:spPr/>
    </dgm:pt>
    <dgm:pt modelId="{9582F946-57E5-4A8D-9DFD-CA464AAF6956}" type="pres">
      <dgm:prSet presAssocID="{799C3086-33CB-4260-BF75-7A3BD24DB54E}" presName="bgRect" presStyleLbl="bgShp" presStyleIdx="3" presStyleCnt="6"/>
      <dgm:spPr/>
    </dgm:pt>
    <dgm:pt modelId="{5CB4CC39-3450-4787-9543-BA562807579D}" type="pres">
      <dgm:prSet presAssocID="{799C3086-33CB-4260-BF75-7A3BD24DB54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1C203BD3-7C48-4196-8190-3BA36FB800CB}" type="pres">
      <dgm:prSet presAssocID="{799C3086-33CB-4260-BF75-7A3BD24DB54E}" presName="spaceRect" presStyleCnt="0"/>
      <dgm:spPr/>
    </dgm:pt>
    <dgm:pt modelId="{423AA06E-F2FF-40DE-BF2F-CACADB64F315}" type="pres">
      <dgm:prSet presAssocID="{799C3086-33CB-4260-BF75-7A3BD24DB54E}" presName="parTx" presStyleLbl="revTx" presStyleIdx="3" presStyleCnt="6">
        <dgm:presLayoutVars>
          <dgm:chMax val="0"/>
          <dgm:chPref val="0"/>
        </dgm:presLayoutVars>
      </dgm:prSet>
      <dgm:spPr/>
    </dgm:pt>
    <dgm:pt modelId="{2BD3C277-4C2F-4037-ACE8-A78FDE43D0D0}" type="pres">
      <dgm:prSet presAssocID="{CB9D6287-E410-4296-A1B7-17DBE7061A94}" presName="sibTrans" presStyleCnt="0"/>
      <dgm:spPr/>
    </dgm:pt>
    <dgm:pt modelId="{F4FF8A78-814D-49FC-BC4F-FB869DD075AB}" type="pres">
      <dgm:prSet presAssocID="{9F19A959-8CB1-41C5-B5FC-56B5F89EBD74}" presName="compNode" presStyleCnt="0"/>
      <dgm:spPr/>
    </dgm:pt>
    <dgm:pt modelId="{C5D09FC9-ADC9-4425-994F-F8981628EADB}" type="pres">
      <dgm:prSet presAssocID="{9F19A959-8CB1-41C5-B5FC-56B5F89EBD74}" presName="bgRect" presStyleLbl="bgShp" presStyleIdx="4" presStyleCnt="6"/>
      <dgm:spPr/>
    </dgm:pt>
    <dgm:pt modelId="{898E0459-C45D-4505-920A-D7BDC62DE63F}" type="pres">
      <dgm:prSet presAssocID="{9F19A959-8CB1-41C5-B5FC-56B5F89EBD7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roke"/>
        </a:ext>
      </dgm:extLst>
    </dgm:pt>
    <dgm:pt modelId="{B65A7C5A-3FA8-4FD0-AF07-62054C442878}" type="pres">
      <dgm:prSet presAssocID="{9F19A959-8CB1-41C5-B5FC-56B5F89EBD74}" presName="spaceRect" presStyleCnt="0"/>
      <dgm:spPr/>
    </dgm:pt>
    <dgm:pt modelId="{E53B68E8-B675-4A3D-B9CD-C5BD8DD20726}" type="pres">
      <dgm:prSet presAssocID="{9F19A959-8CB1-41C5-B5FC-56B5F89EBD74}" presName="parTx" presStyleLbl="revTx" presStyleIdx="4" presStyleCnt="6">
        <dgm:presLayoutVars>
          <dgm:chMax val="0"/>
          <dgm:chPref val="0"/>
        </dgm:presLayoutVars>
      </dgm:prSet>
      <dgm:spPr/>
    </dgm:pt>
    <dgm:pt modelId="{20E99C66-A1AE-4A2F-91FD-EA65CE286839}" type="pres">
      <dgm:prSet presAssocID="{31B5FCC0-28D6-4FAB-ADB6-55465FFDE022}" presName="sibTrans" presStyleCnt="0"/>
      <dgm:spPr/>
    </dgm:pt>
    <dgm:pt modelId="{56196DBD-CD75-461C-A67B-F38FACE20E1E}" type="pres">
      <dgm:prSet presAssocID="{E30A15D9-EBF0-48CB-B7C0-793333701DB7}" presName="compNode" presStyleCnt="0"/>
      <dgm:spPr/>
    </dgm:pt>
    <dgm:pt modelId="{51CF93C4-63F4-4EFE-A209-14050000F03C}" type="pres">
      <dgm:prSet presAssocID="{E30A15D9-EBF0-48CB-B7C0-793333701DB7}" presName="bgRect" presStyleLbl="bgShp" presStyleIdx="5" presStyleCnt="6"/>
      <dgm:spPr/>
    </dgm:pt>
    <dgm:pt modelId="{B7F9EE70-B29B-4928-B62C-8CC6B52CE0DA}" type="pres">
      <dgm:prSet presAssocID="{E30A15D9-EBF0-48CB-B7C0-793333701DB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E07CE0D0-5EF2-4057-A90E-4A3C7903C23D}" type="pres">
      <dgm:prSet presAssocID="{E30A15D9-EBF0-48CB-B7C0-793333701DB7}" presName="spaceRect" presStyleCnt="0"/>
      <dgm:spPr/>
    </dgm:pt>
    <dgm:pt modelId="{2D91DDC4-60B6-4C6E-99B4-22178BBC364F}" type="pres">
      <dgm:prSet presAssocID="{E30A15D9-EBF0-48CB-B7C0-793333701DB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55E8405-1E03-4F83-A665-8C8A507F1F62}" type="presOf" srcId="{27D9E628-944D-45CC-B1A9-66D23AB5E4EA}" destId="{D418AD8E-297C-4B80-9C27-A14513DEE6E4}" srcOrd="0" destOrd="0" presId="urn:microsoft.com/office/officeart/2018/2/layout/IconVerticalSolidList"/>
    <dgm:cxn modelId="{9D7ADD1F-CD5A-495B-8124-FAB6075E6109}" srcId="{701A6AEA-33B5-4D9D-9600-2A27495CCB6E}" destId="{799C3086-33CB-4260-BF75-7A3BD24DB54E}" srcOrd="3" destOrd="0" parTransId="{688C121B-20C3-4C20-8AC6-A239CF4C6038}" sibTransId="{CB9D6287-E410-4296-A1B7-17DBE7061A94}"/>
    <dgm:cxn modelId="{83164122-03BD-41CC-B0E7-18833576D2BF}" srcId="{701A6AEA-33B5-4D9D-9600-2A27495CCB6E}" destId="{A90BEBBA-C750-4C5D-8810-AD38A25E0FA6}" srcOrd="1" destOrd="0" parTransId="{05F5AF7B-CC74-431F-BFDB-D6C580F90688}" sibTransId="{79D738E0-A961-4A50-BE6B-330BE90E4232}"/>
    <dgm:cxn modelId="{0428E53B-43A4-4127-B3BB-CD1C00EB973C}" type="presOf" srcId="{A90BEBBA-C750-4C5D-8810-AD38A25E0FA6}" destId="{4D69683A-8879-47DD-AAEF-60A5592453B7}" srcOrd="0" destOrd="0" presId="urn:microsoft.com/office/officeart/2018/2/layout/IconVerticalSolidList"/>
    <dgm:cxn modelId="{1D523162-BF2C-4083-9903-D41EF1E302D6}" type="presOf" srcId="{9F19A959-8CB1-41C5-B5FC-56B5F89EBD74}" destId="{E53B68E8-B675-4A3D-B9CD-C5BD8DD20726}" srcOrd="0" destOrd="0" presId="urn:microsoft.com/office/officeart/2018/2/layout/IconVerticalSolidList"/>
    <dgm:cxn modelId="{F81B5F5A-733E-4394-A396-2D8141BE82D5}" srcId="{701A6AEA-33B5-4D9D-9600-2A27495CCB6E}" destId="{9F19A959-8CB1-41C5-B5FC-56B5F89EBD74}" srcOrd="4" destOrd="0" parTransId="{E7C7DAB1-E084-45A8-B0EA-B66B4281C283}" sibTransId="{31B5FCC0-28D6-4FAB-ADB6-55465FFDE022}"/>
    <dgm:cxn modelId="{A3790C8D-5788-4E2B-957B-3BF6101DC2A1}" srcId="{701A6AEA-33B5-4D9D-9600-2A27495CCB6E}" destId="{E94959F3-F9EF-4C88-AE0F-F7657515649D}" srcOrd="0" destOrd="0" parTransId="{1B0B6989-283E-4324-9300-0CB97811823C}" sibTransId="{1865DBEB-37DF-4D41-AA54-79EDE3100DC4}"/>
    <dgm:cxn modelId="{47598C92-E704-401B-9527-8D7AAA2A5456}" type="presOf" srcId="{E94959F3-F9EF-4C88-AE0F-F7657515649D}" destId="{0F258B3F-2B32-486B-AC61-7D28EE88A3AB}" srcOrd="0" destOrd="0" presId="urn:microsoft.com/office/officeart/2018/2/layout/IconVerticalSolidList"/>
    <dgm:cxn modelId="{66A2AFBA-D34E-478E-9749-EE7E9C392A61}" type="presOf" srcId="{701A6AEA-33B5-4D9D-9600-2A27495CCB6E}" destId="{5E4551EE-97F6-48FD-AD0C-27670D5AF305}" srcOrd="0" destOrd="0" presId="urn:microsoft.com/office/officeart/2018/2/layout/IconVerticalSolidList"/>
    <dgm:cxn modelId="{CE59D1C4-D804-4521-91EC-8941DF6B9C57}" type="presOf" srcId="{799C3086-33CB-4260-BF75-7A3BD24DB54E}" destId="{423AA06E-F2FF-40DE-BF2F-CACADB64F315}" srcOrd="0" destOrd="0" presId="urn:microsoft.com/office/officeart/2018/2/layout/IconVerticalSolidList"/>
    <dgm:cxn modelId="{AEEBCFD3-A200-46E4-97E4-D25A4DE9DBF3}" srcId="{701A6AEA-33B5-4D9D-9600-2A27495CCB6E}" destId="{27D9E628-944D-45CC-B1A9-66D23AB5E4EA}" srcOrd="2" destOrd="0" parTransId="{94CF7B7E-71EC-4436-805E-DFD5AF4E6947}" sibTransId="{CFC8E021-ACFA-4501-A936-C1C01CED42A4}"/>
    <dgm:cxn modelId="{E830E7D7-120C-4E0B-9E5B-2858ED953087}" srcId="{701A6AEA-33B5-4D9D-9600-2A27495CCB6E}" destId="{E30A15D9-EBF0-48CB-B7C0-793333701DB7}" srcOrd="5" destOrd="0" parTransId="{80992FF9-CDC7-4BBA-82BB-558EDB6391AC}" sibTransId="{F3F193B7-1839-4587-896B-D2725EA4808F}"/>
    <dgm:cxn modelId="{15E127E8-B1F6-49E3-AF8A-3CC5A4298772}" type="presOf" srcId="{E30A15D9-EBF0-48CB-B7C0-793333701DB7}" destId="{2D91DDC4-60B6-4C6E-99B4-22178BBC364F}" srcOrd="0" destOrd="0" presId="urn:microsoft.com/office/officeart/2018/2/layout/IconVerticalSolidList"/>
    <dgm:cxn modelId="{014C21C8-6F77-46B7-AD13-411C37370A67}" type="presParOf" srcId="{5E4551EE-97F6-48FD-AD0C-27670D5AF305}" destId="{C50B4AE0-E944-4EAE-8ACB-C0AC81740C2F}" srcOrd="0" destOrd="0" presId="urn:microsoft.com/office/officeart/2018/2/layout/IconVerticalSolidList"/>
    <dgm:cxn modelId="{B1FC6BAE-9E9C-47A6-B0AF-D0E32F0446A0}" type="presParOf" srcId="{C50B4AE0-E944-4EAE-8ACB-C0AC81740C2F}" destId="{E8168601-3F76-4AF6-BD8A-97D208ECF254}" srcOrd="0" destOrd="0" presId="urn:microsoft.com/office/officeart/2018/2/layout/IconVerticalSolidList"/>
    <dgm:cxn modelId="{71222907-54F0-42F6-A3C1-B8ED78F2F500}" type="presParOf" srcId="{C50B4AE0-E944-4EAE-8ACB-C0AC81740C2F}" destId="{D44DBB0E-AE2E-454D-8C00-962B43FF3C4B}" srcOrd="1" destOrd="0" presId="urn:microsoft.com/office/officeart/2018/2/layout/IconVerticalSolidList"/>
    <dgm:cxn modelId="{177133DC-4ADB-42EE-BAAD-9FA779A2BE6C}" type="presParOf" srcId="{C50B4AE0-E944-4EAE-8ACB-C0AC81740C2F}" destId="{ED4B2195-A9F7-41D2-93EA-261C6BEA4384}" srcOrd="2" destOrd="0" presId="urn:microsoft.com/office/officeart/2018/2/layout/IconVerticalSolidList"/>
    <dgm:cxn modelId="{9C2D5855-F2E9-4472-865E-1B828C27E341}" type="presParOf" srcId="{C50B4AE0-E944-4EAE-8ACB-C0AC81740C2F}" destId="{0F258B3F-2B32-486B-AC61-7D28EE88A3AB}" srcOrd="3" destOrd="0" presId="urn:microsoft.com/office/officeart/2018/2/layout/IconVerticalSolidList"/>
    <dgm:cxn modelId="{4B23628C-F29A-4007-BB80-F881537ABFE6}" type="presParOf" srcId="{5E4551EE-97F6-48FD-AD0C-27670D5AF305}" destId="{BDD62405-3C50-4B7D-82CA-401EB109B4A2}" srcOrd="1" destOrd="0" presId="urn:microsoft.com/office/officeart/2018/2/layout/IconVerticalSolidList"/>
    <dgm:cxn modelId="{4D26DE86-018B-4E6A-BE95-F4733C9E9AC6}" type="presParOf" srcId="{5E4551EE-97F6-48FD-AD0C-27670D5AF305}" destId="{0ECB523C-5FFE-4581-90AE-BE22DB3D3DD8}" srcOrd="2" destOrd="0" presId="urn:microsoft.com/office/officeart/2018/2/layout/IconVerticalSolidList"/>
    <dgm:cxn modelId="{336E36DE-DCE4-4CD6-884F-402B01ACA5BA}" type="presParOf" srcId="{0ECB523C-5FFE-4581-90AE-BE22DB3D3DD8}" destId="{2D404478-E532-496B-8A8E-EA5CBB70E01D}" srcOrd="0" destOrd="0" presId="urn:microsoft.com/office/officeart/2018/2/layout/IconVerticalSolidList"/>
    <dgm:cxn modelId="{B7415394-3B33-4361-A96C-390347999FF7}" type="presParOf" srcId="{0ECB523C-5FFE-4581-90AE-BE22DB3D3DD8}" destId="{2C616BE6-EA8E-42A8-BC68-0E7A88764FD3}" srcOrd="1" destOrd="0" presId="urn:microsoft.com/office/officeart/2018/2/layout/IconVerticalSolidList"/>
    <dgm:cxn modelId="{6D1B02FC-8F8A-4647-BCEC-BCF53B05AE0B}" type="presParOf" srcId="{0ECB523C-5FFE-4581-90AE-BE22DB3D3DD8}" destId="{53BA0DCF-EF56-422A-84BA-0E7A66562C27}" srcOrd="2" destOrd="0" presId="urn:microsoft.com/office/officeart/2018/2/layout/IconVerticalSolidList"/>
    <dgm:cxn modelId="{2AAB13E2-D7E2-4668-9C20-8F0CE16F0A70}" type="presParOf" srcId="{0ECB523C-5FFE-4581-90AE-BE22DB3D3DD8}" destId="{4D69683A-8879-47DD-AAEF-60A5592453B7}" srcOrd="3" destOrd="0" presId="urn:microsoft.com/office/officeart/2018/2/layout/IconVerticalSolidList"/>
    <dgm:cxn modelId="{3C2CF357-80DC-46D3-9DF8-D9E03B51E8ED}" type="presParOf" srcId="{5E4551EE-97F6-48FD-AD0C-27670D5AF305}" destId="{6D52CF19-29B7-4EF0-A60F-9C4D9D39E822}" srcOrd="3" destOrd="0" presId="urn:microsoft.com/office/officeart/2018/2/layout/IconVerticalSolidList"/>
    <dgm:cxn modelId="{3B8DB919-A342-4151-883F-98916DCE98EA}" type="presParOf" srcId="{5E4551EE-97F6-48FD-AD0C-27670D5AF305}" destId="{AFC5B290-C692-4245-AFE0-0D28F448724D}" srcOrd="4" destOrd="0" presId="urn:microsoft.com/office/officeart/2018/2/layout/IconVerticalSolidList"/>
    <dgm:cxn modelId="{85BA5B21-FC13-43DB-AFBD-2A39911FC315}" type="presParOf" srcId="{AFC5B290-C692-4245-AFE0-0D28F448724D}" destId="{3A7D9F07-007A-4781-88C8-6870B637CA59}" srcOrd="0" destOrd="0" presId="urn:microsoft.com/office/officeart/2018/2/layout/IconVerticalSolidList"/>
    <dgm:cxn modelId="{405DB6CB-DDFE-4772-B196-0B71E780CBD2}" type="presParOf" srcId="{AFC5B290-C692-4245-AFE0-0D28F448724D}" destId="{3E3C39C8-4058-48DC-9A33-090FBC169F2E}" srcOrd="1" destOrd="0" presId="urn:microsoft.com/office/officeart/2018/2/layout/IconVerticalSolidList"/>
    <dgm:cxn modelId="{D86B2AAB-309C-4F10-A4A5-7B1DBBEA3CBE}" type="presParOf" srcId="{AFC5B290-C692-4245-AFE0-0D28F448724D}" destId="{963A46A2-6A1D-4E9D-B9CC-E45F1653EC72}" srcOrd="2" destOrd="0" presId="urn:microsoft.com/office/officeart/2018/2/layout/IconVerticalSolidList"/>
    <dgm:cxn modelId="{B4D94CE4-EBE0-430A-A8C3-ACB25EFA1EC7}" type="presParOf" srcId="{AFC5B290-C692-4245-AFE0-0D28F448724D}" destId="{D418AD8E-297C-4B80-9C27-A14513DEE6E4}" srcOrd="3" destOrd="0" presId="urn:microsoft.com/office/officeart/2018/2/layout/IconVerticalSolidList"/>
    <dgm:cxn modelId="{75928BFA-C211-4A9F-89B6-2B743CB0ED3C}" type="presParOf" srcId="{5E4551EE-97F6-48FD-AD0C-27670D5AF305}" destId="{157C3453-7ECE-4531-8FAC-C9542636A5B3}" srcOrd="5" destOrd="0" presId="urn:microsoft.com/office/officeart/2018/2/layout/IconVerticalSolidList"/>
    <dgm:cxn modelId="{D3FAC3B7-0D12-40B4-8D44-CA14776A1FE6}" type="presParOf" srcId="{5E4551EE-97F6-48FD-AD0C-27670D5AF305}" destId="{D445D67C-A3D6-43A3-AFC9-E8CEB271BE15}" srcOrd="6" destOrd="0" presId="urn:microsoft.com/office/officeart/2018/2/layout/IconVerticalSolidList"/>
    <dgm:cxn modelId="{031EAE28-798F-4D19-83B1-59CC0299C142}" type="presParOf" srcId="{D445D67C-A3D6-43A3-AFC9-E8CEB271BE15}" destId="{9582F946-57E5-4A8D-9DFD-CA464AAF6956}" srcOrd="0" destOrd="0" presId="urn:microsoft.com/office/officeart/2018/2/layout/IconVerticalSolidList"/>
    <dgm:cxn modelId="{5A76FC37-1496-4C3A-8493-4DAE77F42C66}" type="presParOf" srcId="{D445D67C-A3D6-43A3-AFC9-E8CEB271BE15}" destId="{5CB4CC39-3450-4787-9543-BA562807579D}" srcOrd="1" destOrd="0" presId="urn:microsoft.com/office/officeart/2018/2/layout/IconVerticalSolidList"/>
    <dgm:cxn modelId="{E9F4EDB7-E956-43A4-B50E-73682FC19642}" type="presParOf" srcId="{D445D67C-A3D6-43A3-AFC9-E8CEB271BE15}" destId="{1C203BD3-7C48-4196-8190-3BA36FB800CB}" srcOrd="2" destOrd="0" presId="urn:microsoft.com/office/officeart/2018/2/layout/IconVerticalSolidList"/>
    <dgm:cxn modelId="{47E4C574-ED68-40F0-99EF-5336C5EE7F49}" type="presParOf" srcId="{D445D67C-A3D6-43A3-AFC9-E8CEB271BE15}" destId="{423AA06E-F2FF-40DE-BF2F-CACADB64F315}" srcOrd="3" destOrd="0" presId="urn:microsoft.com/office/officeart/2018/2/layout/IconVerticalSolidList"/>
    <dgm:cxn modelId="{9661424E-FBD2-49AA-8620-6A086691ECBC}" type="presParOf" srcId="{5E4551EE-97F6-48FD-AD0C-27670D5AF305}" destId="{2BD3C277-4C2F-4037-ACE8-A78FDE43D0D0}" srcOrd="7" destOrd="0" presId="urn:microsoft.com/office/officeart/2018/2/layout/IconVerticalSolidList"/>
    <dgm:cxn modelId="{2020217E-9C9D-4503-AD8C-66F5D292E5FC}" type="presParOf" srcId="{5E4551EE-97F6-48FD-AD0C-27670D5AF305}" destId="{F4FF8A78-814D-49FC-BC4F-FB869DD075AB}" srcOrd="8" destOrd="0" presId="urn:microsoft.com/office/officeart/2018/2/layout/IconVerticalSolidList"/>
    <dgm:cxn modelId="{C3FF4269-BC21-47A0-86C6-83E0E06183EA}" type="presParOf" srcId="{F4FF8A78-814D-49FC-BC4F-FB869DD075AB}" destId="{C5D09FC9-ADC9-4425-994F-F8981628EADB}" srcOrd="0" destOrd="0" presId="urn:microsoft.com/office/officeart/2018/2/layout/IconVerticalSolidList"/>
    <dgm:cxn modelId="{B428FE25-6855-4433-A8A3-88E85A1F5D32}" type="presParOf" srcId="{F4FF8A78-814D-49FC-BC4F-FB869DD075AB}" destId="{898E0459-C45D-4505-920A-D7BDC62DE63F}" srcOrd="1" destOrd="0" presId="urn:microsoft.com/office/officeart/2018/2/layout/IconVerticalSolidList"/>
    <dgm:cxn modelId="{3321FEDE-DFAA-4870-BA62-1A72026C71BF}" type="presParOf" srcId="{F4FF8A78-814D-49FC-BC4F-FB869DD075AB}" destId="{B65A7C5A-3FA8-4FD0-AF07-62054C442878}" srcOrd="2" destOrd="0" presId="urn:microsoft.com/office/officeart/2018/2/layout/IconVerticalSolidList"/>
    <dgm:cxn modelId="{34E0E25A-0702-4037-8196-825B0C2E22FD}" type="presParOf" srcId="{F4FF8A78-814D-49FC-BC4F-FB869DD075AB}" destId="{E53B68E8-B675-4A3D-B9CD-C5BD8DD20726}" srcOrd="3" destOrd="0" presId="urn:microsoft.com/office/officeart/2018/2/layout/IconVerticalSolidList"/>
    <dgm:cxn modelId="{74369EC7-54C3-409B-BAEF-50A389FEBBA6}" type="presParOf" srcId="{5E4551EE-97F6-48FD-AD0C-27670D5AF305}" destId="{20E99C66-A1AE-4A2F-91FD-EA65CE286839}" srcOrd="9" destOrd="0" presId="urn:microsoft.com/office/officeart/2018/2/layout/IconVerticalSolidList"/>
    <dgm:cxn modelId="{6E816355-7FC0-4CAF-8AAD-849D90CFDA5F}" type="presParOf" srcId="{5E4551EE-97F6-48FD-AD0C-27670D5AF305}" destId="{56196DBD-CD75-461C-A67B-F38FACE20E1E}" srcOrd="10" destOrd="0" presId="urn:microsoft.com/office/officeart/2018/2/layout/IconVerticalSolidList"/>
    <dgm:cxn modelId="{F9D15CEE-ACB9-43DA-BA69-8A084F65AAA3}" type="presParOf" srcId="{56196DBD-CD75-461C-A67B-F38FACE20E1E}" destId="{51CF93C4-63F4-4EFE-A209-14050000F03C}" srcOrd="0" destOrd="0" presId="urn:microsoft.com/office/officeart/2018/2/layout/IconVerticalSolidList"/>
    <dgm:cxn modelId="{94C1F6EE-1493-4D88-B1C9-2527B1955BA6}" type="presParOf" srcId="{56196DBD-CD75-461C-A67B-F38FACE20E1E}" destId="{B7F9EE70-B29B-4928-B62C-8CC6B52CE0DA}" srcOrd="1" destOrd="0" presId="urn:microsoft.com/office/officeart/2018/2/layout/IconVerticalSolidList"/>
    <dgm:cxn modelId="{EA1A23FF-D947-4E7D-9A45-385D41BB414B}" type="presParOf" srcId="{56196DBD-CD75-461C-A67B-F38FACE20E1E}" destId="{E07CE0D0-5EF2-4057-A90E-4A3C7903C23D}" srcOrd="2" destOrd="0" presId="urn:microsoft.com/office/officeart/2018/2/layout/IconVerticalSolidList"/>
    <dgm:cxn modelId="{5838B2C7-546E-4EC3-A7AB-DC8AEDB41311}" type="presParOf" srcId="{56196DBD-CD75-461C-A67B-F38FACE20E1E}" destId="{2D91DDC4-60B6-4C6E-99B4-22178BBC36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68601-3F76-4AF6-BD8A-97D208ECF254}">
      <dsp:nvSpPr>
        <dsp:cNvPr id="0" name=""/>
        <dsp:cNvSpPr/>
      </dsp:nvSpPr>
      <dsp:spPr>
        <a:xfrm>
          <a:off x="0" y="1762"/>
          <a:ext cx="5893117" cy="751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DBB0E-AE2E-454D-8C00-962B43FF3C4B}">
      <dsp:nvSpPr>
        <dsp:cNvPr id="0" name=""/>
        <dsp:cNvSpPr/>
      </dsp:nvSpPr>
      <dsp:spPr>
        <a:xfrm>
          <a:off x="227178" y="170738"/>
          <a:ext cx="413051" cy="4130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58B3F-2B32-486B-AC61-7D28EE88A3AB}">
      <dsp:nvSpPr>
        <dsp:cNvPr id="0" name=""/>
        <dsp:cNvSpPr/>
      </dsp:nvSpPr>
      <dsp:spPr>
        <a:xfrm>
          <a:off x="867408" y="1762"/>
          <a:ext cx="5025708" cy="7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1" tIns="79481" rIns="79481" bIns="794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(1) Problem: what problem are you solving?</a:t>
          </a:r>
        </a:p>
      </dsp:txBody>
      <dsp:txXfrm>
        <a:off x="867408" y="1762"/>
        <a:ext cx="5025708" cy="751003"/>
      </dsp:txXfrm>
    </dsp:sp>
    <dsp:sp modelId="{2D404478-E532-496B-8A8E-EA5CBB70E01D}">
      <dsp:nvSpPr>
        <dsp:cNvPr id="0" name=""/>
        <dsp:cNvSpPr/>
      </dsp:nvSpPr>
      <dsp:spPr>
        <a:xfrm>
          <a:off x="0" y="940516"/>
          <a:ext cx="5893117" cy="751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16BE6-EA8E-42A8-BC68-0E7A88764FD3}">
      <dsp:nvSpPr>
        <dsp:cNvPr id="0" name=""/>
        <dsp:cNvSpPr/>
      </dsp:nvSpPr>
      <dsp:spPr>
        <a:xfrm>
          <a:off x="227178" y="1109492"/>
          <a:ext cx="413051" cy="4130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683A-8879-47DD-AAEF-60A5592453B7}">
      <dsp:nvSpPr>
        <dsp:cNvPr id="0" name=""/>
        <dsp:cNvSpPr/>
      </dsp:nvSpPr>
      <dsp:spPr>
        <a:xfrm>
          <a:off x="867408" y="940516"/>
          <a:ext cx="5025708" cy="7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1" tIns="79481" rIns="79481" bIns="794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(2) Solution: how are you solving the problem?</a:t>
          </a:r>
        </a:p>
      </dsp:txBody>
      <dsp:txXfrm>
        <a:off x="867408" y="940516"/>
        <a:ext cx="5025708" cy="751003"/>
      </dsp:txXfrm>
    </dsp:sp>
    <dsp:sp modelId="{3A7D9F07-007A-4781-88C8-6870B637CA59}">
      <dsp:nvSpPr>
        <dsp:cNvPr id="0" name=""/>
        <dsp:cNvSpPr/>
      </dsp:nvSpPr>
      <dsp:spPr>
        <a:xfrm>
          <a:off x="0" y="1879270"/>
          <a:ext cx="5893117" cy="751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C39C8-4058-48DC-9A33-090FBC169F2E}">
      <dsp:nvSpPr>
        <dsp:cNvPr id="0" name=""/>
        <dsp:cNvSpPr/>
      </dsp:nvSpPr>
      <dsp:spPr>
        <a:xfrm>
          <a:off x="227178" y="2048246"/>
          <a:ext cx="413051" cy="4130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AD8E-297C-4B80-9C27-A14513DEE6E4}">
      <dsp:nvSpPr>
        <dsp:cNvPr id="0" name=""/>
        <dsp:cNvSpPr/>
      </dsp:nvSpPr>
      <dsp:spPr>
        <a:xfrm>
          <a:off x="867408" y="1879270"/>
          <a:ext cx="5025708" cy="7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1" tIns="79481" rIns="79481" bIns="794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(3) Customer/User: who is your target audience?</a:t>
          </a:r>
        </a:p>
      </dsp:txBody>
      <dsp:txXfrm>
        <a:off x="867408" y="1879270"/>
        <a:ext cx="5025708" cy="751003"/>
      </dsp:txXfrm>
    </dsp:sp>
    <dsp:sp modelId="{9582F946-57E5-4A8D-9DFD-CA464AAF6956}">
      <dsp:nvSpPr>
        <dsp:cNvPr id="0" name=""/>
        <dsp:cNvSpPr/>
      </dsp:nvSpPr>
      <dsp:spPr>
        <a:xfrm>
          <a:off x="0" y="2818024"/>
          <a:ext cx="5893117" cy="751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4CC39-3450-4787-9543-BA562807579D}">
      <dsp:nvSpPr>
        <dsp:cNvPr id="0" name=""/>
        <dsp:cNvSpPr/>
      </dsp:nvSpPr>
      <dsp:spPr>
        <a:xfrm>
          <a:off x="227178" y="2987000"/>
          <a:ext cx="413051" cy="4130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AA06E-F2FF-40DE-BF2F-CACADB64F315}">
      <dsp:nvSpPr>
        <dsp:cNvPr id="0" name=""/>
        <dsp:cNvSpPr/>
      </dsp:nvSpPr>
      <dsp:spPr>
        <a:xfrm>
          <a:off x="867408" y="2818024"/>
          <a:ext cx="5025708" cy="7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1" tIns="79481" rIns="79481" bIns="794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(4) Business: how do/will you make money? Numbers!</a:t>
          </a:r>
        </a:p>
      </dsp:txBody>
      <dsp:txXfrm>
        <a:off x="867408" y="2818024"/>
        <a:ext cx="5025708" cy="751003"/>
      </dsp:txXfrm>
    </dsp:sp>
    <dsp:sp modelId="{C5D09FC9-ADC9-4425-994F-F8981628EADB}">
      <dsp:nvSpPr>
        <dsp:cNvPr id="0" name=""/>
        <dsp:cNvSpPr/>
      </dsp:nvSpPr>
      <dsp:spPr>
        <a:xfrm>
          <a:off x="0" y="3756779"/>
          <a:ext cx="5893117" cy="751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E0459-C45D-4505-920A-D7BDC62DE63F}">
      <dsp:nvSpPr>
        <dsp:cNvPr id="0" name=""/>
        <dsp:cNvSpPr/>
      </dsp:nvSpPr>
      <dsp:spPr>
        <a:xfrm>
          <a:off x="227178" y="3925754"/>
          <a:ext cx="413051" cy="4130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B68E8-B675-4A3D-B9CD-C5BD8DD20726}">
      <dsp:nvSpPr>
        <dsp:cNvPr id="0" name=""/>
        <dsp:cNvSpPr/>
      </dsp:nvSpPr>
      <dsp:spPr>
        <a:xfrm>
          <a:off x="867408" y="3756779"/>
          <a:ext cx="5025708" cy="7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1" tIns="79481" rIns="79481" bIns="794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(5) Market: how big is it? Is there competition?</a:t>
          </a:r>
        </a:p>
      </dsp:txBody>
      <dsp:txXfrm>
        <a:off x="867408" y="3756779"/>
        <a:ext cx="5025708" cy="751003"/>
      </dsp:txXfrm>
    </dsp:sp>
    <dsp:sp modelId="{51CF93C4-63F4-4EFE-A209-14050000F03C}">
      <dsp:nvSpPr>
        <dsp:cNvPr id="0" name=""/>
        <dsp:cNvSpPr/>
      </dsp:nvSpPr>
      <dsp:spPr>
        <a:xfrm>
          <a:off x="0" y="4695533"/>
          <a:ext cx="5893117" cy="751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9EE70-B29B-4928-B62C-8CC6B52CE0DA}">
      <dsp:nvSpPr>
        <dsp:cNvPr id="0" name=""/>
        <dsp:cNvSpPr/>
      </dsp:nvSpPr>
      <dsp:spPr>
        <a:xfrm>
          <a:off x="227178" y="4864508"/>
          <a:ext cx="413051" cy="4130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1DDC4-60B6-4C6E-99B4-22178BBC364F}">
      <dsp:nvSpPr>
        <dsp:cNvPr id="0" name=""/>
        <dsp:cNvSpPr/>
      </dsp:nvSpPr>
      <dsp:spPr>
        <a:xfrm>
          <a:off x="867408" y="4695533"/>
          <a:ext cx="5025708" cy="751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81" tIns="79481" rIns="79481" bIns="7948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(6) Team: who are you?</a:t>
          </a:r>
        </a:p>
      </dsp:txBody>
      <dsp:txXfrm>
        <a:off x="867408" y="4695533"/>
        <a:ext cx="5025708" cy="751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4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6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5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B505F355-D9B7-492A-91C5-52AE9D9A6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uva 4" descr="Kuva, joka sisältää kohteen teksti, Fontti, kuvakaappaus, logo&#10;&#10;Kuvaus luotu automaattisesti">
            <a:extLst>
              <a:ext uri="{FF2B5EF4-FFF2-40B4-BE49-F238E27FC236}">
                <a16:creationId xmlns:a16="http://schemas.microsoft.com/office/drawing/2014/main" id="{A1A7EF57-DCA3-6948-C914-B58BCFAB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980" b="9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5">
            <a:extLst>
              <a:ext uri="{FF2B5EF4-FFF2-40B4-BE49-F238E27FC236}">
                <a16:creationId xmlns:a16="http://schemas.microsoft.com/office/drawing/2014/main" id="{F6A717AF-6331-4B86-B31A-72F2A8682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8570" y="-568571"/>
            <a:ext cx="6858000" cy="799514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40000"/>
                </a:srgbClr>
              </a:gs>
              <a:gs pos="100000">
                <a:srgbClr val="000000">
                  <a:alpha val="5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228436" y="1371600"/>
            <a:ext cx="6086764" cy="2736443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BidWise</a:t>
            </a:r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23CF549-5841-B7E8-0748-50254D1D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186" y="460661"/>
            <a:ext cx="9040687" cy="1136072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It’s a faster, simpler, and smarter way to trade debt.</a:t>
            </a:r>
            <a:endParaRPr lang="en-GB" b="0">
              <a:ea typeface="+mj-lt"/>
              <a:cs typeface="+mj-lt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7BAA062-1454-5B81-8930-CA98EB16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1" y="2210074"/>
            <a:ext cx="5848350" cy="42542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800" b="1"/>
              <a:t>The Problem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800"/>
              <a:t>Sellers: Selling NPLs is slow costly and many impossible.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800"/>
              <a:t>Investors: Finding NPL portfolios is time-intensive and inefficient.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GB" sz="180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/>
              <a:t>The Solution</a:t>
            </a:r>
            <a:endParaRPr lang="en-GB" sz="1800" b="1"/>
          </a:p>
          <a:p>
            <a:r>
              <a:rPr lang="en-US"/>
              <a:t>AI-Powered, commission-based debt</a:t>
            </a:r>
            <a:r>
              <a:rPr lang="fi-FI"/>
              <a:t> </a:t>
            </a:r>
            <a:r>
              <a:rPr lang="en-US"/>
              <a:t>trading</a:t>
            </a:r>
            <a:r>
              <a:rPr lang="fi-FI"/>
              <a:t> </a:t>
            </a:r>
            <a:r>
              <a:rPr lang="fi-FI" err="1"/>
              <a:t>platform</a:t>
            </a:r>
            <a:r>
              <a:rPr lang="fi-FI"/>
              <a:t> </a:t>
            </a:r>
            <a:r>
              <a:rPr lang="fi-FI" b="1"/>
              <a:t>for </a:t>
            </a:r>
            <a:r>
              <a:rPr lang="fi-FI" b="1" err="1"/>
              <a:t>small</a:t>
            </a:r>
            <a:r>
              <a:rPr lang="fi-FI" b="1"/>
              <a:t>/</a:t>
            </a:r>
            <a:r>
              <a:rPr lang="fi-FI" b="1" err="1"/>
              <a:t>mid</a:t>
            </a:r>
            <a:r>
              <a:rPr lang="fi-FI" b="1"/>
              <a:t> </a:t>
            </a:r>
            <a:r>
              <a:rPr lang="fi-FI" b="1" err="1"/>
              <a:t>sized</a:t>
            </a:r>
            <a:r>
              <a:rPr lang="fi-FI" b="1"/>
              <a:t> </a:t>
            </a:r>
            <a:r>
              <a:rPr lang="fi-FI" b="1" err="1"/>
              <a:t>companies</a:t>
            </a:r>
            <a:r>
              <a:rPr lang="fi-FI"/>
              <a:t> </a:t>
            </a:r>
            <a:r>
              <a:rPr lang="fi-FI" err="1"/>
              <a:t>with</a:t>
            </a:r>
            <a:r>
              <a:rPr lang="fi-FI"/>
              <a:t> </a:t>
            </a:r>
            <a:r>
              <a:rPr lang="fi-FI" b="1"/>
              <a:t>B2C </a:t>
            </a:r>
            <a:r>
              <a:rPr lang="fi-FI" b="1" err="1"/>
              <a:t>customers</a:t>
            </a:r>
            <a:endParaRPr lang="fi-FI" b="1"/>
          </a:p>
          <a:p>
            <a:r>
              <a:rPr lang="fi-FI" err="1"/>
              <a:t>The</a:t>
            </a:r>
            <a:r>
              <a:rPr lang="fi-FI"/>
              <a:t> </a:t>
            </a:r>
            <a:r>
              <a:rPr lang="en-GB">
                <a:ea typeface="+mj-lt"/>
                <a:cs typeface="+mj-lt"/>
              </a:rPr>
              <a:t>faster, simpler, and smarter </a:t>
            </a:r>
            <a:r>
              <a:rPr lang="fi-FI"/>
              <a:t>way of </a:t>
            </a:r>
            <a:r>
              <a:rPr lang="fi-FI" err="1"/>
              <a:t>selling</a:t>
            </a:r>
            <a:r>
              <a:rPr lang="fi-FI"/>
              <a:t> </a:t>
            </a:r>
            <a:r>
              <a:rPr lang="fi-FI" err="1"/>
              <a:t>debt</a:t>
            </a:r>
            <a:endParaRPr lang="fi-FI"/>
          </a:p>
          <a:p>
            <a:r>
              <a:rPr lang="fi-FI" err="1"/>
              <a:t>Making</a:t>
            </a:r>
            <a:r>
              <a:rPr lang="fi-FI"/>
              <a:t> </a:t>
            </a:r>
            <a:r>
              <a:rPr lang="fi-FI" err="1"/>
              <a:t>debt</a:t>
            </a:r>
            <a:r>
              <a:rPr lang="fi-FI"/>
              <a:t> </a:t>
            </a:r>
            <a:r>
              <a:rPr lang="fi-FI" err="1"/>
              <a:t>selling</a:t>
            </a:r>
            <a:r>
              <a:rPr lang="fi-FI"/>
              <a:t> </a:t>
            </a:r>
            <a:r>
              <a:rPr lang="fi-FI" err="1"/>
              <a:t>possible</a:t>
            </a:r>
            <a:r>
              <a:rPr lang="fi-FI"/>
              <a:t> to </a:t>
            </a:r>
            <a:r>
              <a:rPr lang="fi-FI" err="1"/>
              <a:t>many</a:t>
            </a:r>
            <a:r>
              <a:rPr lang="fi-FI"/>
              <a:t> and </a:t>
            </a:r>
            <a:r>
              <a:rPr lang="fi-FI" err="1"/>
              <a:t>significantly</a:t>
            </a:r>
            <a:r>
              <a:rPr lang="fi-FI"/>
              <a:t> </a:t>
            </a:r>
            <a:r>
              <a:rPr lang="fi-FI" err="1"/>
              <a:t>reducing</a:t>
            </a:r>
            <a:r>
              <a:rPr lang="fi-FI"/>
              <a:t> </a:t>
            </a:r>
            <a:r>
              <a:rPr lang="fi-FI" err="1"/>
              <a:t>the</a:t>
            </a:r>
            <a:r>
              <a:rPr lang="fi-FI"/>
              <a:t> </a:t>
            </a:r>
            <a:r>
              <a:rPr lang="fi-FI" err="1"/>
              <a:t>trading</a:t>
            </a:r>
            <a:r>
              <a:rPr lang="fi-FI"/>
              <a:t> </a:t>
            </a:r>
            <a:r>
              <a:rPr lang="fi-FI" err="1"/>
              <a:t>time</a:t>
            </a:r>
            <a:r>
              <a:rPr lang="fi-FI"/>
              <a:t> for </a:t>
            </a:r>
            <a:r>
              <a:rPr lang="fi-FI" err="1"/>
              <a:t>all</a:t>
            </a:r>
            <a:endParaRPr lang="fi-FI"/>
          </a:p>
        </p:txBody>
      </p:sp>
      <p:pic>
        <p:nvPicPr>
          <p:cNvPr id="4" name="Kuva 3" descr="Kuva, joka sisältää kohteen teksti, Fontti, kuvakaappaus, logo&#10;&#10;Kuvaus luotu automaattisesti">
            <a:extLst>
              <a:ext uri="{FF2B5EF4-FFF2-40B4-BE49-F238E27FC236}">
                <a16:creationId xmlns:a16="http://schemas.microsoft.com/office/drawing/2014/main" id="{83A8B1AF-76F8-4AA2-B6EE-DD20E21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0" y="2210074"/>
            <a:ext cx="3339523" cy="24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9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F9F9F-9D71-A2FC-FCB0-0B6F9096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 err="1"/>
              <a:t>BidWise</a:t>
            </a:r>
            <a:r>
              <a:rPr lang="en-GB" sz="2200"/>
              <a:t>: The Smarter Marketplace for Non-Performing Loans (NPLs)</a:t>
            </a:r>
            <a:br>
              <a:rPr lang="en-GB" sz="2200"/>
            </a:br>
            <a:endParaRPr lang="en-GB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792E-AA84-37A5-D73A-29B2B60F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867" y="2055541"/>
            <a:ext cx="10693399" cy="524851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/>
              <a:t>The Problem</a:t>
            </a:r>
            <a:endParaRPr lang="fi-FI" sz="110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    For Small/Mid sized Sellers: Selling NPLs is slow costly and many impossible.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    For Investors: Finding quality NPL portfolios is time-intensive and inefficient.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/>
              <a:t>Our Solution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AI-Powered Platform: </a:t>
            </a:r>
            <a:r>
              <a:rPr lang="en-GB" sz="1100" err="1"/>
              <a:t>BidWise</a:t>
            </a:r>
            <a:r>
              <a:rPr lang="en-GB" sz="1100"/>
              <a:t> uses AI to assess and match NPL portfolios, offering: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Instant Valuations: Quick, fair pricing.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Risk Analysis: Transparent insights.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Personalized Recommendations: Investors see portfolios that fit their goals.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/>
              <a:t>Market Potential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Growing NPL Market: Strong demand across small to mid-sized NPL portfolios in the Nordic and European regions.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/>
              <a:t>Business Model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Transaction Fees: Per NPL sale.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Subscription Fees: Premium investor access.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Brokerage Fees: For high-value portfolios.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/>
              <a:t>Our Team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/>
              <a:t>[Brief roles and names] Our team consists of three…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1100"/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100"/>
              <a:t>“It’s a faster, simpler, and smarter way to trade debt.”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40965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4821-58FB-F7C4-3E09-5A1FE218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EB332-C4F8-3FBB-0394-053F7EA1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One portfolio of </a:t>
            </a:r>
            <a:r>
              <a:rPr lang="en-GB" b="1"/>
              <a:t>10.000 unpaid invoices </a:t>
            </a:r>
            <a:r>
              <a:rPr lang="en-GB"/>
              <a:t>with </a:t>
            </a:r>
            <a:r>
              <a:rPr lang="en-GB" b="1"/>
              <a:t>total capital of 1.000.000 euros</a:t>
            </a:r>
          </a:p>
          <a:p>
            <a:r>
              <a:rPr lang="en-GB"/>
              <a:t>Using </a:t>
            </a:r>
            <a:r>
              <a:rPr lang="en-GB" err="1"/>
              <a:t>BidWise</a:t>
            </a:r>
            <a:r>
              <a:rPr lang="en-GB"/>
              <a:t> </a:t>
            </a:r>
            <a:r>
              <a:rPr lang="en-GB" err="1"/>
              <a:t>platfrom</a:t>
            </a:r>
            <a:r>
              <a:rPr lang="en-GB"/>
              <a:t> the </a:t>
            </a:r>
            <a:r>
              <a:rPr lang="en-GB" b="1"/>
              <a:t>selling is “free” </a:t>
            </a:r>
            <a:r>
              <a:rPr lang="en-GB"/>
              <a:t>for the seller company.</a:t>
            </a:r>
          </a:p>
          <a:p>
            <a:r>
              <a:rPr lang="en-GB"/>
              <a:t>Using </a:t>
            </a:r>
            <a:r>
              <a:rPr lang="en-GB" err="1"/>
              <a:t>BidWise</a:t>
            </a:r>
            <a:r>
              <a:rPr lang="en-GB"/>
              <a:t> the </a:t>
            </a:r>
            <a:r>
              <a:rPr lang="en-GB" b="1"/>
              <a:t>investor finds this portfolio </a:t>
            </a:r>
            <a:r>
              <a:rPr lang="en-GB"/>
              <a:t>and acquires it with </a:t>
            </a:r>
            <a:r>
              <a:rPr lang="en-GB" b="1"/>
              <a:t>a 70% price </a:t>
            </a:r>
            <a:r>
              <a:rPr lang="en-GB"/>
              <a:t>and the </a:t>
            </a:r>
            <a:r>
              <a:rPr lang="en-GB" b="1"/>
              <a:t>seller company receives 700.000 euros </a:t>
            </a:r>
            <a:r>
              <a:rPr lang="en-GB"/>
              <a:t>immediately, instead of collecting the receivables for years.</a:t>
            </a:r>
          </a:p>
          <a:p>
            <a:r>
              <a:rPr lang="en-GB" err="1"/>
              <a:t>BidWise</a:t>
            </a:r>
            <a:r>
              <a:rPr lang="en-GB"/>
              <a:t> charges a commission of 1-5% commission related to the purchase price, in this case means 7.000 – 35.000 euros for just one portfolio.</a:t>
            </a:r>
          </a:p>
          <a:p>
            <a:r>
              <a:rPr lang="en-GB"/>
              <a:t>Within Europe the annual volume of potential smaller portfolios to trade via </a:t>
            </a:r>
            <a:r>
              <a:rPr lang="en-GB" err="1"/>
              <a:t>BidWise</a:t>
            </a:r>
            <a:r>
              <a:rPr lang="en-GB"/>
              <a:t> is expected to be in thousands.</a:t>
            </a:r>
          </a:p>
        </p:txBody>
      </p:sp>
    </p:spTree>
    <p:extLst>
      <p:ext uri="{BB962C8B-B14F-4D97-AF65-F5344CB8AC3E}">
        <p14:creationId xmlns:p14="http://schemas.microsoft.com/office/powerpoint/2010/main" val="215437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5B4416B-38BB-4877-A487-E9DD15F7B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17C3AB18-3A6A-4986-BACC-5F6761D8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1" cy="205208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7F330-513F-881F-ECAB-50D842C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360901"/>
            <a:ext cx="2869298" cy="1349565"/>
          </a:xfrm>
        </p:spPr>
        <p:txBody>
          <a:bodyPr anchor="ctr">
            <a:normAutofit/>
          </a:bodyPr>
          <a:lstStyle/>
          <a:p>
            <a:r>
              <a:rPr lang="en-GB" sz="2400"/>
              <a:t>For backup</a:t>
            </a:r>
            <a:endParaRPr lang="en-150" sz="240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14AEC45-AF6C-A183-397D-98B862308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17705"/>
              </p:ext>
            </p:extLst>
          </p:nvPr>
        </p:nvGraphicFramePr>
        <p:xfrm>
          <a:off x="5303519" y="723900"/>
          <a:ext cx="5893117" cy="5448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84492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RegularSeedRightStep">
      <a:dk1>
        <a:srgbClr val="000000"/>
      </a:dk1>
      <a:lt1>
        <a:srgbClr val="FFFFFF"/>
      </a:lt1>
      <a:dk2>
        <a:srgbClr val="38223B"/>
      </a:dk2>
      <a:lt2>
        <a:srgbClr val="E8E4E2"/>
      </a:lt2>
      <a:accent1>
        <a:srgbClr val="4DA4C3"/>
      </a:accent1>
      <a:accent2>
        <a:srgbClr val="3B61B1"/>
      </a:accent2>
      <a:accent3>
        <a:srgbClr val="584DC3"/>
      </a:accent3>
      <a:accent4>
        <a:srgbClr val="773BB1"/>
      </a:accent4>
      <a:accent5>
        <a:srgbClr val="BB4DC3"/>
      </a:accent5>
      <a:accent6>
        <a:srgbClr val="B13B89"/>
      </a:accent6>
      <a:hlink>
        <a:srgbClr val="BF60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EncaseVTI</vt:lpstr>
      <vt:lpstr>BidWise</vt:lpstr>
      <vt:lpstr>It’s a faster, simpler, and smarter way to trade debt.</vt:lpstr>
      <vt:lpstr>BidWise: The Smarter Marketplace for Non-Performing Loans (NPLs) </vt:lpstr>
      <vt:lpstr>Example Business Case</vt:lpstr>
      <vt:lpstr>For 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2024-11-04T11:03:07Z</dcterms:created>
  <dcterms:modified xsi:type="dcterms:W3CDTF">2024-11-04T13:22:11Z</dcterms:modified>
</cp:coreProperties>
</file>