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5" r:id="rId8"/>
    <p:sldId id="267"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4249C-01B9-120A-047F-42FC1E8020EB}" v="286" dt="2024-07-15T05:00:10.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037D23C-DED2-4B8C-BD96-187269FF6A30}"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0783E30B-DFB8-433D-9A9E-33B130C7067B}">
      <dgm:prSet/>
      <dgm:spPr/>
      <dgm:t>
        <a:bodyPr/>
        <a:lstStyle/>
        <a:p>
          <a:r>
            <a:rPr lang="en-US"/>
            <a:t>Define and communicate expectations</a:t>
          </a:r>
        </a:p>
      </dgm:t>
    </dgm:pt>
    <dgm:pt modelId="{1BA00D79-43BF-4B7B-A41C-CD301E2F70B3}" type="parTrans" cxnId="{C24A5D8A-146B-4A74-AB0A-E5D46C2A4DCE}">
      <dgm:prSet/>
      <dgm:spPr/>
      <dgm:t>
        <a:bodyPr/>
        <a:lstStyle/>
        <a:p>
          <a:endParaRPr lang="en-US"/>
        </a:p>
      </dgm:t>
    </dgm:pt>
    <dgm:pt modelId="{E295ACF5-5118-4591-B5B7-1FFA488A984C}" type="sibTrans" cxnId="{C24A5D8A-146B-4A74-AB0A-E5D46C2A4DCE}">
      <dgm:prSet phldrT="1" phldr="0"/>
      <dgm:spPr/>
      <dgm:t>
        <a:bodyPr/>
        <a:lstStyle/>
        <a:p>
          <a:r>
            <a:rPr lang="en-US"/>
            <a:t>1</a:t>
          </a:r>
        </a:p>
      </dgm:t>
    </dgm:pt>
    <dgm:pt modelId="{3AF280F1-A2ED-42AE-9127-DBB5B37CE591}">
      <dgm:prSet/>
      <dgm:spPr/>
      <dgm:t>
        <a:bodyPr/>
        <a:lstStyle/>
        <a:p>
          <a:r>
            <a:rPr lang="en-US"/>
            <a:t>Provide training and support</a:t>
          </a:r>
        </a:p>
      </dgm:t>
    </dgm:pt>
    <dgm:pt modelId="{EE2B7340-F655-44FF-8398-853E1DA8956F}" type="parTrans" cxnId="{91EB2C01-86DF-43DC-9394-9326CECBCA8F}">
      <dgm:prSet/>
      <dgm:spPr/>
      <dgm:t>
        <a:bodyPr/>
        <a:lstStyle/>
        <a:p>
          <a:endParaRPr lang="en-US"/>
        </a:p>
      </dgm:t>
    </dgm:pt>
    <dgm:pt modelId="{A260A564-DAC3-4D22-A39E-21E499AEA48E}" type="sibTrans" cxnId="{91EB2C01-86DF-43DC-9394-9326CECBCA8F}">
      <dgm:prSet phldrT="2" phldr="0"/>
      <dgm:spPr/>
      <dgm:t>
        <a:bodyPr/>
        <a:lstStyle/>
        <a:p>
          <a:r>
            <a:rPr lang="en-US"/>
            <a:t>2</a:t>
          </a:r>
        </a:p>
      </dgm:t>
    </dgm:pt>
    <dgm:pt modelId="{D35F7252-83ED-4DBB-A545-3176C51C5DC1}">
      <dgm:prSet/>
      <dgm:spPr/>
      <dgm:t>
        <a:bodyPr/>
        <a:lstStyle/>
        <a:p>
          <a:r>
            <a:rPr lang="en-US"/>
            <a:t>Monitor and evaluate outcomes</a:t>
          </a:r>
        </a:p>
      </dgm:t>
    </dgm:pt>
    <dgm:pt modelId="{D56D31AE-BE69-4B5B-959E-56498126B525}" type="parTrans" cxnId="{6082AAEE-2410-4422-AF3F-C7D63344A56B}">
      <dgm:prSet/>
      <dgm:spPr/>
      <dgm:t>
        <a:bodyPr/>
        <a:lstStyle/>
        <a:p>
          <a:endParaRPr lang="en-US"/>
        </a:p>
      </dgm:t>
    </dgm:pt>
    <dgm:pt modelId="{F5DC3AD4-7070-47A9-9A04-4BD8E2BC8A65}" type="sibTrans" cxnId="{6082AAEE-2410-4422-AF3F-C7D63344A56B}">
      <dgm:prSet phldrT="3" phldr="0"/>
      <dgm:spPr/>
      <dgm:t>
        <a:bodyPr/>
        <a:lstStyle/>
        <a:p>
          <a:r>
            <a:rPr lang="en-US"/>
            <a:t>3</a:t>
          </a:r>
        </a:p>
      </dgm:t>
    </dgm:pt>
    <dgm:pt modelId="{3DC691D8-A1E6-4905-A18D-3B26DC5CB848}">
      <dgm:prSet/>
      <dgm:spPr/>
      <dgm:t>
        <a:bodyPr/>
        <a:lstStyle/>
        <a:p>
          <a:r>
            <a:rPr lang="en-US"/>
            <a:t>Recognize and reward achievements</a:t>
          </a:r>
        </a:p>
      </dgm:t>
    </dgm:pt>
    <dgm:pt modelId="{33A4DE34-5F6F-48F7-B97C-5377B84D43F0}" type="parTrans" cxnId="{8D3707D6-AFDB-4200-8F60-BC75BD43BA23}">
      <dgm:prSet/>
      <dgm:spPr/>
      <dgm:t>
        <a:bodyPr/>
        <a:lstStyle/>
        <a:p>
          <a:endParaRPr lang="en-US"/>
        </a:p>
      </dgm:t>
    </dgm:pt>
    <dgm:pt modelId="{FF3AE00E-DB25-4440-92AD-C873DDA3B2C3}" type="sibTrans" cxnId="{8D3707D6-AFDB-4200-8F60-BC75BD43BA23}">
      <dgm:prSet phldrT="4" phldr="0"/>
      <dgm:spPr/>
      <dgm:t>
        <a:bodyPr/>
        <a:lstStyle/>
        <a:p>
          <a:r>
            <a:rPr lang="en-US"/>
            <a:t>4</a:t>
          </a:r>
        </a:p>
      </dgm:t>
    </dgm:pt>
    <dgm:pt modelId="{B980B3A3-6875-467C-8485-B22B2A299052}">
      <dgm:prSet/>
      <dgm:spPr/>
      <dgm:t>
        <a:bodyPr/>
        <a:lstStyle/>
        <a:p>
          <a:r>
            <a:rPr lang="en-US"/>
            <a:t>Address and overcome challenges</a:t>
          </a:r>
        </a:p>
      </dgm:t>
    </dgm:pt>
    <dgm:pt modelId="{FC6295C6-0F90-43E3-84D2-DDF62A7FF05A}" type="parTrans" cxnId="{2149698B-C57D-4F0C-BA2C-C1FB07BD1024}">
      <dgm:prSet/>
      <dgm:spPr/>
      <dgm:t>
        <a:bodyPr/>
        <a:lstStyle/>
        <a:p>
          <a:endParaRPr lang="en-US"/>
        </a:p>
      </dgm:t>
    </dgm:pt>
    <dgm:pt modelId="{C88FAB09-3C4A-417C-B44F-DC4EC34FED9E}" type="sibTrans" cxnId="{2149698B-C57D-4F0C-BA2C-C1FB07BD1024}">
      <dgm:prSet phldrT="5" phldr="0"/>
      <dgm:spPr/>
      <dgm:t>
        <a:bodyPr/>
        <a:lstStyle/>
        <a:p>
          <a:r>
            <a:rPr lang="en-US"/>
            <a:t>5</a:t>
          </a:r>
        </a:p>
      </dgm:t>
    </dgm:pt>
    <dgm:pt modelId="{313094A0-7179-426A-8517-2B69095CF974}">
      <dgm:prSet/>
      <dgm:spPr/>
      <dgm:t>
        <a:bodyPr/>
        <a:lstStyle/>
        <a:p>
          <a:r>
            <a:rPr lang="en-US"/>
            <a:t>Seek and share best practices</a:t>
          </a:r>
        </a:p>
      </dgm:t>
    </dgm:pt>
    <dgm:pt modelId="{08669378-9D0F-4AEC-A9DF-622E18EFEFA1}" type="parTrans" cxnId="{95815B8B-7A77-4A63-9927-925ABD0C6B6D}">
      <dgm:prSet/>
      <dgm:spPr/>
      <dgm:t>
        <a:bodyPr/>
        <a:lstStyle/>
        <a:p>
          <a:endParaRPr lang="en-US"/>
        </a:p>
      </dgm:t>
    </dgm:pt>
    <dgm:pt modelId="{EF27D96A-E603-474E-8B0B-AA7A4C217474}" type="sibTrans" cxnId="{95815B8B-7A77-4A63-9927-925ABD0C6B6D}">
      <dgm:prSet phldrT="6" phldr="0"/>
      <dgm:spPr/>
      <dgm:t>
        <a:bodyPr/>
        <a:lstStyle/>
        <a:p>
          <a:r>
            <a:rPr lang="en-US"/>
            <a:t>6</a:t>
          </a:r>
        </a:p>
      </dgm:t>
    </dgm:pt>
    <dgm:pt modelId="{31055881-2DFC-4AC9-93D5-D2F26D655BE6}" type="pres">
      <dgm:prSet presAssocID="{D037D23C-DED2-4B8C-BD96-187269FF6A30}" presName="Name0" presStyleCnt="0">
        <dgm:presLayoutVars>
          <dgm:animLvl val="lvl"/>
          <dgm:resizeHandles val="exact"/>
        </dgm:presLayoutVars>
      </dgm:prSet>
      <dgm:spPr/>
    </dgm:pt>
    <dgm:pt modelId="{6479304B-0E57-4A3A-81F4-9EE3B4AC92D4}" type="pres">
      <dgm:prSet presAssocID="{0783E30B-DFB8-433D-9A9E-33B130C7067B}" presName="compositeNode" presStyleCnt="0">
        <dgm:presLayoutVars>
          <dgm:bulletEnabled val="1"/>
        </dgm:presLayoutVars>
      </dgm:prSet>
      <dgm:spPr/>
    </dgm:pt>
    <dgm:pt modelId="{F30CAD7E-684E-49D3-B5A9-27E6A440E523}" type="pres">
      <dgm:prSet presAssocID="{0783E30B-DFB8-433D-9A9E-33B130C7067B}" presName="bgRect" presStyleLbl="bgAccFollowNode1" presStyleIdx="0" presStyleCnt="6"/>
      <dgm:spPr/>
    </dgm:pt>
    <dgm:pt modelId="{4622FEAC-E404-46B7-8F26-CAC3B5A89B57}" type="pres">
      <dgm:prSet presAssocID="{E295ACF5-5118-4591-B5B7-1FFA488A984C}" presName="sibTransNodeCircle" presStyleLbl="alignNode1" presStyleIdx="0" presStyleCnt="12">
        <dgm:presLayoutVars>
          <dgm:chMax val="0"/>
          <dgm:bulletEnabled/>
        </dgm:presLayoutVars>
      </dgm:prSet>
      <dgm:spPr/>
    </dgm:pt>
    <dgm:pt modelId="{DC2575BA-7C9A-4906-90F9-07C1FBF653F6}" type="pres">
      <dgm:prSet presAssocID="{0783E30B-DFB8-433D-9A9E-33B130C7067B}" presName="bottomLine" presStyleLbl="alignNode1" presStyleIdx="1" presStyleCnt="12">
        <dgm:presLayoutVars/>
      </dgm:prSet>
      <dgm:spPr/>
    </dgm:pt>
    <dgm:pt modelId="{4ACE021A-E904-4B7A-9748-BCE0B6AA6919}" type="pres">
      <dgm:prSet presAssocID="{0783E30B-DFB8-433D-9A9E-33B130C7067B}" presName="nodeText" presStyleLbl="bgAccFollowNode1" presStyleIdx="0" presStyleCnt="6">
        <dgm:presLayoutVars>
          <dgm:bulletEnabled val="1"/>
        </dgm:presLayoutVars>
      </dgm:prSet>
      <dgm:spPr/>
    </dgm:pt>
    <dgm:pt modelId="{5F664F51-4DF2-4717-84BC-7354C360476B}" type="pres">
      <dgm:prSet presAssocID="{E295ACF5-5118-4591-B5B7-1FFA488A984C}" presName="sibTrans" presStyleCnt="0"/>
      <dgm:spPr/>
    </dgm:pt>
    <dgm:pt modelId="{E5686777-7A8C-44A7-8939-FF2EF13E7C1C}" type="pres">
      <dgm:prSet presAssocID="{3AF280F1-A2ED-42AE-9127-DBB5B37CE591}" presName="compositeNode" presStyleCnt="0">
        <dgm:presLayoutVars>
          <dgm:bulletEnabled val="1"/>
        </dgm:presLayoutVars>
      </dgm:prSet>
      <dgm:spPr/>
    </dgm:pt>
    <dgm:pt modelId="{296A5A5D-3E5A-4A24-A6D1-F5ED326F0ED7}" type="pres">
      <dgm:prSet presAssocID="{3AF280F1-A2ED-42AE-9127-DBB5B37CE591}" presName="bgRect" presStyleLbl="bgAccFollowNode1" presStyleIdx="1" presStyleCnt="6"/>
      <dgm:spPr/>
    </dgm:pt>
    <dgm:pt modelId="{4E5C6D14-FF80-4F3B-87BA-6395019A2CF2}" type="pres">
      <dgm:prSet presAssocID="{A260A564-DAC3-4D22-A39E-21E499AEA48E}" presName="sibTransNodeCircle" presStyleLbl="alignNode1" presStyleIdx="2" presStyleCnt="12">
        <dgm:presLayoutVars>
          <dgm:chMax val="0"/>
          <dgm:bulletEnabled/>
        </dgm:presLayoutVars>
      </dgm:prSet>
      <dgm:spPr/>
    </dgm:pt>
    <dgm:pt modelId="{C55A3C8F-83C6-42AA-9C3F-47BC582F3779}" type="pres">
      <dgm:prSet presAssocID="{3AF280F1-A2ED-42AE-9127-DBB5B37CE591}" presName="bottomLine" presStyleLbl="alignNode1" presStyleIdx="3" presStyleCnt="12">
        <dgm:presLayoutVars/>
      </dgm:prSet>
      <dgm:spPr/>
    </dgm:pt>
    <dgm:pt modelId="{8C2659B9-3F9B-42FE-8BE6-06A0953A3B87}" type="pres">
      <dgm:prSet presAssocID="{3AF280F1-A2ED-42AE-9127-DBB5B37CE591}" presName="nodeText" presStyleLbl="bgAccFollowNode1" presStyleIdx="1" presStyleCnt="6">
        <dgm:presLayoutVars>
          <dgm:bulletEnabled val="1"/>
        </dgm:presLayoutVars>
      </dgm:prSet>
      <dgm:spPr/>
    </dgm:pt>
    <dgm:pt modelId="{F9FDC424-9682-4A56-A40E-0C75EC13365A}" type="pres">
      <dgm:prSet presAssocID="{A260A564-DAC3-4D22-A39E-21E499AEA48E}" presName="sibTrans" presStyleCnt="0"/>
      <dgm:spPr/>
    </dgm:pt>
    <dgm:pt modelId="{8E664D8A-7441-4F77-BE36-CEDE58F025CC}" type="pres">
      <dgm:prSet presAssocID="{D35F7252-83ED-4DBB-A545-3176C51C5DC1}" presName="compositeNode" presStyleCnt="0">
        <dgm:presLayoutVars>
          <dgm:bulletEnabled val="1"/>
        </dgm:presLayoutVars>
      </dgm:prSet>
      <dgm:spPr/>
    </dgm:pt>
    <dgm:pt modelId="{98BD2CE9-6B87-4065-8E8D-5FAABFD7C9CB}" type="pres">
      <dgm:prSet presAssocID="{D35F7252-83ED-4DBB-A545-3176C51C5DC1}" presName="bgRect" presStyleLbl="bgAccFollowNode1" presStyleIdx="2" presStyleCnt="6"/>
      <dgm:spPr/>
    </dgm:pt>
    <dgm:pt modelId="{A82CED51-AAEE-4EAD-ADD9-797CAA6D9EC5}" type="pres">
      <dgm:prSet presAssocID="{F5DC3AD4-7070-47A9-9A04-4BD8E2BC8A65}" presName="sibTransNodeCircle" presStyleLbl="alignNode1" presStyleIdx="4" presStyleCnt="12">
        <dgm:presLayoutVars>
          <dgm:chMax val="0"/>
          <dgm:bulletEnabled/>
        </dgm:presLayoutVars>
      </dgm:prSet>
      <dgm:spPr/>
    </dgm:pt>
    <dgm:pt modelId="{A44909BA-3256-4237-8400-31BC8A2F9B38}" type="pres">
      <dgm:prSet presAssocID="{D35F7252-83ED-4DBB-A545-3176C51C5DC1}" presName="bottomLine" presStyleLbl="alignNode1" presStyleIdx="5" presStyleCnt="12">
        <dgm:presLayoutVars/>
      </dgm:prSet>
      <dgm:spPr/>
    </dgm:pt>
    <dgm:pt modelId="{56FC5865-E96E-4BC9-A8C5-8165EAEC4006}" type="pres">
      <dgm:prSet presAssocID="{D35F7252-83ED-4DBB-A545-3176C51C5DC1}" presName="nodeText" presStyleLbl="bgAccFollowNode1" presStyleIdx="2" presStyleCnt="6">
        <dgm:presLayoutVars>
          <dgm:bulletEnabled val="1"/>
        </dgm:presLayoutVars>
      </dgm:prSet>
      <dgm:spPr/>
    </dgm:pt>
    <dgm:pt modelId="{2F9DE159-46D2-44A3-8BCE-B80E17AC8098}" type="pres">
      <dgm:prSet presAssocID="{F5DC3AD4-7070-47A9-9A04-4BD8E2BC8A65}" presName="sibTrans" presStyleCnt="0"/>
      <dgm:spPr/>
    </dgm:pt>
    <dgm:pt modelId="{271612A0-45D4-46FE-BE15-7E1466B11581}" type="pres">
      <dgm:prSet presAssocID="{3DC691D8-A1E6-4905-A18D-3B26DC5CB848}" presName="compositeNode" presStyleCnt="0">
        <dgm:presLayoutVars>
          <dgm:bulletEnabled val="1"/>
        </dgm:presLayoutVars>
      </dgm:prSet>
      <dgm:spPr/>
    </dgm:pt>
    <dgm:pt modelId="{21A99802-4BC1-4789-8218-0975E34B6D58}" type="pres">
      <dgm:prSet presAssocID="{3DC691D8-A1E6-4905-A18D-3B26DC5CB848}" presName="bgRect" presStyleLbl="bgAccFollowNode1" presStyleIdx="3" presStyleCnt="6"/>
      <dgm:spPr/>
    </dgm:pt>
    <dgm:pt modelId="{8C1959DB-8D30-419B-AD74-946B6C782EDD}" type="pres">
      <dgm:prSet presAssocID="{FF3AE00E-DB25-4440-92AD-C873DDA3B2C3}" presName="sibTransNodeCircle" presStyleLbl="alignNode1" presStyleIdx="6" presStyleCnt="12">
        <dgm:presLayoutVars>
          <dgm:chMax val="0"/>
          <dgm:bulletEnabled/>
        </dgm:presLayoutVars>
      </dgm:prSet>
      <dgm:spPr/>
    </dgm:pt>
    <dgm:pt modelId="{F963FA48-C01E-4F80-A464-5A2574ECC2AB}" type="pres">
      <dgm:prSet presAssocID="{3DC691D8-A1E6-4905-A18D-3B26DC5CB848}" presName="bottomLine" presStyleLbl="alignNode1" presStyleIdx="7" presStyleCnt="12">
        <dgm:presLayoutVars/>
      </dgm:prSet>
      <dgm:spPr/>
    </dgm:pt>
    <dgm:pt modelId="{316E960A-1D7F-4774-BAE5-40B6DC550A06}" type="pres">
      <dgm:prSet presAssocID="{3DC691D8-A1E6-4905-A18D-3B26DC5CB848}" presName="nodeText" presStyleLbl="bgAccFollowNode1" presStyleIdx="3" presStyleCnt="6">
        <dgm:presLayoutVars>
          <dgm:bulletEnabled val="1"/>
        </dgm:presLayoutVars>
      </dgm:prSet>
      <dgm:spPr/>
    </dgm:pt>
    <dgm:pt modelId="{5FE72F96-67DF-4ECE-8B10-635FA34FF832}" type="pres">
      <dgm:prSet presAssocID="{FF3AE00E-DB25-4440-92AD-C873DDA3B2C3}" presName="sibTrans" presStyleCnt="0"/>
      <dgm:spPr/>
    </dgm:pt>
    <dgm:pt modelId="{864EBF00-5909-4A3D-B80D-9DC82E9DAB54}" type="pres">
      <dgm:prSet presAssocID="{B980B3A3-6875-467C-8485-B22B2A299052}" presName="compositeNode" presStyleCnt="0">
        <dgm:presLayoutVars>
          <dgm:bulletEnabled val="1"/>
        </dgm:presLayoutVars>
      </dgm:prSet>
      <dgm:spPr/>
    </dgm:pt>
    <dgm:pt modelId="{3D6E3B57-4907-425B-AED1-5072D1FB74DD}" type="pres">
      <dgm:prSet presAssocID="{B980B3A3-6875-467C-8485-B22B2A299052}" presName="bgRect" presStyleLbl="bgAccFollowNode1" presStyleIdx="4" presStyleCnt="6"/>
      <dgm:spPr/>
    </dgm:pt>
    <dgm:pt modelId="{48641328-E715-481B-B58B-8B20D02BA58F}" type="pres">
      <dgm:prSet presAssocID="{C88FAB09-3C4A-417C-B44F-DC4EC34FED9E}" presName="sibTransNodeCircle" presStyleLbl="alignNode1" presStyleIdx="8" presStyleCnt="12">
        <dgm:presLayoutVars>
          <dgm:chMax val="0"/>
          <dgm:bulletEnabled/>
        </dgm:presLayoutVars>
      </dgm:prSet>
      <dgm:spPr/>
    </dgm:pt>
    <dgm:pt modelId="{C089D5B9-E3EA-41AD-B5F2-F5BF0C9A2871}" type="pres">
      <dgm:prSet presAssocID="{B980B3A3-6875-467C-8485-B22B2A299052}" presName="bottomLine" presStyleLbl="alignNode1" presStyleIdx="9" presStyleCnt="12">
        <dgm:presLayoutVars/>
      </dgm:prSet>
      <dgm:spPr/>
    </dgm:pt>
    <dgm:pt modelId="{B22FFFAA-7A8B-4D4B-9FA1-3BF76D66EC6C}" type="pres">
      <dgm:prSet presAssocID="{B980B3A3-6875-467C-8485-B22B2A299052}" presName="nodeText" presStyleLbl="bgAccFollowNode1" presStyleIdx="4" presStyleCnt="6">
        <dgm:presLayoutVars>
          <dgm:bulletEnabled val="1"/>
        </dgm:presLayoutVars>
      </dgm:prSet>
      <dgm:spPr/>
    </dgm:pt>
    <dgm:pt modelId="{F1117B5D-102C-4669-B7E8-7B4DC8F3CD8C}" type="pres">
      <dgm:prSet presAssocID="{C88FAB09-3C4A-417C-B44F-DC4EC34FED9E}" presName="sibTrans" presStyleCnt="0"/>
      <dgm:spPr/>
    </dgm:pt>
    <dgm:pt modelId="{48000A3D-340C-4FE5-A93E-60D6E2B29636}" type="pres">
      <dgm:prSet presAssocID="{313094A0-7179-426A-8517-2B69095CF974}" presName="compositeNode" presStyleCnt="0">
        <dgm:presLayoutVars>
          <dgm:bulletEnabled val="1"/>
        </dgm:presLayoutVars>
      </dgm:prSet>
      <dgm:spPr/>
    </dgm:pt>
    <dgm:pt modelId="{02787F82-0CC8-46DB-B1DD-AC4D46779C97}" type="pres">
      <dgm:prSet presAssocID="{313094A0-7179-426A-8517-2B69095CF974}" presName="bgRect" presStyleLbl="bgAccFollowNode1" presStyleIdx="5" presStyleCnt="6"/>
      <dgm:spPr/>
    </dgm:pt>
    <dgm:pt modelId="{5A4C34AA-25E8-4C96-B325-C50A1848C606}" type="pres">
      <dgm:prSet presAssocID="{EF27D96A-E603-474E-8B0B-AA7A4C217474}" presName="sibTransNodeCircle" presStyleLbl="alignNode1" presStyleIdx="10" presStyleCnt="12">
        <dgm:presLayoutVars>
          <dgm:chMax val="0"/>
          <dgm:bulletEnabled/>
        </dgm:presLayoutVars>
      </dgm:prSet>
      <dgm:spPr/>
    </dgm:pt>
    <dgm:pt modelId="{CDEB455D-9DD6-4C16-9B7A-38929EC6B710}" type="pres">
      <dgm:prSet presAssocID="{313094A0-7179-426A-8517-2B69095CF974}" presName="bottomLine" presStyleLbl="alignNode1" presStyleIdx="11" presStyleCnt="12">
        <dgm:presLayoutVars/>
      </dgm:prSet>
      <dgm:spPr/>
    </dgm:pt>
    <dgm:pt modelId="{158098D0-B252-4226-ADD0-2324AC7B28D0}" type="pres">
      <dgm:prSet presAssocID="{313094A0-7179-426A-8517-2B69095CF974}" presName="nodeText" presStyleLbl="bgAccFollowNode1" presStyleIdx="5" presStyleCnt="6">
        <dgm:presLayoutVars>
          <dgm:bulletEnabled val="1"/>
        </dgm:presLayoutVars>
      </dgm:prSet>
      <dgm:spPr/>
    </dgm:pt>
  </dgm:ptLst>
  <dgm:cxnLst>
    <dgm:cxn modelId="{91EB2C01-86DF-43DC-9394-9326CECBCA8F}" srcId="{D037D23C-DED2-4B8C-BD96-187269FF6A30}" destId="{3AF280F1-A2ED-42AE-9127-DBB5B37CE591}" srcOrd="1" destOrd="0" parTransId="{EE2B7340-F655-44FF-8398-853E1DA8956F}" sibTransId="{A260A564-DAC3-4D22-A39E-21E499AEA48E}"/>
    <dgm:cxn modelId="{EDB0740D-FD69-4163-B735-656B3928DD97}" type="presOf" srcId="{A260A564-DAC3-4D22-A39E-21E499AEA48E}" destId="{4E5C6D14-FF80-4F3B-87BA-6395019A2CF2}" srcOrd="0" destOrd="0" presId="urn:microsoft.com/office/officeart/2016/7/layout/BasicLinearProcessNumbered"/>
    <dgm:cxn modelId="{4F37A518-A6FA-405C-965E-676DDE868F73}" type="presOf" srcId="{0783E30B-DFB8-433D-9A9E-33B130C7067B}" destId="{F30CAD7E-684E-49D3-B5A9-27E6A440E523}" srcOrd="0" destOrd="0" presId="urn:microsoft.com/office/officeart/2016/7/layout/BasicLinearProcessNumbered"/>
    <dgm:cxn modelId="{9945882A-CC32-4FE1-B16D-80C4BFFDE20B}" type="presOf" srcId="{EF27D96A-E603-474E-8B0B-AA7A4C217474}" destId="{5A4C34AA-25E8-4C96-B325-C50A1848C606}" srcOrd="0" destOrd="0" presId="urn:microsoft.com/office/officeart/2016/7/layout/BasicLinearProcessNumbered"/>
    <dgm:cxn modelId="{2BF40E2D-2E53-4234-8314-12371AD4861E}" type="presOf" srcId="{313094A0-7179-426A-8517-2B69095CF974}" destId="{158098D0-B252-4226-ADD0-2324AC7B28D0}" srcOrd="1" destOrd="0" presId="urn:microsoft.com/office/officeart/2016/7/layout/BasicLinearProcessNumbered"/>
    <dgm:cxn modelId="{55889630-2BD6-4AC6-BD59-F5DF726DDF50}" type="presOf" srcId="{E295ACF5-5118-4591-B5B7-1FFA488A984C}" destId="{4622FEAC-E404-46B7-8F26-CAC3B5A89B57}" srcOrd="0" destOrd="0" presId="urn:microsoft.com/office/officeart/2016/7/layout/BasicLinearProcessNumbered"/>
    <dgm:cxn modelId="{1833E730-AC67-4876-8574-AA7F1688B196}" type="presOf" srcId="{313094A0-7179-426A-8517-2B69095CF974}" destId="{02787F82-0CC8-46DB-B1DD-AC4D46779C97}" srcOrd="0" destOrd="0" presId="urn:microsoft.com/office/officeart/2016/7/layout/BasicLinearProcessNumbered"/>
    <dgm:cxn modelId="{8B26C93B-CF8A-43FA-9883-7D6072080B09}" type="presOf" srcId="{F5DC3AD4-7070-47A9-9A04-4BD8E2BC8A65}" destId="{A82CED51-AAEE-4EAD-ADD9-797CAA6D9EC5}" srcOrd="0" destOrd="0" presId="urn:microsoft.com/office/officeart/2016/7/layout/BasicLinearProcessNumbered"/>
    <dgm:cxn modelId="{05B9CF52-E7DE-4D0E-A880-DEE6673E2B3C}" type="presOf" srcId="{FF3AE00E-DB25-4440-92AD-C873DDA3B2C3}" destId="{8C1959DB-8D30-419B-AD74-946B6C782EDD}" srcOrd="0" destOrd="0" presId="urn:microsoft.com/office/officeart/2016/7/layout/BasicLinearProcessNumbered"/>
    <dgm:cxn modelId="{171F857D-A487-4392-9D56-7BBE6E271DE7}" type="presOf" srcId="{B980B3A3-6875-467C-8485-B22B2A299052}" destId="{B22FFFAA-7A8B-4D4B-9FA1-3BF76D66EC6C}" srcOrd="1" destOrd="0" presId="urn:microsoft.com/office/officeart/2016/7/layout/BasicLinearProcessNumbered"/>
    <dgm:cxn modelId="{D8EF2A88-183B-4E0F-8BC1-A9A48B92F466}" type="presOf" srcId="{D35F7252-83ED-4DBB-A545-3176C51C5DC1}" destId="{56FC5865-E96E-4BC9-A8C5-8165EAEC4006}" srcOrd="1" destOrd="0" presId="urn:microsoft.com/office/officeart/2016/7/layout/BasicLinearProcessNumbered"/>
    <dgm:cxn modelId="{C24A5D8A-146B-4A74-AB0A-E5D46C2A4DCE}" srcId="{D037D23C-DED2-4B8C-BD96-187269FF6A30}" destId="{0783E30B-DFB8-433D-9A9E-33B130C7067B}" srcOrd="0" destOrd="0" parTransId="{1BA00D79-43BF-4B7B-A41C-CD301E2F70B3}" sibTransId="{E295ACF5-5118-4591-B5B7-1FFA488A984C}"/>
    <dgm:cxn modelId="{95815B8B-7A77-4A63-9927-925ABD0C6B6D}" srcId="{D037D23C-DED2-4B8C-BD96-187269FF6A30}" destId="{313094A0-7179-426A-8517-2B69095CF974}" srcOrd="5" destOrd="0" parTransId="{08669378-9D0F-4AEC-A9DF-622E18EFEFA1}" sibTransId="{EF27D96A-E603-474E-8B0B-AA7A4C217474}"/>
    <dgm:cxn modelId="{2149698B-C57D-4F0C-BA2C-C1FB07BD1024}" srcId="{D037D23C-DED2-4B8C-BD96-187269FF6A30}" destId="{B980B3A3-6875-467C-8485-B22B2A299052}" srcOrd="4" destOrd="0" parTransId="{FC6295C6-0F90-43E3-84D2-DDF62A7FF05A}" sibTransId="{C88FAB09-3C4A-417C-B44F-DC4EC34FED9E}"/>
    <dgm:cxn modelId="{DCBD1D9B-ECCC-47F9-A666-AE08F88D4263}" type="presOf" srcId="{3DC691D8-A1E6-4905-A18D-3B26DC5CB848}" destId="{21A99802-4BC1-4789-8218-0975E34B6D58}" srcOrd="0" destOrd="0" presId="urn:microsoft.com/office/officeart/2016/7/layout/BasicLinearProcessNumbered"/>
    <dgm:cxn modelId="{22DC8FB9-C041-4524-BDFC-1E76CC214F22}" type="presOf" srcId="{3AF280F1-A2ED-42AE-9127-DBB5B37CE591}" destId="{8C2659B9-3F9B-42FE-8BE6-06A0953A3B87}" srcOrd="1" destOrd="0" presId="urn:microsoft.com/office/officeart/2016/7/layout/BasicLinearProcessNumbered"/>
    <dgm:cxn modelId="{E63382C6-60EC-4CD2-B059-C26CED17566F}" type="presOf" srcId="{3AF280F1-A2ED-42AE-9127-DBB5B37CE591}" destId="{296A5A5D-3E5A-4A24-A6D1-F5ED326F0ED7}" srcOrd="0" destOrd="0" presId="urn:microsoft.com/office/officeart/2016/7/layout/BasicLinearProcessNumbered"/>
    <dgm:cxn modelId="{A35008C9-05F2-42E1-8668-306DD6D93D3F}" type="presOf" srcId="{D35F7252-83ED-4DBB-A545-3176C51C5DC1}" destId="{98BD2CE9-6B87-4065-8E8D-5FAABFD7C9CB}" srcOrd="0" destOrd="0" presId="urn:microsoft.com/office/officeart/2016/7/layout/BasicLinearProcessNumbered"/>
    <dgm:cxn modelId="{FC5A13CC-A9F3-48FE-8A65-07523BB54612}" type="presOf" srcId="{3DC691D8-A1E6-4905-A18D-3B26DC5CB848}" destId="{316E960A-1D7F-4774-BAE5-40B6DC550A06}" srcOrd="1" destOrd="0" presId="urn:microsoft.com/office/officeart/2016/7/layout/BasicLinearProcessNumbered"/>
    <dgm:cxn modelId="{27245FCF-6A4E-412D-B523-E60ABF32F658}" type="presOf" srcId="{0783E30B-DFB8-433D-9A9E-33B130C7067B}" destId="{4ACE021A-E904-4B7A-9748-BCE0B6AA6919}" srcOrd="1" destOrd="0" presId="urn:microsoft.com/office/officeart/2016/7/layout/BasicLinearProcessNumbered"/>
    <dgm:cxn modelId="{5DB9BFD0-00DD-4244-9D05-F441EC2821F6}" type="presOf" srcId="{C88FAB09-3C4A-417C-B44F-DC4EC34FED9E}" destId="{48641328-E715-481B-B58B-8B20D02BA58F}" srcOrd="0" destOrd="0" presId="urn:microsoft.com/office/officeart/2016/7/layout/BasicLinearProcessNumbered"/>
    <dgm:cxn modelId="{8D3707D6-AFDB-4200-8F60-BC75BD43BA23}" srcId="{D037D23C-DED2-4B8C-BD96-187269FF6A30}" destId="{3DC691D8-A1E6-4905-A18D-3B26DC5CB848}" srcOrd="3" destOrd="0" parTransId="{33A4DE34-5F6F-48F7-B97C-5377B84D43F0}" sibTransId="{FF3AE00E-DB25-4440-92AD-C873DDA3B2C3}"/>
    <dgm:cxn modelId="{1EEB73DA-71E3-42FF-8A60-0AEF5BC6AD01}" type="presOf" srcId="{B980B3A3-6875-467C-8485-B22B2A299052}" destId="{3D6E3B57-4907-425B-AED1-5072D1FB74DD}" srcOrd="0" destOrd="0" presId="urn:microsoft.com/office/officeart/2016/7/layout/BasicLinearProcessNumbered"/>
    <dgm:cxn modelId="{6082AAEE-2410-4422-AF3F-C7D63344A56B}" srcId="{D037D23C-DED2-4B8C-BD96-187269FF6A30}" destId="{D35F7252-83ED-4DBB-A545-3176C51C5DC1}" srcOrd="2" destOrd="0" parTransId="{D56D31AE-BE69-4B5B-959E-56498126B525}" sibTransId="{F5DC3AD4-7070-47A9-9A04-4BD8E2BC8A65}"/>
    <dgm:cxn modelId="{726B78EF-2BD7-46FD-839A-95965EC27023}" type="presOf" srcId="{D037D23C-DED2-4B8C-BD96-187269FF6A30}" destId="{31055881-2DFC-4AC9-93D5-D2F26D655BE6}" srcOrd="0" destOrd="0" presId="urn:microsoft.com/office/officeart/2016/7/layout/BasicLinearProcessNumbered"/>
    <dgm:cxn modelId="{55DA7E3D-C967-427B-A45D-98FD5E823740}" type="presParOf" srcId="{31055881-2DFC-4AC9-93D5-D2F26D655BE6}" destId="{6479304B-0E57-4A3A-81F4-9EE3B4AC92D4}" srcOrd="0" destOrd="0" presId="urn:microsoft.com/office/officeart/2016/7/layout/BasicLinearProcessNumbered"/>
    <dgm:cxn modelId="{0018F66D-AAC6-4B90-B3FC-8F2348312661}" type="presParOf" srcId="{6479304B-0E57-4A3A-81F4-9EE3B4AC92D4}" destId="{F30CAD7E-684E-49D3-B5A9-27E6A440E523}" srcOrd="0" destOrd="0" presId="urn:microsoft.com/office/officeart/2016/7/layout/BasicLinearProcessNumbered"/>
    <dgm:cxn modelId="{00EE25F5-150E-417E-9E29-3415044C192C}" type="presParOf" srcId="{6479304B-0E57-4A3A-81F4-9EE3B4AC92D4}" destId="{4622FEAC-E404-46B7-8F26-CAC3B5A89B57}" srcOrd="1" destOrd="0" presId="urn:microsoft.com/office/officeart/2016/7/layout/BasicLinearProcessNumbered"/>
    <dgm:cxn modelId="{D0A3378B-7CF5-4CE1-9501-186BC1421E33}" type="presParOf" srcId="{6479304B-0E57-4A3A-81F4-9EE3B4AC92D4}" destId="{DC2575BA-7C9A-4906-90F9-07C1FBF653F6}" srcOrd="2" destOrd="0" presId="urn:microsoft.com/office/officeart/2016/7/layout/BasicLinearProcessNumbered"/>
    <dgm:cxn modelId="{0935438A-7585-4712-B842-77BAB8A74FA3}" type="presParOf" srcId="{6479304B-0E57-4A3A-81F4-9EE3B4AC92D4}" destId="{4ACE021A-E904-4B7A-9748-BCE0B6AA6919}" srcOrd="3" destOrd="0" presId="urn:microsoft.com/office/officeart/2016/7/layout/BasicLinearProcessNumbered"/>
    <dgm:cxn modelId="{37B7E8DF-6746-4243-A932-257CBFDF66EA}" type="presParOf" srcId="{31055881-2DFC-4AC9-93D5-D2F26D655BE6}" destId="{5F664F51-4DF2-4717-84BC-7354C360476B}" srcOrd="1" destOrd="0" presId="urn:microsoft.com/office/officeart/2016/7/layout/BasicLinearProcessNumbered"/>
    <dgm:cxn modelId="{55EBEE90-906D-408D-9085-82C91563497D}" type="presParOf" srcId="{31055881-2DFC-4AC9-93D5-D2F26D655BE6}" destId="{E5686777-7A8C-44A7-8939-FF2EF13E7C1C}" srcOrd="2" destOrd="0" presId="urn:microsoft.com/office/officeart/2016/7/layout/BasicLinearProcessNumbered"/>
    <dgm:cxn modelId="{3040F386-C802-408F-916F-429DE7B0E997}" type="presParOf" srcId="{E5686777-7A8C-44A7-8939-FF2EF13E7C1C}" destId="{296A5A5D-3E5A-4A24-A6D1-F5ED326F0ED7}" srcOrd="0" destOrd="0" presId="urn:microsoft.com/office/officeart/2016/7/layout/BasicLinearProcessNumbered"/>
    <dgm:cxn modelId="{5B38FC5F-0B4B-4D12-8583-E7855D3FA70E}" type="presParOf" srcId="{E5686777-7A8C-44A7-8939-FF2EF13E7C1C}" destId="{4E5C6D14-FF80-4F3B-87BA-6395019A2CF2}" srcOrd="1" destOrd="0" presId="urn:microsoft.com/office/officeart/2016/7/layout/BasicLinearProcessNumbered"/>
    <dgm:cxn modelId="{E6B797F7-8105-45BA-B3ED-E6C351951F89}" type="presParOf" srcId="{E5686777-7A8C-44A7-8939-FF2EF13E7C1C}" destId="{C55A3C8F-83C6-42AA-9C3F-47BC582F3779}" srcOrd="2" destOrd="0" presId="urn:microsoft.com/office/officeart/2016/7/layout/BasicLinearProcessNumbered"/>
    <dgm:cxn modelId="{A59A26F8-BF86-487E-8E32-0E7DCD58BE00}" type="presParOf" srcId="{E5686777-7A8C-44A7-8939-FF2EF13E7C1C}" destId="{8C2659B9-3F9B-42FE-8BE6-06A0953A3B87}" srcOrd="3" destOrd="0" presId="urn:microsoft.com/office/officeart/2016/7/layout/BasicLinearProcessNumbered"/>
    <dgm:cxn modelId="{67E93326-4612-405B-A160-569F1FF433CA}" type="presParOf" srcId="{31055881-2DFC-4AC9-93D5-D2F26D655BE6}" destId="{F9FDC424-9682-4A56-A40E-0C75EC13365A}" srcOrd="3" destOrd="0" presId="urn:microsoft.com/office/officeart/2016/7/layout/BasicLinearProcessNumbered"/>
    <dgm:cxn modelId="{F264E216-593C-4B25-A016-95C1FC56300E}" type="presParOf" srcId="{31055881-2DFC-4AC9-93D5-D2F26D655BE6}" destId="{8E664D8A-7441-4F77-BE36-CEDE58F025CC}" srcOrd="4" destOrd="0" presId="urn:microsoft.com/office/officeart/2016/7/layout/BasicLinearProcessNumbered"/>
    <dgm:cxn modelId="{2E8889B2-E9FD-4EF5-AF61-38CBB9B2817A}" type="presParOf" srcId="{8E664D8A-7441-4F77-BE36-CEDE58F025CC}" destId="{98BD2CE9-6B87-4065-8E8D-5FAABFD7C9CB}" srcOrd="0" destOrd="0" presId="urn:microsoft.com/office/officeart/2016/7/layout/BasicLinearProcessNumbered"/>
    <dgm:cxn modelId="{F71C2D98-0AC5-4BF6-A39A-CD85308EA704}" type="presParOf" srcId="{8E664D8A-7441-4F77-BE36-CEDE58F025CC}" destId="{A82CED51-AAEE-4EAD-ADD9-797CAA6D9EC5}" srcOrd="1" destOrd="0" presId="urn:microsoft.com/office/officeart/2016/7/layout/BasicLinearProcessNumbered"/>
    <dgm:cxn modelId="{5FA587A4-4462-423E-895F-05A7403BD242}" type="presParOf" srcId="{8E664D8A-7441-4F77-BE36-CEDE58F025CC}" destId="{A44909BA-3256-4237-8400-31BC8A2F9B38}" srcOrd="2" destOrd="0" presId="urn:microsoft.com/office/officeart/2016/7/layout/BasicLinearProcessNumbered"/>
    <dgm:cxn modelId="{8516CAD7-1A32-4611-A92A-3CA042816B10}" type="presParOf" srcId="{8E664D8A-7441-4F77-BE36-CEDE58F025CC}" destId="{56FC5865-E96E-4BC9-A8C5-8165EAEC4006}" srcOrd="3" destOrd="0" presId="urn:microsoft.com/office/officeart/2016/7/layout/BasicLinearProcessNumbered"/>
    <dgm:cxn modelId="{FC99C607-AA07-4379-A148-4313291FD60F}" type="presParOf" srcId="{31055881-2DFC-4AC9-93D5-D2F26D655BE6}" destId="{2F9DE159-46D2-44A3-8BCE-B80E17AC8098}" srcOrd="5" destOrd="0" presId="urn:microsoft.com/office/officeart/2016/7/layout/BasicLinearProcessNumbered"/>
    <dgm:cxn modelId="{9FC7ED02-DE34-4FA6-B495-BC7454029AA3}" type="presParOf" srcId="{31055881-2DFC-4AC9-93D5-D2F26D655BE6}" destId="{271612A0-45D4-46FE-BE15-7E1466B11581}" srcOrd="6" destOrd="0" presId="urn:microsoft.com/office/officeart/2016/7/layout/BasicLinearProcessNumbered"/>
    <dgm:cxn modelId="{1A869EC9-3AF9-40EF-B6C7-4E1895BBA9FF}" type="presParOf" srcId="{271612A0-45D4-46FE-BE15-7E1466B11581}" destId="{21A99802-4BC1-4789-8218-0975E34B6D58}" srcOrd="0" destOrd="0" presId="urn:microsoft.com/office/officeart/2016/7/layout/BasicLinearProcessNumbered"/>
    <dgm:cxn modelId="{CB8EEF91-ADF4-40EB-AACA-8C119864285E}" type="presParOf" srcId="{271612A0-45D4-46FE-BE15-7E1466B11581}" destId="{8C1959DB-8D30-419B-AD74-946B6C782EDD}" srcOrd="1" destOrd="0" presId="urn:microsoft.com/office/officeart/2016/7/layout/BasicLinearProcessNumbered"/>
    <dgm:cxn modelId="{2527F6F1-6AD6-48A8-B439-50BA59E0CF3D}" type="presParOf" srcId="{271612A0-45D4-46FE-BE15-7E1466B11581}" destId="{F963FA48-C01E-4F80-A464-5A2574ECC2AB}" srcOrd="2" destOrd="0" presId="urn:microsoft.com/office/officeart/2016/7/layout/BasicLinearProcessNumbered"/>
    <dgm:cxn modelId="{A4161111-2EBB-4EBB-8F91-2F1367A1D73F}" type="presParOf" srcId="{271612A0-45D4-46FE-BE15-7E1466B11581}" destId="{316E960A-1D7F-4774-BAE5-40B6DC550A06}" srcOrd="3" destOrd="0" presId="urn:microsoft.com/office/officeart/2016/7/layout/BasicLinearProcessNumbered"/>
    <dgm:cxn modelId="{93D298E6-3371-4B0C-8FB7-0819D663CD33}" type="presParOf" srcId="{31055881-2DFC-4AC9-93D5-D2F26D655BE6}" destId="{5FE72F96-67DF-4ECE-8B10-635FA34FF832}" srcOrd="7" destOrd="0" presId="urn:microsoft.com/office/officeart/2016/7/layout/BasicLinearProcessNumbered"/>
    <dgm:cxn modelId="{A1BBDEE8-964C-4E37-8CA5-CFF56A026176}" type="presParOf" srcId="{31055881-2DFC-4AC9-93D5-D2F26D655BE6}" destId="{864EBF00-5909-4A3D-B80D-9DC82E9DAB54}" srcOrd="8" destOrd="0" presId="urn:microsoft.com/office/officeart/2016/7/layout/BasicLinearProcessNumbered"/>
    <dgm:cxn modelId="{EB6957F4-8234-41EF-838D-E20E1BC79FFB}" type="presParOf" srcId="{864EBF00-5909-4A3D-B80D-9DC82E9DAB54}" destId="{3D6E3B57-4907-425B-AED1-5072D1FB74DD}" srcOrd="0" destOrd="0" presId="urn:microsoft.com/office/officeart/2016/7/layout/BasicLinearProcessNumbered"/>
    <dgm:cxn modelId="{662F985A-B801-4F12-B807-9D5692686FBA}" type="presParOf" srcId="{864EBF00-5909-4A3D-B80D-9DC82E9DAB54}" destId="{48641328-E715-481B-B58B-8B20D02BA58F}" srcOrd="1" destOrd="0" presId="urn:microsoft.com/office/officeart/2016/7/layout/BasicLinearProcessNumbered"/>
    <dgm:cxn modelId="{0BA66B2D-BCA5-4EAA-B915-27B0E5E22A83}" type="presParOf" srcId="{864EBF00-5909-4A3D-B80D-9DC82E9DAB54}" destId="{C089D5B9-E3EA-41AD-B5F2-F5BF0C9A2871}" srcOrd="2" destOrd="0" presId="urn:microsoft.com/office/officeart/2016/7/layout/BasicLinearProcessNumbered"/>
    <dgm:cxn modelId="{68A9C2CF-B6FF-4816-A621-501CBF4FF34E}" type="presParOf" srcId="{864EBF00-5909-4A3D-B80D-9DC82E9DAB54}" destId="{B22FFFAA-7A8B-4D4B-9FA1-3BF76D66EC6C}" srcOrd="3" destOrd="0" presId="urn:microsoft.com/office/officeart/2016/7/layout/BasicLinearProcessNumbered"/>
    <dgm:cxn modelId="{1E4DE2DF-929E-4B16-A19B-869169CB94F3}" type="presParOf" srcId="{31055881-2DFC-4AC9-93D5-D2F26D655BE6}" destId="{F1117B5D-102C-4669-B7E8-7B4DC8F3CD8C}" srcOrd="9" destOrd="0" presId="urn:microsoft.com/office/officeart/2016/7/layout/BasicLinearProcessNumbered"/>
    <dgm:cxn modelId="{CCFBA3CD-12F2-4F56-BF50-1165021D8258}" type="presParOf" srcId="{31055881-2DFC-4AC9-93D5-D2F26D655BE6}" destId="{48000A3D-340C-4FE5-A93E-60D6E2B29636}" srcOrd="10" destOrd="0" presId="urn:microsoft.com/office/officeart/2016/7/layout/BasicLinearProcessNumbered"/>
    <dgm:cxn modelId="{75D2E5EF-09CA-47C7-AAB4-4CC040F22377}" type="presParOf" srcId="{48000A3D-340C-4FE5-A93E-60D6E2B29636}" destId="{02787F82-0CC8-46DB-B1DD-AC4D46779C97}" srcOrd="0" destOrd="0" presId="urn:microsoft.com/office/officeart/2016/7/layout/BasicLinearProcessNumbered"/>
    <dgm:cxn modelId="{B6776565-E2F6-4852-825D-D7AE0ABF4679}" type="presParOf" srcId="{48000A3D-340C-4FE5-A93E-60D6E2B29636}" destId="{5A4C34AA-25E8-4C96-B325-C50A1848C606}" srcOrd="1" destOrd="0" presId="urn:microsoft.com/office/officeart/2016/7/layout/BasicLinearProcessNumbered"/>
    <dgm:cxn modelId="{7E6347B5-0633-45E4-98BA-4C62E5C6EF82}" type="presParOf" srcId="{48000A3D-340C-4FE5-A93E-60D6E2B29636}" destId="{CDEB455D-9DD6-4C16-9B7A-38929EC6B710}" srcOrd="2" destOrd="0" presId="urn:microsoft.com/office/officeart/2016/7/layout/BasicLinearProcessNumbered"/>
    <dgm:cxn modelId="{970167DD-1B20-48F1-B804-F765B4CF5ECA}" type="presParOf" srcId="{48000A3D-340C-4FE5-A93E-60D6E2B29636}" destId="{158098D0-B252-4226-ADD0-2324AC7B28D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55CCDB-B493-447A-B309-C62347323812}"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DE2F3C7B-2174-40AA-B2E4-45D3F26D5F00}">
      <dgm:prSet/>
      <dgm:spPr/>
      <dgm:t>
        <a:bodyPr/>
        <a:lstStyle/>
        <a:p>
          <a:r>
            <a:rPr lang="en-US"/>
            <a:t>Fear of punishment</a:t>
          </a:r>
        </a:p>
      </dgm:t>
    </dgm:pt>
    <dgm:pt modelId="{AD6EFAD3-117D-49DB-ADBC-2112E0B8513B}" type="parTrans" cxnId="{6011F0AE-08FA-40EB-8D2D-F4E9007381DB}">
      <dgm:prSet/>
      <dgm:spPr/>
      <dgm:t>
        <a:bodyPr/>
        <a:lstStyle/>
        <a:p>
          <a:endParaRPr lang="en-US"/>
        </a:p>
      </dgm:t>
    </dgm:pt>
    <dgm:pt modelId="{8C13E47E-EE2F-44FB-BF4F-8EB4CEB51ECD}" type="sibTrans" cxnId="{6011F0AE-08FA-40EB-8D2D-F4E9007381DB}">
      <dgm:prSet/>
      <dgm:spPr/>
      <dgm:t>
        <a:bodyPr/>
        <a:lstStyle/>
        <a:p>
          <a:endParaRPr lang="en-US"/>
        </a:p>
      </dgm:t>
    </dgm:pt>
    <dgm:pt modelId="{DD80FA7E-C42D-4967-8827-BA84908A2CE7}">
      <dgm:prSet/>
      <dgm:spPr/>
      <dgm:t>
        <a:bodyPr/>
        <a:lstStyle/>
        <a:p>
          <a:r>
            <a:rPr lang="en-US"/>
            <a:t>Lack of trust</a:t>
          </a:r>
        </a:p>
      </dgm:t>
    </dgm:pt>
    <dgm:pt modelId="{A840D27F-6A29-4818-BFE2-9C13313D2D3F}" type="parTrans" cxnId="{AF7AB5D8-9CC6-4DBB-960F-22913C5C8EA5}">
      <dgm:prSet/>
      <dgm:spPr/>
      <dgm:t>
        <a:bodyPr/>
        <a:lstStyle/>
        <a:p>
          <a:endParaRPr lang="en-US"/>
        </a:p>
      </dgm:t>
    </dgm:pt>
    <dgm:pt modelId="{A09B08F5-E6B7-4174-ABEB-48148199BCC3}" type="sibTrans" cxnId="{AF7AB5D8-9CC6-4DBB-960F-22913C5C8EA5}">
      <dgm:prSet/>
      <dgm:spPr/>
      <dgm:t>
        <a:bodyPr/>
        <a:lstStyle/>
        <a:p>
          <a:endParaRPr lang="en-US"/>
        </a:p>
      </dgm:t>
    </dgm:pt>
    <dgm:pt modelId="{6B47175C-0AC9-4C1F-BE27-A1C1E37EAFBE}">
      <dgm:prSet/>
      <dgm:spPr/>
      <dgm:t>
        <a:bodyPr/>
        <a:lstStyle/>
        <a:p>
          <a:r>
            <a:rPr lang="en-US"/>
            <a:t>Resistance to change</a:t>
          </a:r>
        </a:p>
      </dgm:t>
    </dgm:pt>
    <dgm:pt modelId="{BADCF88C-B7B3-4ED8-AE3F-34C46AB2C19B}" type="parTrans" cxnId="{54212208-7D0A-4C48-8E56-64DDF9EB268A}">
      <dgm:prSet/>
      <dgm:spPr/>
      <dgm:t>
        <a:bodyPr/>
        <a:lstStyle/>
        <a:p>
          <a:endParaRPr lang="en-US"/>
        </a:p>
      </dgm:t>
    </dgm:pt>
    <dgm:pt modelId="{32807461-3CF3-439D-BB11-CCFDA03FF970}" type="sibTrans" cxnId="{54212208-7D0A-4C48-8E56-64DDF9EB268A}">
      <dgm:prSet/>
      <dgm:spPr/>
      <dgm:t>
        <a:bodyPr/>
        <a:lstStyle/>
        <a:p>
          <a:endParaRPr lang="en-US"/>
        </a:p>
      </dgm:t>
    </dgm:pt>
    <dgm:pt modelId="{02B1CE2F-0A8C-4132-8B55-27283C362D9B}">
      <dgm:prSet/>
      <dgm:spPr/>
      <dgm:t>
        <a:bodyPr/>
        <a:lstStyle/>
        <a:p>
          <a:r>
            <a:rPr lang="en-US"/>
            <a:t>Lack of leadership commitment</a:t>
          </a:r>
        </a:p>
      </dgm:t>
    </dgm:pt>
    <dgm:pt modelId="{FF22C5CD-5BE2-4CCB-B565-A90205BEEE47}" type="parTrans" cxnId="{DDE44823-3B2C-4C0F-B5D6-06E41AD46D67}">
      <dgm:prSet/>
      <dgm:spPr/>
      <dgm:t>
        <a:bodyPr/>
        <a:lstStyle/>
        <a:p>
          <a:endParaRPr lang="en-US"/>
        </a:p>
      </dgm:t>
    </dgm:pt>
    <dgm:pt modelId="{52D30688-6EDC-4411-99CF-9496D635188D}" type="sibTrans" cxnId="{DDE44823-3B2C-4C0F-B5D6-06E41AD46D67}">
      <dgm:prSet/>
      <dgm:spPr/>
      <dgm:t>
        <a:bodyPr/>
        <a:lstStyle/>
        <a:p>
          <a:endParaRPr lang="en-US"/>
        </a:p>
      </dgm:t>
    </dgm:pt>
    <dgm:pt modelId="{5B8EC5D6-C437-46D5-B6D6-6C3892E34531}">
      <dgm:prSet/>
      <dgm:spPr/>
      <dgm:t>
        <a:bodyPr/>
        <a:lstStyle/>
        <a:p>
          <a:r>
            <a:rPr lang="en-US"/>
            <a:t>Lack of resources</a:t>
          </a:r>
        </a:p>
      </dgm:t>
    </dgm:pt>
    <dgm:pt modelId="{CBBCE798-2223-4352-B5B2-2C0A9AE67C84}" type="parTrans" cxnId="{DBBBAEB3-958F-4613-83C3-6CD4F0FC3C33}">
      <dgm:prSet/>
      <dgm:spPr/>
      <dgm:t>
        <a:bodyPr/>
        <a:lstStyle/>
        <a:p>
          <a:endParaRPr lang="en-US"/>
        </a:p>
      </dgm:t>
    </dgm:pt>
    <dgm:pt modelId="{BA9A71E2-3338-4FF0-86EC-64F581C0D29F}" type="sibTrans" cxnId="{DBBBAEB3-958F-4613-83C3-6CD4F0FC3C33}">
      <dgm:prSet/>
      <dgm:spPr/>
      <dgm:t>
        <a:bodyPr/>
        <a:lstStyle/>
        <a:p>
          <a:endParaRPr lang="en-US"/>
        </a:p>
      </dgm:t>
    </dgm:pt>
    <dgm:pt modelId="{2157240D-DF0F-4094-A12E-30709F6D7951}" type="pres">
      <dgm:prSet presAssocID="{6655CCDB-B493-447A-B309-C62347323812}" presName="diagram" presStyleCnt="0">
        <dgm:presLayoutVars>
          <dgm:dir/>
          <dgm:resizeHandles val="exact"/>
        </dgm:presLayoutVars>
      </dgm:prSet>
      <dgm:spPr/>
    </dgm:pt>
    <dgm:pt modelId="{C7526F63-867D-4216-9FA8-AA9402E8708C}" type="pres">
      <dgm:prSet presAssocID="{DE2F3C7B-2174-40AA-B2E4-45D3F26D5F00}" presName="node" presStyleLbl="node1" presStyleIdx="0" presStyleCnt="5">
        <dgm:presLayoutVars>
          <dgm:bulletEnabled val="1"/>
        </dgm:presLayoutVars>
      </dgm:prSet>
      <dgm:spPr/>
    </dgm:pt>
    <dgm:pt modelId="{54F78637-C420-484A-B410-777950896E4E}" type="pres">
      <dgm:prSet presAssocID="{8C13E47E-EE2F-44FB-BF4F-8EB4CEB51ECD}" presName="sibTrans" presStyleCnt="0"/>
      <dgm:spPr/>
    </dgm:pt>
    <dgm:pt modelId="{C16699BE-262E-4BD0-B071-FA22CDD45BF0}" type="pres">
      <dgm:prSet presAssocID="{DD80FA7E-C42D-4967-8827-BA84908A2CE7}" presName="node" presStyleLbl="node1" presStyleIdx="1" presStyleCnt="5">
        <dgm:presLayoutVars>
          <dgm:bulletEnabled val="1"/>
        </dgm:presLayoutVars>
      </dgm:prSet>
      <dgm:spPr/>
    </dgm:pt>
    <dgm:pt modelId="{15E69EC9-4C46-49DF-A765-974700993573}" type="pres">
      <dgm:prSet presAssocID="{A09B08F5-E6B7-4174-ABEB-48148199BCC3}" presName="sibTrans" presStyleCnt="0"/>
      <dgm:spPr/>
    </dgm:pt>
    <dgm:pt modelId="{5CA8BC05-811D-4258-B23D-C8727CA59D56}" type="pres">
      <dgm:prSet presAssocID="{6B47175C-0AC9-4C1F-BE27-A1C1E37EAFBE}" presName="node" presStyleLbl="node1" presStyleIdx="2" presStyleCnt="5">
        <dgm:presLayoutVars>
          <dgm:bulletEnabled val="1"/>
        </dgm:presLayoutVars>
      </dgm:prSet>
      <dgm:spPr/>
    </dgm:pt>
    <dgm:pt modelId="{86E2B60A-6991-4E8E-9DC1-729B24BF632B}" type="pres">
      <dgm:prSet presAssocID="{32807461-3CF3-439D-BB11-CCFDA03FF970}" presName="sibTrans" presStyleCnt="0"/>
      <dgm:spPr/>
    </dgm:pt>
    <dgm:pt modelId="{5A8610DC-EEFF-46BF-BFFE-3AB22346D92F}" type="pres">
      <dgm:prSet presAssocID="{02B1CE2F-0A8C-4132-8B55-27283C362D9B}" presName="node" presStyleLbl="node1" presStyleIdx="3" presStyleCnt="5">
        <dgm:presLayoutVars>
          <dgm:bulletEnabled val="1"/>
        </dgm:presLayoutVars>
      </dgm:prSet>
      <dgm:spPr/>
    </dgm:pt>
    <dgm:pt modelId="{92C2A295-443E-4EB9-BC49-4344F35552AF}" type="pres">
      <dgm:prSet presAssocID="{52D30688-6EDC-4411-99CF-9496D635188D}" presName="sibTrans" presStyleCnt="0"/>
      <dgm:spPr/>
    </dgm:pt>
    <dgm:pt modelId="{E8B70369-7572-4BE7-AF7A-CBA97ECEB4B9}" type="pres">
      <dgm:prSet presAssocID="{5B8EC5D6-C437-46D5-B6D6-6C3892E34531}" presName="node" presStyleLbl="node1" presStyleIdx="4" presStyleCnt="5">
        <dgm:presLayoutVars>
          <dgm:bulletEnabled val="1"/>
        </dgm:presLayoutVars>
      </dgm:prSet>
      <dgm:spPr/>
    </dgm:pt>
  </dgm:ptLst>
  <dgm:cxnLst>
    <dgm:cxn modelId="{CA10BB06-7CAC-4863-BC37-7F336E2CAD98}" type="presOf" srcId="{DE2F3C7B-2174-40AA-B2E4-45D3F26D5F00}" destId="{C7526F63-867D-4216-9FA8-AA9402E8708C}" srcOrd="0" destOrd="0" presId="urn:microsoft.com/office/officeart/2005/8/layout/default"/>
    <dgm:cxn modelId="{54212208-7D0A-4C48-8E56-64DDF9EB268A}" srcId="{6655CCDB-B493-447A-B309-C62347323812}" destId="{6B47175C-0AC9-4C1F-BE27-A1C1E37EAFBE}" srcOrd="2" destOrd="0" parTransId="{BADCF88C-B7B3-4ED8-AE3F-34C46AB2C19B}" sibTransId="{32807461-3CF3-439D-BB11-CCFDA03FF970}"/>
    <dgm:cxn modelId="{FE525020-A385-4869-A395-31E5F7B9BD18}" type="presOf" srcId="{02B1CE2F-0A8C-4132-8B55-27283C362D9B}" destId="{5A8610DC-EEFF-46BF-BFFE-3AB22346D92F}" srcOrd="0" destOrd="0" presId="urn:microsoft.com/office/officeart/2005/8/layout/default"/>
    <dgm:cxn modelId="{DDE44823-3B2C-4C0F-B5D6-06E41AD46D67}" srcId="{6655CCDB-B493-447A-B309-C62347323812}" destId="{02B1CE2F-0A8C-4132-8B55-27283C362D9B}" srcOrd="3" destOrd="0" parTransId="{FF22C5CD-5BE2-4CCB-B565-A90205BEEE47}" sibTransId="{52D30688-6EDC-4411-99CF-9496D635188D}"/>
    <dgm:cxn modelId="{2BA66293-9410-4F02-A119-EF60244B5E4D}" type="presOf" srcId="{6B47175C-0AC9-4C1F-BE27-A1C1E37EAFBE}" destId="{5CA8BC05-811D-4258-B23D-C8727CA59D56}" srcOrd="0" destOrd="0" presId="urn:microsoft.com/office/officeart/2005/8/layout/default"/>
    <dgm:cxn modelId="{5E38A9AE-EBE4-4B8E-A12B-BF7EE7BA456C}" type="presOf" srcId="{DD80FA7E-C42D-4967-8827-BA84908A2CE7}" destId="{C16699BE-262E-4BD0-B071-FA22CDD45BF0}" srcOrd="0" destOrd="0" presId="urn:microsoft.com/office/officeart/2005/8/layout/default"/>
    <dgm:cxn modelId="{6011F0AE-08FA-40EB-8D2D-F4E9007381DB}" srcId="{6655CCDB-B493-447A-B309-C62347323812}" destId="{DE2F3C7B-2174-40AA-B2E4-45D3F26D5F00}" srcOrd="0" destOrd="0" parTransId="{AD6EFAD3-117D-49DB-ADBC-2112E0B8513B}" sibTransId="{8C13E47E-EE2F-44FB-BF4F-8EB4CEB51ECD}"/>
    <dgm:cxn modelId="{DBBBAEB3-958F-4613-83C3-6CD4F0FC3C33}" srcId="{6655CCDB-B493-447A-B309-C62347323812}" destId="{5B8EC5D6-C437-46D5-B6D6-6C3892E34531}" srcOrd="4" destOrd="0" parTransId="{CBBCE798-2223-4352-B5B2-2C0A9AE67C84}" sibTransId="{BA9A71E2-3338-4FF0-86EC-64F581C0D29F}"/>
    <dgm:cxn modelId="{23CCA7B4-5BA0-44F0-8E85-95FC6D4A9D5F}" type="presOf" srcId="{5B8EC5D6-C437-46D5-B6D6-6C3892E34531}" destId="{E8B70369-7572-4BE7-AF7A-CBA97ECEB4B9}" srcOrd="0" destOrd="0" presId="urn:microsoft.com/office/officeart/2005/8/layout/default"/>
    <dgm:cxn modelId="{AF7AB5D8-9CC6-4DBB-960F-22913C5C8EA5}" srcId="{6655CCDB-B493-447A-B309-C62347323812}" destId="{DD80FA7E-C42D-4967-8827-BA84908A2CE7}" srcOrd="1" destOrd="0" parTransId="{A840D27F-6A29-4818-BFE2-9C13313D2D3F}" sibTransId="{A09B08F5-E6B7-4174-ABEB-48148199BCC3}"/>
    <dgm:cxn modelId="{20DC76F1-F007-4744-864E-1C59BE22EA5E}" type="presOf" srcId="{6655CCDB-B493-447A-B309-C62347323812}" destId="{2157240D-DF0F-4094-A12E-30709F6D7951}" srcOrd="0" destOrd="0" presId="urn:microsoft.com/office/officeart/2005/8/layout/default"/>
    <dgm:cxn modelId="{EF309CAD-C259-485E-BEDF-363315351845}" type="presParOf" srcId="{2157240D-DF0F-4094-A12E-30709F6D7951}" destId="{C7526F63-867D-4216-9FA8-AA9402E8708C}" srcOrd="0" destOrd="0" presId="urn:microsoft.com/office/officeart/2005/8/layout/default"/>
    <dgm:cxn modelId="{138F4386-9A84-4DBF-97EB-A0FC765C3748}" type="presParOf" srcId="{2157240D-DF0F-4094-A12E-30709F6D7951}" destId="{54F78637-C420-484A-B410-777950896E4E}" srcOrd="1" destOrd="0" presId="urn:microsoft.com/office/officeart/2005/8/layout/default"/>
    <dgm:cxn modelId="{A7BC06CC-59C5-4327-910B-E6A34AD5EE8C}" type="presParOf" srcId="{2157240D-DF0F-4094-A12E-30709F6D7951}" destId="{C16699BE-262E-4BD0-B071-FA22CDD45BF0}" srcOrd="2" destOrd="0" presId="urn:microsoft.com/office/officeart/2005/8/layout/default"/>
    <dgm:cxn modelId="{10137268-35FB-422F-8C67-1C030619B1AA}" type="presParOf" srcId="{2157240D-DF0F-4094-A12E-30709F6D7951}" destId="{15E69EC9-4C46-49DF-A765-974700993573}" srcOrd="3" destOrd="0" presId="urn:microsoft.com/office/officeart/2005/8/layout/default"/>
    <dgm:cxn modelId="{56C6B854-41A0-4F8D-8118-3E68ABD525E4}" type="presParOf" srcId="{2157240D-DF0F-4094-A12E-30709F6D7951}" destId="{5CA8BC05-811D-4258-B23D-C8727CA59D56}" srcOrd="4" destOrd="0" presId="urn:microsoft.com/office/officeart/2005/8/layout/default"/>
    <dgm:cxn modelId="{417A7534-3670-4A84-832A-4608BE9CA49E}" type="presParOf" srcId="{2157240D-DF0F-4094-A12E-30709F6D7951}" destId="{86E2B60A-6991-4E8E-9DC1-729B24BF632B}" srcOrd="5" destOrd="0" presId="urn:microsoft.com/office/officeart/2005/8/layout/default"/>
    <dgm:cxn modelId="{7E8B6178-9B46-433D-B52F-20E498931943}" type="presParOf" srcId="{2157240D-DF0F-4094-A12E-30709F6D7951}" destId="{5A8610DC-EEFF-46BF-BFFE-3AB22346D92F}" srcOrd="6" destOrd="0" presId="urn:microsoft.com/office/officeart/2005/8/layout/default"/>
    <dgm:cxn modelId="{FD3F3AD6-B9BB-4888-9C4F-4C60ABEBE0A9}" type="presParOf" srcId="{2157240D-DF0F-4094-A12E-30709F6D7951}" destId="{92C2A295-443E-4EB9-BC49-4344F35552AF}" srcOrd="7" destOrd="0" presId="urn:microsoft.com/office/officeart/2005/8/layout/default"/>
    <dgm:cxn modelId="{526DF9BB-D87E-4FF4-B9E2-63C657E4A1AA}" type="presParOf" srcId="{2157240D-DF0F-4094-A12E-30709F6D7951}" destId="{E8B70369-7572-4BE7-AF7A-CBA97ECEB4B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CA7A61-5BFF-4C43-9E65-6F8B786F7CA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49DA0E-DC01-4AED-8E81-AA41417F82D7}">
      <dgm:prSet/>
      <dgm:spPr/>
      <dgm:t>
        <a:bodyPr/>
        <a:lstStyle/>
        <a:p>
          <a:r>
            <a:rPr lang="en-US"/>
            <a:t>Creating a culture of transparency and openness by encouraging employees to report errors and near-misses without fear of punishment (Dekker, 2011)</a:t>
          </a:r>
        </a:p>
      </dgm:t>
    </dgm:pt>
    <dgm:pt modelId="{A36EAE63-86E2-47D0-A69B-79837B391D25}" type="parTrans" cxnId="{1B3470A9-6A67-4413-B729-72C81C2A4FB8}">
      <dgm:prSet/>
      <dgm:spPr/>
      <dgm:t>
        <a:bodyPr/>
        <a:lstStyle/>
        <a:p>
          <a:endParaRPr lang="en-US"/>
        </a:p>
      </dgm:t>
    </dgm:pt>
    <dgm:pt modelId="{A3358B0C-B043-4F20-89BB-5CA7AFC3830F}" type="sibTrans" cxnId="{1B3470A9-6A67-4413-B729-72C81C2A4FB8}">
      <dgm:prSet/>
      <dgm:spPr/>
      <dgm:t>
        <a:bodyPr/>
        <a:lstStyle/>
        <a:p>
          <a:endParaRPr lang="en-US"/>
        </a:p>
      </dgm:t>
    </dgm:pt>
    <dgm:pt modelId="{DFF5D846-DE4B-42FE-B1E8-4162F0D6A263}">
      <dgm:prSet/>
      <dgm:spPr/>
      <dgm:t>
        <a:bodyPr/>
        <a:lstStyle/>
        <a:p>
          <a:r>
            <a:rPr lang="en-US"/>
            <a:t>Building trust by involving employees in the process of creating a Just Culture and being open and honest about the causes of errors and near-misses (Vincent, 2016)</a:t>
          </a:r>
        </a:p>
      </dgm:t>
    </dgm:pt>
    <dgm:pt modelId="{DED21061-B192-4BBD-9FD9-666EA37F7BCC}" type="parTrans" cxnId="{DD1EECED-1574-485C-AF37-4C3DE5F1987D}">
      <dgm:prSet/>
      <dgm:spPr/>
      <dgm:t>
        <a:bodyPr/>
        <a:lstStyle/>
        <a:p>
          <a:endParaRPr lang="en-US"/>
        </a:p>
      </dgm:t>
    </dgm:pt>
    <dgm:pt modelId="{CEE5F781-884A-4BEE-82EE-8D30387EA8A1}" type="sibTrans" cxnId="{DD1EECED-1574-485C-AF37-4C3DE5F1987D}">
      <dgm:prSet/>
      <dgm:spPr/>
      <dgm:t>
        <a:bodyPr/>
        <a:lstStyle/>
        <a:p>
          <a:endParaRPr lang="en-US"/>
        </a:p>
      </dgm:t>
    </dgm:pt>
    <dgm:pt modelId="{B5EF06FC-FFC6-40F7-8DA8-4C1DFEF610AC}">
      <dgm:prSet/>
      <dgm:spPr/>
      <dgm:t>
        <a:bodyPr/>
        <a:lstStyle/>
        <a:p>
          <a:r>
            <a:rPr lang="en-US"/>
            <a:t>Addressing resistance to change by involving employees in the process of creating a Just Culture and providing training on the benefits of the approach (Hofmann &amp; Jones, 2018)</a:t>
          </a:r>
        </a:p>
      </dgm:t>
    </dgm:pt>
    <dgm:pt modelId="{BEC0EDA8-244A-4075-9FA2-7C2C3D7D11C9}" type="parTrans" cxnId="{F6CE5840-2FE6-4D62-A8E3-10B3F03F12AD}">
      <dgm:prSet/>
      <dgm:spPr/>
      <dgm:t>
        <a:bodyPr/>
        <a:lstStyle/>
        <a:p>
          <a:endParaRPr lang="en-US"/>
        </a:p>
      </dgm:t>
    </dgm:pt>
    <dgm:pt modelId="{F3B3A4ED-8F61-49B9-8284-AD6333B27845}" type="sibTrans" cxnId="{F6CE5840-2FE6-4D62-A8E3-10B3F03F12AD}">
      <dgm:prSet/>
      <dgm:spPr/>
      <dgm:t>
        <a:bodyPr/>
        <a:lstStyle/>
        <a:p>
          <a:endParaRPr lang="en-US"/>
        </a:p>
      </dgm:t>
    </dgm:pt>
    <dgm:pt modelId="{A8EFC692-9888-4AEB-9401-1AC0DBB1797E}">
      <dgm:prSet/>
      <dgm:spPr/>
      <dgm:t>
        <a:bodyPr/>
        <a:lstStyle/>
        <a:p>
          <a:r>
            <a:rPr lang="en-US"/>
            <a:t>Providing leadership commitment by involving leaders in the process of creating a Just Culture and holding them accountable for creating a culture of safety (Reason, 2000)</a:t>
          </a:r>
        </a:p>
      </dgm:t>
    </dgm:pt>
    <dgm:pt modelId="{C887E8EF-6CA0-4868-8DEB-CEB8ABC8FE04}" type="parTrans" cxnId="{4CE64BE6-D1F6-4A75-9922-39BF2E3AAE9F}">
      <dgm:prSet/>
      <dgm:spPr/>
      <dgm:t>
        <a:bodyPr/>
        <a:lstStyle/>
        <a:p>
          <a:endParaRPr lang="en-US"/>
        </a:p>
      </dgm:t>
    </dgm:pt>
    <dgm:pt modelId="{D0D18AD0-31CD-47A2-A0FC-7961C66C6D82}" type="sibTrans" cxnId="{4CE64BE6-D1F6-4A75-9922-39BF2E3AAE9F}">
      <dgm:prSet/>
      <dgm:spPr/>
      <dgm:t>
        <a:bodyPr/>
        <a:lstStyle/>
        <a:p>
          <a:endParaRPr lang="en-US"/>
        </a:p>
      </dgm:t>
    </dgm:pt>
    <dgm:pt modelId="{D988CD67-6482-4F3C-8D62-BC9DA66FF17C}">
      <dgm:prSet/>
      <dgm:spPr/>
      <dgm:t>
        <a:bodyPr/>
        <a:lstStyle/>
        <a:p>
          <a:r>
            <a:rPr lang="en-US"/>
            <a:t>Providing resources such as training, error reporting systems and staff time to review errors and near-misses (Hofmann &amp; Jones, 2018). Alongside Freedom to Speak Up Guardians, implementation of Just and Learning Ambassadors to support and hold all accountable.</a:t>
          </a:r>
        </a:p>
      </dgm:t>
    </dgm:pt>
    <dgm:pt modelId="{CF03649B-AC65-4568-A1D3-D4EF13DD4A61}" type="parTrans" cxnId="{D87F330E-5FEB-4119-92B3-CC5C7476CA06}">
      <dgm:prSet/>
      <dgm:spPr/>
      <dgm:t>
        <a:bodyPr/>
        <a:lstStyle/>
        <a:p>
          <a:endParaRPr lang="en-US"/>
        </a:p>
      </dgm:t>
    </dgm:pt>
    <dgm:pt modelId="{23A7402E-E2D1-445D-A570-5A05BB365CB1}" type="sibTrans" cxnId="{D87F330E-5FEB-4119-92B3-CC5C7476CA06}">
      <dgm:prSet/>
      <dgm:spPr/>
      <dgm:t>
        <a:bodyPr/>
        <a:lstStyle/>
        <a:p>
          <a:endParaRPr lang="en-US"/>
        </a:p>
      </dgm:t>
    </dgm:pt>
    <dgm:pt modelId="{221D55D1-8C66-4126-9325-908958C3BAE7}" type="pres">
      <dgm:prSet presAssocID="{6BCA7A61-5BFF-4C43-9E65-6F8B786F7CAC}" presName="root" presStyleCnt="0">
        <dgm:presLayoutVars>
          <dgm:dir/>
          <dgm:resizeHandles val="exact"/>
        </dgm:presLayoutVars>
      </dgm:prSet>
      <dgm:spPr/>
    </dgm:pt>
    <dgm:pt modelId="{0807A27D-9C18-4D07-9FFB-434F5DEEE989}" type="pres">
      <dgm:prSet presAssocID="{F949DA0E-DC01-4AED-8E81-AA41417F82D7}" presName="compNode" presStyleCnt="0"/>
      <dgm:spPr/>
    </dgm:pt>
    <dgm:pt modelId="{4A4B54B3-22C1-46EA-9B05-FC4833A2924B}" type="pres">
      <dgm:prSet presAssocID="{F949DA0E-DC01-4AED-8E81-AA41417F82D7}" presName="bgRect" presStyleLbl="bgShp" presStyleIdx="0" presStyleCnt="5"/>
      <dgm:spPr/>
    </dgm:pt>
    <dgm:pt modelId="{FF1A9795-6D63-4BF8-9EB1-2FE04646643E}" type="pres">
      <dgm:prSet presAssocID="{F949DA0E-DC01-4AED-8E81-AA41417F82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572CE19-3196-4D70-BC98-10613C7E4A9D}" type="pres">
      <dgm:prSet presAssocID="{F949DA0E-DC01-4AED-8E81-AA41417F82D7}" presName="spaceRect" presStyleCnt="0"/>
      <dgm:spPr/>
    </dgm:pt>
    <dgm:pt modelId="{5464DD7F-1BE4-43B2-8B61-C0EDFF382945}" type="pres">
      <dgm:prSet presAssocID="{F949DA0E-DC01-4AED-8E81-AA41417F82D7}" presName="parTx" presStyleLbl="revTx" presStyleIdx="0" presStyleCnt="5">
        <dgm:presLayoutVars>
          <dgm:chMax val="0"/>
          <dgm:chPref val="0"/>
        </dgm:presLayoutVars>
      </dgm:prSet>
      <dgm:spPr/>
    </dgm:pt>
    <dgm:pt modelId="{905FD9AC-EB8C-48DE-9ECD-E9632D8B17EA}" type="pres">
      <dgm:prSet presAssocID="{A3358B0C-B043-4F20-89BB-5CA7AFC3830F}" presName="sibTrans" presStyleCnt="0"/>
      <dgm:spPr/>
    </dgm:pt>
    <dgm:pt modelId="{E6A089AE-FA7B-47BF-A839-A11622E6D5FF}" type="pres">
      <dgm:prSet presAssocID="{DFF5D846-DE4B-42FE-B1E8-4162F0D6A263}" presName="compNode" presStyleCnt="0"/>
      <dgm:spPr/>
    </dgm:pt>
    <dgm:pt modelId="{325027AE-E1BD-41A8-A99A-F0372CACD1EA}" type="pres">
      <dgm:prSet presAssocID="{DFF5D846-DE4B-42FE-B1E8-4162F0D6A263}" presName="bgRect" presStyleLbl="bgShp" presStyleIdx="1" presStyleCnt="5"/>
      <dgm:spPr/>
    </dgm:pt>
    <dgm:pt modelId="{5AE56D28-180C-419C-B6B4-1079F2D63A8A}" type="pres">
      <dgm:prSet presAssocID="{DFF5D846-DE4B-42FE-B1E8-4162F0D6A26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FB94AD9E-D68D-4F86-A252-49E4CD1C708A}" type="pres">
      <dgm:prSet presAssocID="{DFF5D846-DE4B-42FE-B1E8-4162F0D6A263}" presName="spaceRect" presStyleCnt="0"/>
      <dgm:spPr/>
    </dgm:pt>
    <dgm:pt modelId="{AEC73FF3-0ADA-447F-968C-D96EFC766E98}" type="pres">
      <dgm:prSet presAssocID="{DFF5D846-DE4B-42FE-B1E8-4162F0D6A263}" presName="parTx" presStyleLbl="revTx" presStyleIdx="1" presStyleCnt="5">
        <dgm:presLayoutVars>
          <dgm:chMax val="0"/>
          <dgm:chPref val="0"/>
        </dgm:presLayoutVars>
      </dgm:prSet>
      <dgm:spPr/>
    </dgm:pt>
    <dgm:pt modelId="{3D3B5D11-8E92-4D0F-B4AF-1D945122085E}" type="pres">
      <dgm:prSet presAssocID="{CEE5F781-884A-4BEE-82EE-8D30387EA8A1}" presName="sibTrans" presStyleCnt="0"/>
      <dgm:spPr/>
    </dgm:pt>
    <dgm:pt modelId="{539DDBAD-37F0-4D62-9AC9-1175CBCC19B8}" type="pres">
      <dgm:prSet presAssocID="{B5EF06FC-FFC6-40F7-8DA8-4C1DFEF610AC}" presName="compNode" presStyleCnt="0"/>
      <dgm:spPr/>
    </dgm:pt>
    <dgm:pt modelId="{1164BC03-2D1E-417B-A11B-52A6D07756C5}" type="pres">
      <dgm:prSet presAssocID="{B5EF06FC-FFC6-40F7-8DA8-4C1DFEF610AC}" presName="bgRect" presStyleLbl="bgShp" presStyleIdx="2" presStyleCnt="5"/>
      <dgm:spPr/>
    </dgm:pt>
    <dgm:pt modelId="{48CAB061-BCE8-46D6-8DC2-E1FAA82F1A23}" type="pres">
      <dgm:prSet presAssocID="{B5EF06FC-FFC6-40F7-8DA8-4C1DFEF610A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Brainstorm"/>
        </a:ext>
      </dgm:extLst>
    </dgm:pt>
    <dgm:pt modelId="{C82D71A4-1B2F-455D-85E9-118F84670D9A}" type="pres">
      <dgm:prSet presAssocID="{B5EF06FC-FFC6-40F7-8DA8-4C1DFEF610AC}" presName="spaceRect" presStyleCnt="0"/>
      <dgm:spPr/>
    </dgm:pt>
    <dgm:pt modelId="{CB6FD774-A725-4FEC-A79A-F92030B7F82E}" type="pres">
      <dgm:prSet presAssocID="{B5EF06FC-FFC6-40F7-8DA8-4C1DFEF610AC}" presName="parTx" presStyleLbl="revTx" presStyleIdx="2" presStyleCnt="5">
        <dgm:presLayoutVars>
          <dgm:chMax val="0"/>
          <dgm:chPref val="0"/>
        </dgm:presLayoutVars>
      </dgm:prSet>
      <dgm:spPr/>
    </dgm:pt>
    <dgm:pt modelId="{8077BCFA-C6E7-4699-8F7C-05A3022DCD66}" type="pres">
      <dgm:prSet presAssocID="{F3B3A4ED-8F61-49B9-8284-AD6333B27845}" presName="sibTrans" presStyleCnt="0"/>
      <dgm:spPr/>
    </dgm:pt>
    <dgm:pt modelId="{93B5E0E1-BF25-4AC8-8818-08AFA9F61F3B}" type="pres">
      <dgm:prSet presAssocID="{A8EFC692-9888-4AEB-9401-1AC0DBB1797E}" presName="compNode" presStyleCnt="0"/>
      <dgm:spPr/>
    </dgm:pt>
    <dgm:pt modelId="{986167A2-8D9F-46C6-A451-215CA223C2A4}" type="pres">
      <dgm:prSet presAssocID="{A8EFC692-9888-4AEB-9401-1AC0DBB1797E}" presName="bgRect" presStyleLbl="bgShp" presStyleIdx="3" presStyleCnt="5"/>
      <dgm:spPr/>
    </dgm:pt>
    <dgm:pt modelId="{E845E366-32D3-4BA4-A53B-AC8179DE2D6D}" type="pres">
      <dgm:prSet presAssocID="{A8EFC692-9888-4AEB-9401-1AC0DBB179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ecturer"/>
        </a:ext>
      </dgm:extLst>
    </dgm:pt>
    <dgm:pt modelId="{5597309B-49E1-4701-9F21-76A99F42567E}" type="pres">
      <dgm:prSet presAssocID="{A8EFC692-9888-4AEB-9401-1AC0DBB1797E}" presName="spaceRect" presStyleCnt="0"/>
      <dgm:spPr/>
    </dgm:pt>
    <dgm:pt modelId="{E5BE14F3-3710-4B41-BAA3-61E87733E690}" type="pres">
      <dgm:prSet presAssocID="{A8EFC692-9888-4AEB-9401-1AC0DBB1797E}" presName="parTx" presStyleLbl="revTx" presStyleIdx="3" presStyleCnt="5">
        <dgm:presLayoutVars>
          <dgm:chMax val="0"/>
          <dgm:chPref val="0"/>
        </dgm:presLayoutVars>
      </dgm:prSet>
      <dgm:spPr/>
    </dgm:pt>
    <dgm:pt modelId="{87929430-BA3E-48AE-A3EE-CA3F35EFC58F}" type="pres">
      <dgm:prSet presAssocID="{D0D18AD0-31CD-47A2-A0FC-7961C66C6D82}" presName="sibTrans" presStyleCnt="0"/>
      <dgm:spPr/>
    </dgm:pt>
    <dgm:pt modelId="{1029C742-2590-4001-9AB8-279DCD80A533}" type="pres">
      <dgm:prSet presAssocID="{D988CD67-6482-4F3C-8D62-BC9DA66FF17C}" presName="compNode" presStyleCnt="0"/>
      <dgm:spPr/>
    </dgm:pt>
    <dgm:pt modelId="{28096BA6-8122-4EA0-8D14-5C33BD7FF3B8}" type="pres">
      <dgm:prSet presAssocID="{D988CD67-6482-4F3C-8D62-BC9DA66FF17C}" presName="bgRect" presStyleLbl="bgShp" presStyleIdx="4" presStyleCnt="5"/>
      <dgm:spPr/>
    </dgm:pt>
    <dgm:pt modelId="{7FFA5116-368A-4E0A-8926-4F0A1C6A9D5E}" type="pres">
      <dgm:prSet presAssocID="{D988CD67-6482-4F3C-8D62-BC9DA66FF1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4C995819-97E5-411A-9C9D-F14612845E85}" type="pres">
      <dgm:prSet presAssocID="{D988CD67-6482-4F3C-8D62-BC9DA66FF17C}" presName="spaceRect" presStyleCnt="0"/>
      <dgm:spPr/>
    </dgm:pt>
    <dgm:pt modelId="{F9FE84CE-C757-4FD2-BE6F-B9239F7DDDB0}" type="pres">
      <dgm:prSet presAssocID="{D988CD67-6482-4F3C-8D62-BC9DA66FF17C}" presName="parTx" presStyleLbl="revTx" presStyleIdx="4" presStyleCnt="5">
        <dgm:presLayoutVars>
          <dgm:chMax val="0"/>
          <dgm:chPref val="0"/>
        </dgm:presLayoutVars>
      </dgm:prSet>
      <dgm:spPr/>
    </dgm:pt>
  </dgm:ptLst>
  <dgm:cxnLst>
    <dgm:cxn modelId="{D87F330E-5FEB-4119-92B3-CC5C7476CA06}" srcId="{6BCA7A61-5BFF-4C43-9E65-6F8B786F7CAC}" destId="{D988CD67-6482-4F3C-8D62-BC9DA66FF17C}" srcOrd="4" destOrd="0" parTransId="{CF03649B-AC65-4568-A1D3-D4EF13DD4A61}" sibTransId="{23A7402E-E2D1-445D-A570-5A05BB365CB1}"/>
    <dgm:cxn modelId="{F6CE5840-2FE6-4D62-A8E3-10B3F03F12AD}" srcId="{6BCA7A61-5BFF-4C43-9E65-6F8B786F7CAC}" destId="{B5EF06FC-FFC6-40F7-8DA8-4C1DFEF610AC}" srcOrd="2" destOrd="0" parTransId="{BEC0EDA8-244A-4075-9FA2-7C2C3D7D11C9}" sibTransId="{F3B3A4ED-8F61-49B9-8284-AD6333B27845}"/>
    <dgm:cxn modelId="{CB8B1D42-59F8-46FD-93CA-CC163D938E9E}" type="presOf" srcId="{A8EFC692-9888-4AEB-9401-1AC0DBB1797E}" destId="{E5BE14F3-3710-4B41-BAA3-61E87733E690}" srcOrd="0" destOrd="0" presId="urn:microsoft.com/office/officeart/2018/2/layout/IconVerticalSolidList"/>
    <dgm:cxn modelId="{C3ECB652-838B-400E-A813-C505971970CB}" type="presOf" srcId="{F949DA0E-DC01-4AED-8E81-AA41417F82D7}" destId="{5464DD7F-1BE4-43B2-8B61-C0EDFF382945}" srcOrd="0" destOrd="0" presId="urn:microsoft.com/office/officeart/2018/2/layout/IconVerticalSolidList"/>
    <dgm:cxn modelId="{09278E87-AC9F-4F36-B433-10690EFC6972}" type="presOf" srcId="{B5EF06FC-FFC6-40F7-8DA8-4C1DFEF610AC}" destId="{CB6FD774-A725-4FEC-A79A-F92030B7F82E}" srcOrd="0" destOrd="0" presId="urn:microsoft.com/office/officeart/2018/2/layout/IconVerticalSolidList"/>
    <dgm:cxn modelId="{8990B88A-E899-4B90-A721-97CFBDB76D58}" type="presOf" srcId="{6BCA7A61-5BFF-4C43-9E65-6F8B786F7CAC}" destId="{221D55D1-8C66-4126-9325-908958C3BAE7}" srcOrd="0" destOrd="0" presId="urn:microsoft.com/office/officeart/2018/2/layout/IconVerticalSolidList"/>
    <dgm:cxn modelId="{F48C0296-C914-4E3E-B85C-8A2E6D8483B3}" type="presOf" srcId="{D988CD67-6482-4F3C-8D62-BC9DA66FF17C}" destId="{F9FE84CE-C757-4FD2-BE6F-B9239F7DDDB0}" srcOrd="0" destOrd="0" presId="urn:microsoft.com/office/officeart/2018/2/layout/IconVerticalSolidList"/>
    <dgm:cxn modelId="{1B3470A9-6A67-4413-B729-72C81C2A4FB8}" srcId="{6BCA7A61-5BFF-4C43-9E65-6F8B786F7CAC}" destId="{F949DA0E-DC01-4AED-8E81-AA41417F82D7}" srcOrd="0" destOrd="0" parTransId="{A36EAE63-86E2-47D0-A69B-79837B391D25}" sibTransId="{A3358B0C-B043-4F20-89BB-5CA7AFC3830F}"/>
    <dgm:cxn modelId="{019E10E1-3E76-4C92-B2F1-181F9B32BC38}" type="presOf" srcId="{DFF5D846-DE4B-42FE-B1E8-4162F0D6A263}" destId="{AEC73FF3-0ADA-447F-968C-D96EFC766E98}" srcOrd="0" destOrd="0" presId="urn:microsoft.com/office/officeart/2018/2/layout/IconVerticalSolidList"/>
    <dgm:cxn modelId="{4CE64BE6-D1F6-4A75-9922-39BF2E3AAE9F}" srcId="{6BCA7A61-5BFF-4C43-9E65-6F8B786F7CAC}" destId="{A8EFC692-9888-4AEB-9401-1AC0DBB1797E}" srcOrd="3" destOrd="0" parTransId="{C887E8EF-6CA0-4868-8DEB-CEB8ABC8FE04}" sibTransId="{D0D18AD0-31CD-47A2-A0FC-7961C66C6D82}"/>
    <dgm:cxn modelId="{DD1EECED-1574-485C-AF37-4C3DE5F1987D}" srcId="{6BCA7A61-5BFF-4C43-9E65-6F8B786F7CAC}" destId="{DFF5D846-DE4B-42FE-B1E8-4162F0D6A263}" srcOrd="1" destOrd="0" parTransId="{DED21061-B192-4BBD-9FD9-666EA37F7BCC}" sibTransId="{CEE5F781-884A-4BEE-82EE-8D30387EA8A1}"/>
    <dgm:cxn modelId="{193853DA-DB61-4D16-9F3B-75B0D1685D11}" type="presParOf" srcId="{221D55D1-8C66-4126-9325-908958C3BAE7}" destId="{0807A27D-9C18-4D07-9FFB-434F5DEEE989}" srcOrd="0" destOrd="0" presId="urn:microsoft.com/office/officeart/2018/2/layout/IconVerticalSolidList"/>
    <dgm:cxn modelId="{EEF7C087-64EB-498B-BD3B-8812094ACC0B}" type="presParOf" srcId="{0807A27D-9C18-4D07-9FFB-434F5DEEE989}" destId="{4A4B54B3-22C1-46EA-9B05-FC4833A2924B}" srcOrd="0" destOrd="0" presId="urn:microsoft.com/office/officeart/2018/2/layout/IconVerticalSolidList"/>
    <dgm:cxn modelId="{8596D880-FD86-4C82-9F9E-5AD8BD03C7A1}" type="presParOf" srcId="{0807A27D-9C18-4D07-9FFB-434F5DEEE989}" destId="{FF1A9795-6D63-4BF8-9EB1-2FE04646643E}" srcOrd="1" destOrd="0" presId="urn:microsoft.com/office/officeart/2018/2/layout/IconVerticalSolidList"/>
    <dgm:cxn modelId="{39C9D429-2317-4D0E-BB97-ADF62B4C89BD}" type="presParOf" srcId="{0807A27D-9C18-4D07-9FFB-434F5DEEE989}" destId="{9572CE19-3196-4D70-BC98-10613C7E4A9D}" srcOrd="2" destOrd="0" presId="urn:microsoft.com/office/officeart/2018/2/layout/IconVerticalSolidList"/>
    <dgm:cxn modelId="{04CA7A79-3ED5-4001-B847-0903550FF583}" type="presParOf" srcId="{0807A27D-9C18-4D07-9FFB-434F5DEEE989}" destId="{5464DD7F-1BE4-43B2-8B61-C0EDFF382945}" srcOrd="3" destOrd="0" presId="urn:microsoft.com/office/officeart/2018/2/layout/IconVerticalSolidList"/>
    <dgm:cxn modelId="{1D878C9F-00EB-4A59-B01B-1876BB1E9936}" type="presParOf" srcId="{221D55D1-8C66-4126-9325-908958C3BAE7}" destId="{905FD9AC-EB8C-48DE-9ECD-E9632D8B17EA}" srcOrd="1" destOrd="0" presId="urn:microsoft.com/office/officeart/2018/2/layout/IconVerticalSolidList"/>
    <dgm:cxn modelId="{C3485AFE-5132-4962-80E2-36B354B16AAC}" type="presParOf" srcId="{221D55D1-8C66-4126-9325-908958C3BAE7}" destId="{E6A089AE-FA7B-47BF-A839-A11622E6D5FF}" srcOrd="2" destOrd="0" presId="urn:microsoft.com/office/officeart/2018/2/layout/IconVerticalSolidList"/>
    <dgm:cxn modelId="{15E31B4B-F4AF-4085-ACF4-4F7659F3873B}" type="presParOf" srcId="{E6A089AE-FA7B-47BF-A839-A11622E6D5FF}" destId="{325027AE-E1BD-41A8-A99A-F0372CACD1EA}" srcOrd="0" destOrd="0" presId="urn:microsoft.com/office/officeart/2018/2/layout/IconVerticalSolidList"/>
    <dgm:cxn modelId="{A1C444E8-454A-435A-AF51-CC24F67174D9}" type="presParOf" srcId="{E6A089AE-FA7B-47BF-A839-A11622E6D5FF}" destId="{5AE56D28-180C-419C-B6B4-1079F2D63A8A}" srcOrd="1" destOrd="0" presId="urn:microsoft.com/office/officeart/2018/2/layout/IconVerticalSolidList"/>
    <dgm:cxn modelId="{E3E2B852-90CC-4D24-BE44-F83DFBAA3F33}" type="presParOf" srcId="{E6A089AE-FA7B-47BF-A839-A11622E6D5FF}" destId="{FB94AD9E-D68D-4F86-A252-49E4CD1C708A}" srcOrd="2" destOrd="0" presId="urn:microsoft.com/office/officeart/2018/2/layout/IconVerticalSolidList"/>
    <dgm:cxn modelId="{91619167-C4BC-4E65-A8A5-A15D8364A170}" type="presParOf" srcId="{E6A089AE-FA7B-47BF-A839-A11622E6D5FF}" destId="{AEC73FF3-0ADA-447F-968C-D96EFC766E98}" srcOrd="3" destOrd="0" presId="urn:microsoft.com/office/officeart/2018/2/layout/IconVerticalSolidList"/>
    <dgm:cxn modelId="{D3DEBF87-C5AA-4203-AA90-169EAEC5EDEB}" type="presParOf" srcId="{221D55D1-8C66-4126-9325-908958C3BAE7}" destId="{3D3B5D11-8E92-4D0F-B4AF-1D945122085E}" srcOrd="3" destOrd="0" presId="urn:microsoft.com/office/officeart/2018/2/layout/IconVerticalSolidList"/>
    <dgm:cxn modelId="{033F3BA6-EDEA-4093-80F3-5C59466DBF37}" type="presParOf" srcId="{221D55D1-8C66-4126-9325-908958C3BAE7}" destId="{539DDBAD-37F0-4D62-9AC9-1175CBCC19B8}" srcOrd="4" destOrd="0" presId="urn:microsoft.com/office/officeart/2018/2/layout/IconVerticalSolidList"/>
    <dgm:cxn modelId="{05EE6118-3D56-4476-9D91-7EDB87FA09E3}" type="presParOf" srcId="{539DDBAD-37F0-4D62-9AC9-1175CBCC19B8}" destId="{1164BC03-2D1E-417B-A11B-52A6D07756C5}" srcOrd="0" destOrd="0" presId="urn:microsoft.com/office/officeart/2018/2/layout/IconVerticalSolidList"/>
    <dgm:cxn modelId="{82DA3A61-A741-4D41-BFBB-EB2E17B5AC5B}" type="presParOf" srcId="{539DDBAD-37F0-4D62-9AC9-1175CBCC19B8}" destId="{48CAB061-BCE8-46D6-8DC2-E1FAA82F1A23}" srcOrd="1" destOrd="0" presId="urn:microsoft.com/office/officeart/2018/2/layout/IconVerticalSolidList"/>
    <dgm:cxn modelId="{BA76568F-13E3-4C5E-8FD4-585B4DCA2940}" type="presParOf" srcId="{539DDBAD-37F0-4D62-9AC9-1175CBCC19B8}" destId="{C82D71A4-1B2F-455D-85E9-118F84670D9A}" srcOrd="2" destOrd="0" presId="urn:microsoft.com/office/officeart/2018/2/layout/IconVerticalSolidList"/>
    <dgm:cxn modelId="{C73DBFCF-8D4E-4CBB-9728-018CB5A99189}" type="presParOf" srcId="{539DDBAD-37F0-4D62-9AC9-1175CBCC19B8}" destId="{CB6FD774-A725-4FEC-A79A-F92030B7F82E}" srcOrd="3" destOrd="0" presId="urn:microsoft.com/office/officeart/2018/2/layout/IconVerticalSolidList"/>
    <dgm:cxn modelId="{06FCAFD0-3D42-4D45-8FDA-EB1BD0A40EEE}" type="presParOf" srcId="{221D55D1-8C66-4126-9325-908958C3BAE7}" destId="{8077BCFA-C6E7-4699-8F7C-05A3022DCD66}" srcOrd="5" destOrd="0" presId="urn:microsoft.com/office/officeart/2018/2/layout/IconVerticalSolidList"/>
    <dgm:cxn modelId="{DAF9A5DD-C4E7-47AD-A1A0-6EA3A9846C36}" type="presParOf" srcId="{221D55D1-8C66-4126-9325-908958C3BAE7}" destId="{93B5E0E1-BF25-4AC8-8818-08AFA9F61F3B}" srcOrd="6" destOrd="0" presId="urn:microsoft.com/office/officeart/2018/2/layout/IconVerticalSolidList"/>
    <dgm:cxn modelId="{CEF9D5AD-2DD7-4310-92DC-BB8DD2553137}" type="presParOf" srcId="{93B5E0E1-BF25-4AC8-8818-08AFA9F61F3B}" destId="{986167A2-8D9F-46C6-A451-215CA223C2A4}" srcOrd="0" destOrd="0" presId="urn:microsoft.com/office/officeart/2018/2/layout/IconVerticalSolidList"/>
    <dgm:cxn modelId="{B1D80679-2D74-4D18-B6B3-7D0A8694EC51}" type="presParOf" srcId="{93B5E0E1-BF25-4AC8-8818-08AFA9F61F3B}" destId="{E845E366-32D3-4BA4-A53B-AC8179DE2D6D}" srcOrd="1" destOrd="0" presId="urn:microsoft.com/office/officeart/2018/2/layout/IconVerticalSolidList"/>
    <dgm:cxn modelId="{389D800F-C9E5-492B-8E89-56FE5038BB09}" type="presParOf" srcId="{93B5E0E1-BF25-4AC8-8818-08AFA9F61F3B}" destId="{5597309B-49E1-4701-9F21-76A99F42567E}" srcOrd="2" destOrd="0" presId="urn:microsoft.com/office/officeart/2018/2/layout/IconVerticalSolidList"/>
    <dgm:cxn modelId="{99F0A1F4-50AA-4A16-807C-B89EE1E02B8A}" type="presParOf" srcId="{93B5E0E1-BF25-4AC8-8818-08AFA9F61F3B}" destId="{E5BE14F3-3710-4B41-BAA3-61E87733E690}" srcOrd="3" destOrd="0" presId="urn:microsoft.com/office/officeart/2018/2/layout/IconVerticalSolidList"/>
    <dgm:cxn modelId="{165F48A0-AD18-443F-803B-C74F881F87BB}" type="presParOf" srcId="{221D55D1-8C66-4126-9325-908958C3BAE7}" destId="{87929430-BA3E-48AE-A3EE-CA3F35EFC58F}" srcOrd="7" destOrd="0" presId="urn:microsoft.com/office/officeart/2018/2/layout/IconVerticalSolidList"/>
    <dgm:cxn modelId="{F26A4021-392A-464F-813A-5A86113FB5AB}" type="presParOf" srcId="{221D55D1-8C66-4126-9325-908958C3BAE7}" destId="{1029C742-2590-4001-9AB8-279DCD80A533}" srcOrd="8" destOrd="0" presId="urn:microsoft.com/office/officeart/2018/2/layout/IconVerticalSolidList"/>
    <dgm:cxn modelId="{C30E0988-A178-4B28-9A6F-40CEAED20446}" type="presParOf" srcId="{1029C742-2590-4001-9AB8-279DCD80A533}" destId="{28096BA6-8122-4EA0-8D14-5C33BD7FF3B8}" srcOrd="0" destOrd="0" presId="urn:microsoft.com/office/officeart/2018/2/layout/IconVerticalSolidList"/>
    <dgm:cxn modelId="{DAE43DEE-F168-4AB6-AC35-7951BB5112B0}" type="presParOf" srcId="{1029C742-2590-4001-9AB8-279DCD80A533}" destId="{7FFA5116-368A-4E0A-8926-4F0A1C6A9D5E}" srcOrd="1" destOrd="0" presId="urn:microsoft.com/office/officeart/2018/2/layout/IconVerticalSolidList"/>
    <dgm:cxn modelId="{9498233E-CEBD-4505-A3A7-ABE60C96D278}" type="presParOf" srcId="{1029C742-2590-4001-9AB8-279DCD80A533}" destId="{4C995819-97E5-411A-9C9D-F14612845E85}" srcOrd="2" destOrd="0" presId="urn:microsoft.com/office/officeart/2018/2/layout/IconVerticalSolidList"/>
    <dgm:cxn modelId="{42036266-8FFF-4F8F-BB82-D3123FADCE62}" type="presParOf" srcId="{1029C742-2590-4001-9AB8-279DCD80A533}" destId="{F9FE84CE-C757-4FD2-BE6F-B9239F7DDDB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CAD7E-684E-49D3-B5A9-27E6A440E523}">
      <dsp:nvSpPr>
        <dsp:cNvPr id="0" name=""/>
        <dsp:cNvSpPr/>
      </dsp:nvSpPr>
      <dsp:spPr>
        <a:xfrm>
          <a:off x="1333" y="919846"/>
          <a:ext cx="1680794" cy="235311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041" tIns="330200" rIns="131041" bIns="330200" numCol="1" spcCol="1270" anchor="t" anchorCtr="0">
          <a:noAutofit/>
        </a:bodyPr>
        <a:lstStyle/>
        <a:p>
          <a:pPr marL="0" lvl="0" indent="0" algn="l" defTabSz="755650">
            <a:lnSpc>
              <a:spcPct val="90000"/>
            </a:lnSpc>
            <a:spcBef>
              <a:spcPct val="0"/>
            </a:spcBef>
            <a:spcAft>
              <a:spcPct val="35000"/>
            </a:spcAft>
            <a:buNone/>
          </a:pPr>
          <a:r>
            <a:rPr lang="en-US" sz="1700" kern="1200"/>
            <a:t>Define and communicate expectations</a:t>
          </a:r>
        </a:p>
      </dsp:txBody>
      <dsp:txXfrm>
        <a:off x="1333" y="1814029"/>
        <a:ext cx="1680794" cy="1411866"/>
      </dsp:txXfrm>
    </dsp:sp>
    <dsp:sp modelId="{4622FEAC-E404-46B7-8F26-CAC3B5A89B57}">
      <dsp:nvSpPr>
        <dsp:cNvPr id="0" name=""/>
        <dsp:cNvSpPr/>
      </dsp:nvSpPr>
      <dsp:spPr>
        <a:xfrm>
          <a:off x="488764" y="1155157"/>
          <a:ext cx="705933" cy="70593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037" tIns="12700" rIns="55037" bIns="12700" numCol="1" spcCol="1270" anchor="ctr" anchorCtr="0">
          <a:noAutofit/>
        </a:bodyPr>
        <a:lstStyle/>
        <a:p>
          <a:pPr marL="0" lvl="0" indent="0" algn="ctr" defTabSz="1466850">
            <a:lnSpc>
              <a:spcPct val="90000"/>
            </a:lnSpc>
            <a:spcBef>
              <a:spcPct val="0"/>
            </a:spcBef>
            <a:spcAft>
              <a:spcPct val="35000"/>
            </a:spcAft>
            <a:buNone/>
          </a:pPr>
          <a:r>
            <a:rPr lang="en-US" sz="3300" kern="1200"/>
            <a:t>1</a:t>
          </a:r>
        </a:p>
      </dsp:txBody>
      <dsp:txXfrm>
        <a:off x="592145" y="1258538"/>
        <a:ext cx="499171" cy="499171"/>
      </dsp:txXfrm>
    </dsp:sp>
    <dsp:sp modelId="{DC2575BA-7C9A-4906-90F9-07C1FBF653F6}">
      <dsp:nvSpPr>
        <dsp:cNvPr id="0" name=""/>
        <dsp:cNvSpPr/>
      </dsp:nvSpPr>
      <dsp:spPr>
        <a:xfrm>
          <a:off x="1333" y="3272886"/>
          <a:ext cx="1680794" cy="72"/>
        </a:xfrm>
        <a:prstGeom prst="rect">
          <a:avLst/>
        </a:prstGeom>
        <a:solidFill>
          <a:schemeClr val="accent2">
            <a:hueOff val="585783"/>
            <a:satOff val="-1681"/>
            <a:lumOff val="-2692"/>
            <a:alphaOff val="0"/>
          </a:schemeClr>
        </a:solidFill>
        <a:ln w="19050" cap="flat" cmpd="sng" algn="ctr">
          <a:solidFill>
            <a:schemeClr val="accent2">
              <a:hueOff val="585783"/>
              <a:satOff val="-1681"/>
              <a:lumOff val="-26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A5A5D-3E5A-4A24-A6D1-F5ED326F0ED7}">
      <dsp:nvSpPr>
        <dsp:cNvPr id="0" name=""/>
        <dsp:cNvSpPr/>
      </dsp:nvSpPr>
      <dsp:spPr>
        <a:xfrm>
          <a:off x="1850207" y="919846"/>
          <a:ext cx="1680794" cy="2353111"/>
        </a:xfrm>
        <a:prstGeom prst="rect">
          <a:avLst/>
        </a:prstGeom>
        <a:solidFill>
          <a:schemeClr val="accent2">
            <a:tint val="40000"/>
            <a:alpha val="90000"/>
            <a:hueOff val="1346944"/>
            <a:satOff val="-12446"/>
            <a:lumOff val="-1403"/>
            <a:alphaOff val="0"/>
          </a:schemeClr>
        </a:solidFill>
        <a:ln w="19050" cap="flat" cmpd="sng" algn="ctr">
          <a:solidFill>
            <a:schemeClr val="accent2">
              <a:tint val="40000"/>
              <a:alpha val="90000"/>
              <a:hueOff val="1346944"/>
              <a:satOff val="-12446"/>
              <a:lumOff val="-14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041" tIns="330200" rIns="131041" bIns="330200" numCol="1" spcCol="1270" anchor="t" anchorCtr="0">
          <a:noAutofit/>
        </a:bodyPr>
        <a:lstStyle/>
        <a:p>
          <a:pPr marL="0" lvl="0" indent="0" algn="l" defTabSz="755650">
            <a:lnSpc>
              <a:spcPct val="90000"/>
            </a:lnSpc>
            <a:spcBef>
              <a:spcPct val="0"/>
            </a:spcBef>
            <a:spcAft>
              <a:spcPct val="35000"/>
            </a:spcAft>
            <a:buNone/>
          </a:pPr>
          <a:r>
            <a:rPr lang="en-US" sz="1700" kern="1200"/>
            <a:t>Provide training and support</a:t>
          </a:r>
        </a:p>
      </dsp:txBody>
      <dsp:txXfrm>
        <a:off x="1850207" y="1814029"/>
        <a:ext cx="1680794" cy="1411866"/>
      </dsp:txXfrm>
    </dsp:sp>
    <dsp:sp modelId="{4E5C6D14-FF80-4F3B-87BA-6395019A2CF2}">
      <dsp:nvSpPr>
        <dsp:cNvPr id="0" name=""/>
        <dsp:cNvSpPr/>
      </dsp:nvSpPr>
      <dsp:spPr>
        <a:xfrm>
          <a:off x="2337637" y="1155157"/>
          <a:ext cx="705933" cy="705933"/>
        </a:xfrm>
        <a:prstGeom prst="ellipse">
          <a:avLst/>
        </a:prstGeom>
        <a:solidFill>
          <a:schemeClr val="accent2">
            <a:hueOff val="1171566"/>
            <a:satOff val="-3362"/>
            <a:lumOff val="-5383"/>
            <a:alphaOff val="0"/>
          </a:schemeClr>
        </a:solidFill>
        <a:ln w="19050" cap="flat" cmpd="sng" algn="ctr">
          <a:solidFill>
            <a:schemeClr val="accent2">
              <a:hueOff val="1171566"/>
              <a:satOff val="-3362"/>
              <a:lumOff val="-53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037" tIns="12700" rIns="55037" bIns="12700" numCol="1" spcCol="1270" anchor="ctr" anchorCtr="0">
          <a:noAutofit/>
        </a:bodyPr>
        <a:lstStyle/>
        <a:p>
          <a:pPr marL="0" lvl="0" indent="0" algn="ctr" defTabSz="1466850">
            <a:lnSpc>
              <a:spcPct val="90000"/>
            </a:lnSpc>
            <a:spcBef>
              <a:spcPct val="0"/>
            </a:spcBef>
            <a:spcAft>
              <a:spcPct val="35000"/>
            </a:spcAft>
            <a:buNone/>
          </a:pPr>
          <a:r>
            <a:rPr lang="en-US" sz="3300" kern="1200"/>
            <a:t>2</a:t>
          </a:r>
        </a:p>
      </dsp:txBody>
      <dsp:txXfrm>
        <a:off x="2441018" y="1258538"/>
        <a:ext cx="499171" cy="499171"/>
      </dsp:txXfrm>
    </dsp:sp>
    <dsp:sp modelId="{C55A3C8F-83C6-42AA-9C3F-47BC582F3779}">
      <dsp:nvSpPr>
        <dsp:cNvPr id="0" name=""/>
        <dsp:cNvSpPr/>
      </dsp:nvSpPr>
      <dsp:spPr>
        <a:xfrm>
          <a:off x="1850207" y="3272886"/>
          <a:ext cx="1680794" cy="72"/>
        </a:xfrm>
        <a:prstGeom prst="rect">
          <a:avLst/>
        </a:prstGeom>
        <a:solidFill>
          <a:schemeClr val="accent2">
            <a:hueOff val="1757349"/>
            <a:satOff val="-5044"/>
            <a:lumOff val="-8075"/>
            <a:alphaOff val="0"/>
          </a:schemeClr>
        </a:solidFill>
        <a:ln w="19050" cap="flat" cmpd="sng" algn="ctr">
          <a:solidFill>
            <a:schemeClr val="accent2">
              <a:hueOff val="1757349"/>
              <a:satOff val="-5044"/>
              <a:lumOff val="-80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D2CE9-6B87-4065-8E8D-5FAABFD7C9CB}">
      <dsp:nvSpPr>
        <dsp:cNvPr id="0" name=""/>
        <dsp:cNvSpPr/>
      </dsp:nvSpPr>
      <dsp:spPr>
        <a:xfrm>
          <a:off x="3699080" y="919846"/>
          <a:ext cx="1680794" cy="2353111"/>
        </a:xfrm>
        <a:prstGeom prst="rect">
          <a:avLst/>
        </a:prstGeom>
        <a:solidFill>
          <a:schemeClr val="accent2">
            <a:tint val="40000"/>
            <a:alpha val="90000"/>
            <a:hueOff val="2693887"/>
            <a:satOff val="-24893"/>
            <a:lumOff val="-2806"/>
            <a:alphaOff val="0"/>
          </a:schemeClr>
        </a:solidFill>
        <a:ln w="19050" cap="flat" cmpd="sng" algn="ctr">
          <a:solidFill>
            <a:schemeClr val="accent2">
              <a:tint val="40000"/>
              <a:alpha val="90000"/>
              <a:hueOff val="2693887"/>
              <a:satOff val="-24893"/>
              <a:lumOff val="-28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041" tIns="330200" rIns="131041" bIns="330200" numCol="1" spcCol="1270" anchor="t" anchorCtr="0">
          <a:noAutofit/>
        </a:bodyPr>
        <a:lstStyle/>
        <a:p>
          <a:pPr marL="0" lvl="0" indent="0" algn="l" defTabSz="755650">
            <a:lnSpc>
              <a:spcPct val="90000"/>
            </a:lnSpc>
            <a:spcBef>
              <a:spcPct val="0"/>
            </a:spcBef>
            <a:spcAft>
              <a:spcPct val="35000"/>
            </a:spcAft>
            <a:buNone/>
          </a:pPr>
          <a:r>
            <a:rPr lang="en-US" sz="1700" kern="1200"/>
            <a:t>Monitor and evaluate outcomes</a:t>
          </a:r>
        </a:p>
      </dsp:txBody>
      <dsp:txXfrm>
        <a:off x="3699080" y="1814029"/>
        <a:ext cx="1680794" cy="1411866"/>
      </dsp:txXfrm>
    </dsp:sp>
    <dsp:sp modelId="{A82CED51-AAEE-4EAD-ADD9-797CAA6D9EC5}">
      <dsp:nvSpPr>
        <dsp:cNvPr id="0" name=""/>
        <dsp:cNvSpPr/>
      </dsp:nvSpPr>
      <dsp:spPr>
        <a:xfrm>
          <a:off x="4186511" y="1155157"/>
          <a:ext cx="705933" cy="705933"/>
        </a:xfrm>
        <a:prstGeom prst="ellipse">
          <a:avLst/>
        </a:prstGeom>
        <a:solidFill>
          <a:schemeClr val="accent2">
            <a:hueOff val="2343132"/>
            <a:satOff val="-6725"/>
            <a:lumOff val="-10767"/>
            <a:alphaOff val="0"/>
          </a:schemeClr>
        </a:solidFill>
        <a:ln w="19050" cap="flat" cmpd="sng" algn="ctr">
          <a:solidFill>
            <a:schemeClr val="accent2">
              <a:hueOff val="2343132"/>
              <a:satOff val="-6725"/>
              <a:lumOff val="-107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037" tIns="12700" rIns="55037" bIns="12700" numCol="1" spcCol="1270" anchor="ctr" anchorCtr="0">
          <a:noAutofit/>
        </a:bodyPr>
        <a:lstStyle/>
        <a:p>
          <a:pPr marL="0" lvl="0" indent="0" algn="ctr" defTabSz="1466850">
            <a:lnSpc>
              <a:spcPct val="90000"/>
            </a:lnSpc>
            <a:spcBef>
              <a:spcPct val="0"/>
            </a:spcBef>
            <a:spcAft>
              <a:spcPct val="35000"/>
            </a:spcAft>
            <a:buNone/>
          </a:pPr>
          <a:r>
            <a:rPr lang="en-US" sz="3300" kern="1200"/>
            <a:t>3</a:t>
          </a:r>
        </a:p>
      </dsp:txBody>
      <dsp:txXfrm>
        <a:off x="4289892" y="1258538"/>
        <a:ext cx="499171" cy="499171"/>
      </dsp:txXfrm>
    </dsp:sp>
    <dsp:sp modelId="{A44909BA-3256-4237-8400-31BC8A2F9B38}">
      <dsp:nvSpPr>
        <dsp:cNvPr id="0" name=""/>
        <dsp:cNvSpPr/>
      </dsp:nvSpPr>
      <dsp:spPr>
        <a:xfrm>
          <a:off x="3699080" y="3272886"/>
          <a:ext cx="1680794" cy="72"/>
        </a:xfrm>
        <a:prstGeom prst="rect">
          <a:avLst/>
        </a:prstGeom>
        <a:solidFill>
          <a:schemeClr val="accent2">
            <a:hueOff val="2928915"/>
            <a:satOff val="-8406"/>
            <a:lumOff val="-13459"/>
            <a:alphaOff val="0"/>
          </a:schemeClr>
        </a:solidFill>
        <a:ln w="19050" cap="flat" cmpd="sng" algn="ctr">
          <a:solidFill>
            <a:schemeClr val="accent2">
              <a:hueOff val="2928915"/>
              <a:satOff val="-8406"/>
              <a:lumOff val="-134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99802-4BC1-4789-8218-0975E34B6D58}">
      <dsp:nvSpPr>
        <dsp:cNvPr id="0" name=""/>
        <dsp:cNvSpPr/>
      </dsp:nvSpPr>
      <dsp:spPr>
        <a:xfrm>
          <a:off x="5547954" y="919846"/>
          <a:ext cx="1680794" cy="2353111"/>
        </a:xfrm>
        <a:prstGeom prst="rect">
          <a:avLst/>
        </a:prstGeom>
        <a:solidFill>
          <a:schemeClr val="accent2">
            <a:tint val="40000"/>
            <a:alpha val="90000"/>
            <a:hueOff val="4040831"/>
            <a:satOff val="-37339"/>
            <a:lumOff val="-4209"/>
            <a:alphaOff val="0"/>
          </a:schemeClr>
        </a:solidFill>
        <a:ln w="19050" cap="flat" cmpd="sng" algn="ctr">
          <a:solidFill>
            <a:schemeClr val="accent2">
              <a:tint val="40000"/>
              <a:alpha val="90000"/>
              <a:hueOff val="4040831"/>
              <a:satOff val="-37339"/>
              <a:lumOff val="-42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041" tIns="330200" rIns="131041" bIns="330200" numCol="1" spcCol="1270" anchor="t" anchorCtr="0">
          <a:noAutofit/>
        </a:bodyPr>
        <a:lstStyle/>
        <a:p>
          <a:pPr marL="0" lvl="0" indent="0" algn="l" defTabSz="755650">
            <a:lnSpc>
              <a:spcPct val="90000"/>
            </a:lnSpc>
            <a:spcBef>
              <a:spcPct val="0"/>
            </a:spcBef>
            <a:spcAft>
              <a:spcPct val="35000"/>
            </a:spcAft>
            <a:buNone/>
          </a:pPr>
          <a:r>
            <a:rPr lang="en-US" sz="1700" kern="1200"/>
            <a:t>Recognize and reward achievements</a:t>
          </a:r>
        </a:p>
      </dsp:txBody>
      <dsp:txXfrm>
        <a:off x="5547954" y="1814029"/>
        <a:ext cx="1680794" cy="1411866"/>
      </dsp:txXfrm>
    </dsp:sp>
    <dsp:sp modelId="{8C1959DB-8D30-419B-AD74-946B6C782EDD}">
      <dsp:nvSpPr>
        <dsp:cNvPr id="0" name=""/>
        <dsp:cNvSpPr/>
      </dsp:nvSpPr>
      <dsp:spPr>
        <a:xfrm>
          <a:off x="6035384" y="1155157"/>
          <a:ext cx="705933" cy="705933"/>
        </a:xfrm>
        <a:prstGeom prst="ellipse">
          <a:avLst/>
        </a:prstGeom>
        <a:solidFill>
          <a:schemeClr val="accent2">
            <a:hueOff val="3514698"/>
            <a:satOff val="-10087"/>
            <a:lumOff val="-16150"/>
            <a:alphaOff val="0"/>
          </a:schemeClr>
        </a:solidFill>
        <a:ln w="19050" cap="flat" cmpd="sng" algn="ctr">
          <a:solidFill>
            <a:schemeClr val="accent2">
              <a:hueOff val="3514698"/>
              <a:satOff val="-10087"/>
              <a:lumOff val="-1615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037" tIns="12700" rIns="55037" bIns="12700" numCol="1" spcCol="1270" anchor="ctr" anchorCtr="0">
          <a:noAutofit/>
        </a:bodyPr>
        <a:lstStyle/>
        <a:p>
          <a:pPr marL="0" lvl="0" indent="0" algn="ctr" defTabSz="1466850">
            <a:lnSpc>
              <a:spcPct val="90000"/>
            </a:lnSpc>
            <a:spcBef>
              <a:spcPct val="0"/>
            </a:spcBef>
            <a:spcAft>
              <a:spcPct val="35000"/>
            </a:spcAft>
            <a:buNone/>
          </a:pPr>
          <a:r>
            <a:rPr lang="en-US" sz="3300" kern="1200"/>
            <a:t>4</a:t>
          </a:r>
        </a:p>
      </dsp:txBody>
      <dsp:txXfrm>
        <a:off x="6138765" y="1258538"/>
        <a:ext cx="499171" cy="499171"/>
      </dsp:txXfrm>
    </dsp:sp>
    <dsp:sp modelId="{F963FA48-C01E-4F80-A464-5A2574ECC2AB}">
      <dsp:nvSpPr>
        <dsp:cNvPr id="0" name=""/>
        <dsp:cNvSpPr/>
      </dsp:nvSpPr>
      <dsp:spPr>
        <a:xfrm>
          <a:off x="5547954" y="3272886"/>
          <a:ext cx="1680794" cy="72"/>
        </a:xfrm>
        <a:prstGeom prst="rect">
          <a:avLst/>
        </a:prstGeom>
        <a:solidFill>
          <a:schemeClr val="accent2">
            <a:hueOff val="4100481"/>
            <a:satOff val="-11768"/>
            <a:lumOff val="-18842"/>
            <a:alphaOff val="0"/>
          </a:schemeClr>
        </a:solidFill>
        <a:ln w="19050" cap="flat" cmpd="sng" algn="ctr">
          <a:solidFill>
            <a:schemeClr val="accent2">
              <a:hueOff val="4100481"/>
              <a:satOff val="-11768"/>
              <a:lumOff val="-188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6E3B57-4907-425B-AED1-5072D1FB74DD}">
      <dsp:nvSpPr>
        <dsp:cNvPr id="0" name=""/>
        <dsp:cNvSpPr/>
      </dsp:nvSpPr>
      <dsp:spPr>
        <a:xfrm>
          <a:off x="7396827" y="919846"/>
          <a:ext cx="1680794" cy="2353111"/>
        </a:xfrm>
        <a:prstGeom prst="rect">
          <a:avLst/>
        </a:prstGeom>
        <a:solidFill>
          <a:schemeClr val="accent2">
            <a:tint val="40000"/>
            <a:alpha val="90000"/>
            <a:hueOff val="5387775"/>
            <a:satOff val="-49786"/>
            <a:lumOff val="-5612"/>
            <a:alphaOff val="0"/>
          </a:schemeClr>
        </a:solidFill>
        <a:ln w="19050" cap="flat" cmpd="sng" algn="ctr">
          <a:solidFill>
            <a:schemeClr val="accent2">
              <a:tint val="40000"/>
              <a:alpha val="90000"/>
              <a:hueOff val="5387775"/>
              <a:satOff val="-49786"/>
              <a:lumOff val="-56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041" tIns="330200" rIns="131041" bIns="330200" numCol="1" spcCol="1270" anchor="t" anchorCtr="0">
          <a:noAutofit/>
        </a:bodyPr>
        <a:lstStyle/>
        <a:p>
          <a:pPr marL="0" lvl="0" indent="0" algn="l" defTabSz="755650">
            <a:lnSpc>
              <a:spcPct val="90000"/>
            </a:lnSpc>
            <a:spcBef>
              <a:spcPct val="0"/>
            </a:spcBef>
            <a:spcAft>
              <a:spcPct val="35000"/>
            </a:spcAft>
            <a:buNone/>
          </a:pPr>
          <a:r>
            <a:rPr lang="en-US" sz="1700" kern="1200"/>
            <a:t>Address and overcome challenges</a:t>
          </a:r>
        </a:p>
      </dsp:txBody>
      <dsp:txXfrm>
        <a:off x="7396827" y="1814029"/>
        <a:ext cx="1680794" cy="1411866"/>
      </dsp:txXfrm>
    </dsp:sp>
    <dsp:sp modelId="{48641328-E715-481B-B58B-8B20D02BA58F}">
      <dsp:nvSpPr>
        <dsp:cNvPr id="0" name=""/>
        <dsp:cNvSpPr/>
      </dsp:nvSpPr>
      <dsp:spPr>
        <a:xfrm>
          <a:off x="7884257" y="1155157"/>
          <a:ext cx="705933" cy="705933"/>
        </a:xfrm>
        <a:prstGeom prst="ellipse">
          <a:avLst/>
        </a:prstGeom>
        <a:solidFill>
          <a:schemeClr val="accent2">
            <a:hueOff val="4686264"/>
            <a:satOff val="-13449"/>
            <a:lumOff val="-21534"/>
            <a:alphaOff val="0"/>
          </a:schemeClr>
        </a:solidFill>
        <a:ln w="19050" cap="flat" cmpd="sng" algn="ctr">
          <a:solidFill>
            <a:schemeClr val="accent2">
              <a:hueOff val="4686264"/>
              <a:satOff val="-13449"/>
              <a:lumOff val="-215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037" tIns="12700" rIns="55037" bIns="12700" numCol="1" spcCol="1270" anchor="ctr" anchorCtr="0">
          <a:noAutofit/>
        </a:bodyPr>
        <a:lstStyle/>
        <a:p>
          <a:pPr marL="0" lvl="0" indent="0" algn="ctr" defTabSz="1466850">
            <a:lnSpc>
              <a:spcPct val="90000"/>
            </a:lnSpc>
            <a:spcBef>
              <a:spcPct val="0"/>
            </a:spcBef>
            <a:spcAft>
              <a:spcPct val="35000"/>
            </a:spcAft>
            <a:buNone/>
          </a:pPr>
          <a:r>
            <a:rPr lang="en-US" sz="3300" kern="1200"/>
            <a:t>5</a:t>
          </a:r>
        </a:p>
      </dsp:txBody>
      <dsp:txXfrm>
        <a:off x="7987638" y="1258538"/>
        <a:ext cx="499171" cy="499171"/>
      </dsp:txXfrm>
    </dsp:sp>
    <dsp:sp modelId="{C089D5B9-E3EA-41AD-B5F2-F5BF0C9A2871}">
      <dsp:nvSpPr>
        <dsp:cNvPr id="0" name=""/>
        <dsp:cNvSpPr/>
      </dsp:nvSpPr>
      <dsp:spPr>
        <a:xfrm>
          <a:off x="7396827" y="3272886"/>
          <a:ext cx="1680794" cy="72"/>
        </a:xfrm>
        <a:prstGeom prst="rect">
          <a:avLst/>
        </a:prstGeom>
        <a:solidFill>
          <a:schemeClr val="accent2">
            <a:hueOff val="5272048"/>
            <a:satOff val="-15131"/>
            <a:lumOff val="-24226"/>
            <a:alphaOff val="0"/>
          </a:schemeClr>
        </a:solidFill>
        <a:ln w="19050" cap="flat" cmpd="sng" algn="ctr">
          <a:solidFill>
            <a:schemeClr val="accent2">
              <a:hueOff val="5272048"/>
              <a:satOff val="-15131"/>
              <a:lumOff val="-242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787F82-0CC8-46DB-B1DD-AC4D46779C97}">
      <dsp:nvSpPr>
        <dsp:cNvPr id="0" name=""/>
        <dsp:cNvSpPr/>
      </dsp:nvSpPr>
      <dsp:spPr>
        <a:xfrm>
          <a:off x="9245701" y="919846"/>
          <a:ext cx="1680794" cy="2353111"/>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1041" tIns="330200" rIns="131041" bIns="330200" numCol="1" spcCol="1270" anchor="t" anchorCtr="0">
          <a:noAutofit/>
        </a:bodyPr>
        <a:lstStyle/>
        <a:p>
          <a:pPr marL="0" lvl="0" indent="0" algn="l" defTabSz="755650">
            <a:lnSpc>
              <a:spcPct val="90000"/>
            </a:lnSpc>
            <a:spcBef>
              <a:spcPct val="0"/>
            </a:spcBef>
            <a:spcAft>
              <a:spcPct val="35000"/>
            </a:spcAft>
            <a:buNone/>
          </a:pPr>
          <a:r>
            <a:rPr lang="en-US" sz="1700" kern="1200"/>
            <a:t>Seek and share best practices</a:t>
          </a:r>
        </a:p>
      </dsp:txBody>
      <dsp:txXfrm>
        <a:off x="9245701" y="1814029"/>
        <a:ext cx="1680794" cy="1411866"/>
      </dsp:txXfrm>
    </dsp:sp>
    <dsp:sp modelId="{5A4C34AA-25E8-4C96-B325-C50A1848C606}">
      <dsp:nvSpPr>
        <dsp:cNvPr id="0" name=""/>
        <dsp:cNvSpPr/>
      </dsp:nvSpPr>
      <dsp:spPr>
        <a:xfrm>
          <a:off x="9733131" y="1155157"/>
          <a:ext cx="705933" cy="705933"/>
        </a:xfrm>
        <a:prstGeom prst="ellipse">
          <a:avLst/>
        </a:prstGeom>
        <a:solidFill>
          <a:schemeClr val="accent2">
            <a:hueOff val="5857831"/>
            <a:satOff val="-16812"/>
            <a:lumOff val="-26917"/>
            <a:alphaOff val="0"/>
          </a:schemeClr>
        </a:solidFill>
        <a:ln w="19050" cap="flat" cmpd="sng" algn="ctr">
          <a:solidFill>
            <a:schemeClr val="accent2">
              <a:hueOff val="5857831"/>
              <a:satOff val="-16812"/>
              <a:lumOff val="-269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037" tIns="12700" rIns="55037" bIns="12700" numCol="1" spcCol="1270" anchor="ctr" anchorCtr="0">
          <a:noAutofit/>
        </a:bodyPr>
        <a:lstStyle/>
        <a:p>
          <a:pPr marL="0" lvl="0" indent="0" algn="ctr" defTabSz="1466850">
            <a:lnSpc>
              <a:spcPct val="90000"/>
            </a:lnSpc>
            <a:spcBef>
              <a:spcPct val="0"/>
            </a:spcBef>
            <a:spcAft>
              <a:spcPct val="35000"/>
            </a:spcAft>
            <a:buNone/>
          </a:pPr>
          <a:r>
            <a:rPr lang="en-US" sz="3300" kern="1200"/>
            <a:t>6</a:t>
          </a:r>
        </a:p>
      </dsp:txBody>
      <dsp:txXfrm>
        <a:off x="9836512" y="1258538"/>
        <a:ext cx="499171" cy="499171"/>
      </dsp:txXfrm>
    </dsp:sp>
    <dsp:sp modelId="{CDEB455D-9DD6-4C16-9B7A-38929EC6B710}">
      <dsp:nvSpPr>
        <dsp:cNvPr id="0" name=""/>
        <dsp:cNvSpPr/>
      </dsp:nvSpPr>
      <dsp:spPr>
        <a:xfrm>
          <a:off x="9245701" y="3272886"/>
          <a:ext cx="1680794"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26F63-867D-4216-9FA8-AA9402E8708C}">
      <dsp:nvSpPr>
        <dsp:cNvPr id="0" name=""/>
        <dsp:cNvSpPr/>
      </dsp:nvSpPr>
      <dsp:spPr>
        <a:xfrm>
          <a:off x="307345" y="1546"/>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Fear of punishment</a:t>
          </a:r>
        </a:p>
      </dsp:txBody>
      <dsp:txXfrm>
        <a:off x="307345" y="1546"/>
        <a:ext cx="3222855" cy="1933713"/>
      </dsp:txXfrm>
    </dsp:sp>
    <dsp:sp modelId="{C16699BE-262E-4BD0-B071-FA22CDD45BF0}">
      <dsp:nvSpPr>
        <dsp:cNvPr id="0" name=""/>
        <dsp:cNvSpPr/>
      </dsp:nvSpPr>
      <dsp:spPr>
        <a:xfrm>
          <a:off x="3852486" y="1546"/>
          <a:ext cx="3222855" cy="1933713"/>
        </a:xfrm>
        <a:prstGeom prst="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Lack of trust</a:t>
          </a:r>
        </a:p>
      </dsp:txBody>
      <dsp:txXfrm>
        <a:off x="3852486" y="1546"/>
        <a:ext cx="3222855" cy="1933713"/>
      </dsp:txXfrm>
    </dsp:sp>
    <dsp:sp modelId="{5CA8BC05-811D-4258-B23D-C8727CA59D56}">
      <dsp:nvSpPr>
        <dsp:cNvPr id="0" name=""/>
        <dsp:cNvSpPr/>
      </dsp:nvSpPr>
      <dsp:spPr>
        <a:xfrm>
          <a:off x="7397627" y="1546"/>
          <a:ext cx="3222855" cy="1933713"/>
        </a:xfrm>
        <a:prstGeom prst="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Resistance to change</a:t>
          </a:r>
        </a:p>
      </dsp:txBody>
      <dsp:txXfrm>
        <a:off x="7397627" y="1546"/>
        <a:ext cx="3222855" cy="1933713"/>
      </dsp:txXfrm>
    </dsp:sp>
    <dsp:sp modelId="{5A8610DC-EEFF-46BF-BFFE-3AB22346D92F}">
      <dsp:nvSpPr>
        <dsp:cNvPr id="0" name=""/>
        <dsp:cNvSpPr/>
      </dsp:nvSpPr>
      <dsp:spPr>
        <a:xfrm>
          <a:off x="2079915" y="2257545"/>
          <a:ext cx="3222855" cy="1933713"/>
        </a:xfrm>
        <a:prstGeom prst="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Lack of leadership commitment</a:t>
          </a:r>
        </a:p>
      </dsp:txBody>
      <dsp:txXfrm>
        <a:off x="2079915" y="2257545"/>
        <a:ext cx="3222855" cy="1933713"/>
      </dsp:txXfrm>
    </dsp:sp>
    <dsp:sp modelId="{E8B70369-7572-4BE7-AF7A-CBA97ECEB4B9}">
      <dsp:nvSpPr>
        <dsp:cNvPr id="0" name=""/>
        <dsp:cNvSpPr/>
      </dsp:nvSpPr>
      <dsp:spPr>
        <a:xfrm>
          <a:off x="5625057" y="2257545"/>
          <a:ext cx="3222855" cy="193371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Lack of resources</a:t>
          </a:r>
        </a:p>
      </dsp:txBody>
      <dsp:txXfrm>
        <a:off x="5625057" y="2257545"/>
        <a:ext cx="3222855" cy="1933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B54B3-22C1-46EA-9B05-FC4833A2924B}">
      <dsp:nvSpPr>
        <dsp:cNvPr id="0" name=""/>
        <dsp:cNvSpPr/>
      </dsp:nvSpPr>
      <dsp:spPr>
        <a:xfrm>
          <a:off x="0" y="5528"/>
          <a:ext cx="10515600" cy="7024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1A9795-6D63-4BF8-9EB1-2FE04646643E}">
      <dsp:nvSpPr>
        <dsp:cNvPr id="0" name=""/>
        <dsp:cNvSpPr/>
      </dsp:nvSpPr>
      <dsp:spPr>
        <a:xfrm>
          <a:off x="212493" y="163582"/>
          <a:ext cx="386730" cy="3863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4DD7F-1BE4-43B2-8B61-C0EDFF382945}">
      <dsp:nvSpPr>
        <dsp:cNvPr id="0" name=""/>
        <dsp:cNvSpPr/>
      </dsp:nvSpPr>
      <dsp:spPr>
        <a:xfrm>
          <a:off x="811718" y="5528"/>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Creating a culture of transparency and openness by encouraging employees to report errors and near-misses without fear of punishment (Dekker, 2011)</a:t>
          </a:r>
        </a:p>
      </dsp:txBody>
      <dsp:txXfrm>
        <a:off x="811718" y="5528"/>
        <a:ext cx="9691381" cy="724411"/>
      </dsp:txXfrm>
    </dsp:sp>
    <dsp:sp modelId="{325027AE-E1BD-41A8-A99A-F0372CACD1EA}">
      <dsp:nvSpPr>
        <dsp:cNvPr id="0" name=""/>
        <dsp:cNvSpPr/>
      </dsp:nvSpPr>
      <dsp:spPr>
        <a:xfrm>
          <a:off x="0" y="911042"/>
          <a:ext cx="10515600" cy="7024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E56D28-180C-419C-B6B4-1079F2D63A8A}">
      <dsp:nvSpPr>
        <dsp:cNvPr id="0" name=""/>
        <dsp:cNvSpPr/>
      </dsp:nvSpPr>
      <dsp:spPr>
        <a:xfrm>
          <a:off x="212493" y="1069095"/>
          <a:ext cx="386730" cy="3863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C73FF3-0ADA-447F-968C-D96EFC766E98}">
      <dsp:nvSpPr>
        <dsp:cNvPr id="0" name=""/>
        <dsp:cNvSpPr/>
      </dsp:nvSpPr>
      <dsp:spPr>
        <a:xfrm>
          <a:off x="811718" y="911042"/>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Building trust by involving employees in the process of creating a Just Culture and being open and honest about the causes of errors and near-misses (Vincent, 2016)</a:t>
          </a:r>
        </a:p>
      </dsp:txBody>
      <dsp:txXfrm>
        <a:off x="811718" y="911042"/>
        <a:ext cx="9691381" cy="724411"/>
      </dsp:txXfrm>
    </dsp:sp>
    <dsp:sp modelId="{1164BC03-2D1E-417B-A11B-52A6D07756C5}">
      <dsp:nvSpPr>
        <dsp:cNvPr id="0" name=""/>
        <dsp:cNvSpPr/>
      </dsp:nvSpPr>
      <dsp:spPr>
        <a:xfrm>
          <a:off x="0" y="1816556"/>
          <a:ext cx="10515600" cy="7024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AB061-BCE8-46D6-8DC2-E1FAA82F1A23}">
      <dsp:nvSpPr>
        <dsp:cNvPr id="0" name=""/>
        <dsp:cNvSpPr/>
      </dsp:nvSpPr>
      <dsp:spPr>
        <a:xfrm>
          <a:off x="212493" y="1974609"/>
          <a:ext cx="386730" cy="3863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6FD774-A725-4FEC-A79A-F92030B7F82E}">
      <dsp:nvSpPr>
        <dsp:cNvPr id="0" name=""/>
        <dsp:cNvSpPr/>
      </dsp:nvSpPr>
      <dsp:spPr>
        <a:xfrm>
          <a:off x="811718" y="1816556"/>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Addressing resistance to change by involving employees in the process of creating a Just Culture and providing training on the benefits of the approach (Hofmann &amp; Jones, 2018)</a:t>
          </a:r>
        </a:p>
      </dsp:txBody>
      <dsp:txXfrm>
        <a:off x="811718" y="1816556"/>
        <a:ext cx="9691381" cy="724411"/>
      </dsp:txXfrm>
    </dsp:sp>
    <dsp:sp modelId="{986167A2-8D9F-46C6-A451-215CA223C2A4}">
      <dsp:nvSpPr>
        <dsp:cNvPr id="0" name=""/>
        <dsp:cNvSpPr/>
      </dsp:nvSpPr>
      <dsp:spPr>
        <a:xfrm>
          <a:off x="0" y="2722070"/>
          <a:ext cx="10515600" cy="7024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45E366-32D3-4BA4-A53B-AC8179DE2D6D}">
      <dsp:nvSpPr>
        <dsp:cNvPr id="0" name=""/>
        <dsp:cNvSpPr/>
      </dsp:nvSpPr>
      <dsp:spPr>
        <a:xfrm>
          <a:off x="212493" y="2880123"/>
          <a:ext cx="386730" cy="3863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BE14F3-3710-4B41-BAA3-61E87733E690}">
      <dsp:nvSpPr>
        <dsp:cNvPr id="0" name=""/>
        <dsp:cNvSpPr/>
      </dsp:nvSpPr>
      <dsp:spPr>
        <a:xfrm>
          <a:off x="811718" y="2722070"/>
          <a:ext cx="9691381"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Providing leadership commitment by involving leaders in the process of creating a Just Culture and holding them accountable for creating a culture of safety (Reason, 2000)</a:t>
          </a:r>
        </a:p>
      </dsp:txBody>
      <dsp:txXfrm>
        <a:off x="811718" y="2722070"/>
        <a:ext cx="9691381" cy="724411"/>
      </dsp:txXfrm>
    </dsp:sp>
    <dsp:sp modelId="{28096BA6-8122-4EA0-8D14-5C33BD7FF3B8}">
      <dsp:nvSpPr>
        <dsp:cNvPr id="0" name=""/>
        <dsp:cNvSpPr/>
      </dsp:nvSpPr>
      <dsp:spPr>
        <a:xfrm>
          <a:off x="0" y="3627584"/>
          <a:ext cx="10515600" cy="70245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A5116-368A-4E0A-8926-4F0A1C6A9D5E}">
      <dsp:nvSpPr>
        <dsp:cNvPr id="0" name=""/>
        <dsp:cNvSpPr/>
      </dsp:nvSpPr>
      <dsp:spPr>
        <a:xfrm>
          <a:off x="212701" y="3785637"/>
          <a:ext cx="386730" cy="38635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E84CE-C757-4FD2-BE6F-B9239F7DDDB0}">
      <dsp:nvSpPr>
        <dsp:cNvPr id="0" name=""/>
        <dsp:cNvSpPr/>
      </dsp:nvSpPr>
      <dsp:spPr>
        <a:xfrm>
          <a:off x="812133" y="3627584"/>
          <a:ext cx="9678087" cy="724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67" tIns="76667" rIns="76667" bIns="76667" numCol="1" spcCol="1270" anchor="ctr" anchorCtr="0">
          <a:noAutofit/>
        </a:bodyPr>
        <a:lstStyle/>
        <a:p>
          <a:pPr marL="0" lvl="0" indent="0" algn="l" defTabSz="622300">
            <a:lnSpc>
              <a:spcPct val="90000"/>
            </a:lnSpc>
            <a:spcBef>
              <a:spcPct val="0"/>
            </a:spcBef>
            <a:spcAft>
              <a:spcPct val="35000"/>
            </a:spcAft>
            <a:buNone/>
          </a:pPr>
          <a:r>
            <a:rPr lang="en-US" sz="1400" kern="1200"/>
            <a:t>Providing resources such as training, error reporting systems and staff time to review errors and near-misses (Hofmann &amp; Jones, 2018). Alongside Freedom to Speak Up Guardians, implementation of Just and Learning Ambassadors to support and hold all accountable.</a:t>
          </a:r>
        </a:p>
      </dsp:txBody>
      <dsp:txXfrm>
        <a:off x="812133" y="3627584"/>
        <a:ext cx="9678087" cy="724411"/>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l/learning-curve.asp#:~:text=A%20learning%20curve%20is%20a,as%20the%20process%20is%20learned" TargetMode="External"/><Relationship Id="rId7" Type="http://schemas.openxmlformats.org/officeDocument/2006/relationships/hyperlink" Target="https://www.linkedin.com/advice/0/what-benefits-challenges-implementing-8f#:~:text=Provide%20training%20and%20support%20The%20second%20step,causal%20analysis%2C%20risk%20assessment%2C%20and%20improvement%20actions"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psnet.ahrq.gov/perspective/making-just-culture-reality-one-organizations-approach" TargetMode="External"/><Relationship Id="rId5" Type="http://schemas.openxmlformats.org/officeDocument/2006/relationships/hyperlink" Target="https://www.brighamandwomensfaulkner.org/about-bwfh/news/what-is-just-culture-changing-the-way-we-think-about-errors-to-improve-patient-safety-and-staff-satisfaction" TargetMode="External"/><Relationship Id="rId4" Type="http://schemas.openxmlformats.org/officeDocument/2006/relationships/hyperlink" Target="https://maestrolearning.com/blogs/what-is-the-learning-curve-2/#:~:text=The%20learning%20curve%20shows%20that,percent%20of%20what%20they%20learn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EFC7BB-64AE-45E4-90F7-BA062F86E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FB5B51E-2110-4BFE-90CE-A5C01B483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9462C04-FE91-DA40-C33C-E41B9C145B09}"/>
              </a:ext>
            </a:extLst>
          </p:cNvPr>
          <p:cNvPicPr>
            <a:picLocks noChangeAspect="1"/>
          </p:cNvPicPr>
          <p:nvPr/>
        </p:nvPicPr>
        <p:blipFill rotWithShape="1">
          <a:blip r:embed="rId2">
            <a:alphaModFix amt="60000"/>
          </a:blip>
          <a:srcRect r="-2" b="-2"/>
          <a:stretch/>
        </p:blipFill>
        <p:spPr>
          <a:xfrm>
            <a:off x="-1" y="10"/>
            <a:ext cx="12192001" cy="6857990"/>
          </a:xfrm>
          <a:prstGeom prst="rect">
            <a:avLst/>
          </a:prstGeom>
        </p:spPr>
      </p:pic>
      <p:sp>
        <p:nvSpPr>
          <p:cNvPr id="2" name="Title 1"/>
          <p:cNvSpPr>
            <a:spLocks noGrp="1"/>
          </p:cNvSpPr>
          <p:nvPr>
            <p:ph type="ctrTitle"/>
          </p:nvPr>
        </p:nvSpPr>
        <p:spPr>
          <a:xfrm>
            <a:off x="838200" y="1387056"/>
            <a:ext cx="9144000" cy="2513271"/>
          </a:xfrm>
        </p:spPr>
        <p:txBody>
          <a:bodyPr>
            <a:normAutofit/>
          </a:bodyPr>
          <a:lstStyle/>
          <a:p>
            <a:pPr algn="l"/>
            <a:r>
              <a:rPr lang="en-US" sz="5200">
                <a:solidFill>
                  <a:srgbClr val="FFFFFF"/>
                </a:solidFill>
                <a:ea typeface="+mj-lt"/>
                <a:cs typeface="+mj-lt"/>
              </a:rPr>
              <a:t>The Learning Curve of a Just Culture</a:t>
            </a:r>
            <a:endParaRPr lang="en-US" sz="5200">
              <a:solidFill>
                <a:srgbClr val="FFFFFF"/>
              </a:solidFill>
            </a:endParaRPr>
          </a:p>
        </p:txBody>
      </p:sp>
      <p:sp>
        <p:nvSpPr>
          <p:cNvPr id="3" name="Subtitle 2"/>
          <p:cNvSpPr>
            <a:spLocks noGrp="1"/>
          </p:cNvSpPr>
          <p:nvPr>
            <p:ph type="subTitle" idx="1"/>
          </p:nvPr>
        </p:nvSpPr>
        <p:spPr>
          <a:xfrm>
            <a:off x="859970" y="4072044"/>
            <a:ext cx="9122229" cy="1671567"/>
          </a:xfrm>
        </p:spPr>
        <p:txBody>
          <a:bodyPr vert="horz" lIns="91440" tIns="45720" rIns="91440" bIns="45720" rtlCol="0" anchor="t">
            <a:normAutofit/>
          </a:bodyPr>
          <a:lstStyle/>
          <a:p>
            <a:pPr algn="l"/>
            <a:r>
              <a:rPr lang="en-US" b="1" dirty="0">
                <a:solidFill>
                  <a:srgbClr val="FFFFFF"/>
                </a:solidFill>
                <a:ea typeface="+mn-lt"/>
                <a:cs typeface="+mn-lt"/>
              </a:rPr>
              <a:t>By: Taib </a:t>
            </a:r>
            <a:r>
              <a:rPr lang="en-US" b="1" dirty="0" err="1">
                <a:solidFill>
                  <a:srgbClr val="FFFFFF"/>
                </a:solidFill>
                <a:ea typeface="+mn-lt"/>
                <a:cs typeface="+mn-lt"/>
              </a:rPr>
              <a:t>Elbaroudi</a:t>
            </a:r>
            <a:endParaRPr lang="en-US" dirty="0" err="1">
              <a:solidFill>
                <a:srgbClr val="FFFFFF"/>
              </a:solidFill>
              <a:ea typeface="+mn-lt"/>
              <a:cs typeface="+mn-lt"/>
            </a:endParaRPr>
          </a:p>
          <a:p>
            <a:pPr algn="l"/>
            <a:r>
              <a:rPr lang="en-US" b="1" dirty="0">
                <a:solidFill>
                  <a:srgbClr val="FFFFFF"/>
                </a:solidFill>
                <a:ea typeface="+mn-lt"/>
                <a:cs typeface="+mn-lt"/>
              </a:rPr>
              <a:t>07/14/2024</a:t>
            </a:r>
            <a:endParaRPr lang="en-US" dirty="0">
              <a:solidFill>
                <a:srgbClr val="FFFFFF"/>
              </a:solidFill>
              <a:ea typeface="+mn-lt"/>
              <a:cs typeface="+mn-lt"/>
            </a:endParaRPr>
          </a:p>
          <a:p>
            <a:pPr algn="l"/>
            <a:endParaRPr lang="en-US">
              <a:solidFill>
                <a:srgbClr val="FFFFFF"/>
              </a:solidFill>
              <a:ea typeface="+mn-lt"/>
              <a:cs typeface="+mn-lt"/>
            </a:endParaRPr>
          </a:p>
          <a:p>
            <a:pPr algn="l"/>
            <a:endParaRPr lang="en-US">
              <a:solidFill>
                <a:srgbClr val="FFFFFF"/>
              </a:solidFill>
              <a:ea typeface="+mn-lt"/>
              <a:cs typeface="+mn-lt"/>
            </a:endParaRPr>
          </a:p>
          <a:p>
            <a:pPr algn="l"/>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2"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The Impact of Just Culture on Human Performance - Captive Resources">
            <a:extLst>
              <a:ext uri="{FF2B5EF4-FFF2-40B4-BE49-F238E27FC236}">
                <a16:creationId xmlns:a16="http://schemas.microsoft.com/office/drawing/2014/main" id="{3031B529-8F46-4AB6-92F5-0FB4249DE1F6}"/>
              </a:ext>
            </a:extLst>
          </p:cNvPr>
          <p:cNvPicPr>
            <a:picLocks noChangeAspect="1"/>
          </p:cNvPicPr>
          <p:nvPr/>
        </p:nvPicPr>
        <p:blipFill>
          <a:blip r:embed="rId2"/>
          <a:stretch>
            <a:fillRect/>
          </a:stretch>
        </p:blipFill>
        <p:spPr>
          <a:xfrm>
            <a:off x="786385" y="2396684"/>
            <a:ext cx="5270026" cy="3504567"/>
          </a:xfrm>
          <a:prstGeom prst="rect">
            <a:avLst/>
          </a:prstGeom>
        </p:spPr>
      </p:pic>
      <p:grpSp>
        <p:nvGrpSpPr>
          <p:cNvPr id="15" name="Group 14">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6" name="Freeform: Shape 15">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786384" y="576072"/>
            <a:ext cx="10377484" cy="1546533"/>
          </a:xfrm>
        </p:spPr>
        <p:txBody>
          <a:bodyPr anchor="t">
            <a:normAutofit/>
          </a:bodyPr>
          <a:lstStyle/>
          <a:p>
            <a:r>
              <a:rPr lang="en-US" sz="4800">
                <a:solidFill>
                  <a:schemeClr val="bg1"/>
                </a:solidFill>
              </a:rPr>
              <a:t>What is a Just Culture?</a:t>
            </a:r>
          </a:p>
        </p:txBody>
      </p:sp>
      <p:sp>
        <p:nvSpPr>
          <p:cNvPr id="3" name="Subtitle 2"/>
          <p:cNvSpPr>
            <a:spLocks noGrp="1"/>
          </p:cNvSpPr>
          <p:nvPr>
            <p:ph idx="1"/>
          </p:nvPr>
        </p:nvSpPr>
        <p:spPr>
          <a:xfrm>
            <a:off x="6464409" y="2197386"/>
            <a:ext cx="4699459" cy="3903163"/>
          </a:xfrm>
        </p:spPr>
        <p:txBody>
          <a:bodyPr vert="horz" lIns="91440" tIns="45720" rIns="91440" bIns="45720" rtlCol="0" anchor="ctr">
            <a:normAutofit/>
          </a:bodyPr>
          <a:lstStyle/>
          <a:p>
            <a:pPr marL="0" indent="0">
              <a:buNone/>
            </a:pPr>
            <a:r>
              <a:rPr lang="en-US" sz="1800" dirty="0">
                <a:solidFill>
                  <a:schemeClr val="bg1"/>
                </a:solidFill>
                <a:ea typeface="+mn-lt"/>
                <a:cs typeface="+mn-lt"/>
              </a:rPr>
              <a:t>"</a:t>
            </a:r>
            <a:r>
              <a:rPr lang="en-US" sz="1800" b="1" dirty="0">
                <a:ea typeface="+mn-lt"/>
                <a:cs typeface="+mn-lt"/>
              </a:rPr>
              <a:t>Just Culture</a:t>
            </a:r>
            <a:r>
              <a:rPr lang="en-US" sz="1800" dirty="0">
                <a:solidFill>
                  <a:schemeClr val="bg1"/>
                </a:solidFill>
                <a:ea typeface="+mn-lt"/>
                <a:cs typeface="+mn-lt"/>
              </a:rPr>
              <a:t>" refers to a system of shared accountability in which organizations are accountable for the systems they have designed and for responding to the behaviors of their employees in a fair and just manner. </a:t>
            </a:r>
            <a:endParaRPr lang="en-US" sz="1800" dirty="0">
              <a:solidFill>
                <a:schemeClr val="bg1"/>
              </a:solidFill>
            </a:endParaRPr>
          </a:p>
        </p:txBody>
      </p:sp>
    </p:spTree>
    <p:extLst>
      <p:ext uri="{BB962C8B-B14F-4D97-AF65-F5344CB8AC3E}">
        <p14:creationId xmlns:p14="http://schemas.microsoft.com/office/powerpoint/2010/main" val="23789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7"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A group of circles with text&#10;&#10;Description automatically generated">
            <a:extLst>
              <a:ext uri="{FF2B5EF4-FFF2-40B4-BE49-F238E27FC236}">
                <a16:creationId xmlns:a16="http://schemas.microsoft.com/office/drawing/2014/main" id="{35E0555F-C1DA-10EF-A84E-4CE131365360}"/>
              </a:ext>
            </a:extLst>
          </p:cNvPr>
          <p:cNvPicPr>
            <a:picLocks noChangeAspect="1"/>
          </p:cNvPicPr>
          <p:nvPr/>
        </p:nvPicPr>
        <p:blipFill>
          <a:blip r:embed="rId2"/>
          <a:stretch>
            <a:fillRect/>
          </a:stretch>
        </p:blipFill>
        <p:spPr>
          <a:xfrm>
            <a:off x="786385" y="2620660"/>
            <a:ext cx="5270026" cy="3056615"/>
          </a:xfrm>
          <a:prstGeom prst="rect">
            <a:avLst/>
          </a:prstGeom>
        </p:spPr>
      </p:pic>
      <p:grpSp>
        <p:nvGrpSpPr>
          <p:cNvPr id="20" name="Group 1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786384" y="576072"/>
            <a:ext cx="10377484" cy="1546533"/>
          </a:xfrm>
        </p:spPr>
        <p:txBody>
          <a:bodyPr anchor="t">
            <a:normAutofit/>
          </a:bodyPr>
          <a:lstStyle/>
          <a:p>
            <a:r>
              <a:rPr lang="en-US" sz="4800" b="1" dirty="0"/>
              <a:t>What Is a Learning Curve?</a:t>
            </a:r>
          </a:p>
        </p:txBody>
      </p:sp>
      <p:sp>
        <p:nvSpPr>
          <p:cNvPr id="7" name="Content Placeholder 6">
            <a:extLst>
              <a:ext uri="{FF2B5EF4-FFF2-40B4-BE49-F238E27FC236}">
                <a16:creationId xmlns:a16="http://schemas.microsoft.com/office/drawing/2014/main" id="{5311CA1A-CC80-2F0B-0209-104FE4C37899}"/>
              </a:ext>
            </a:extLst>
          </p:cNvPr>
          <p:cNvSpPr>
            <a:spLocks noGrp="1"/>
          </p:cNvSpPr>
          <p:nvPr>
            <p:ph idx="1"/>
          </p:nvPr>
        </p:nvSpPr>
        <p:spPr>
          <a:xfrm>
            <a:off x="6464409" y="2197386"/>
            <a:ext cx="4699459" cy="3903163"/>
          </a:xfrm>
        </p:spPr>
        <p:txBody>
          <a:bodyPr vert="horz" lIns="91440" tIns="45720" rIns="91440" bIns="45720" rtlCol="0" anchor="ctr">
            <a:normAutofit/>
          </a:bodyPr>
          <a:lstStyle/>
          <a:p>
            <a:pPr marL="0" indent="0">
              <a:buNone/>
            </a:pPr>
            <a:r>
              <a:rPr lang="en-US" sz="1800">
                <a:solidFill>
                  <a:schemeClr val="bg1"/>
                </a:solidFill>
                <a:ea typeface="+mn-lt"/>
                <a:cs typeface="+mn-lt"/>
              </a:rPr>
              <a:t>A learning curve is a mathematical concept that graphically depicts how a process is improved over time due to learning and increased proficiency. The learning curve theory is that tasks will require less time and resources the more they are performed because of proficiencies gained as the process is learned.</a:t>
            </a:r>
            <a:endParaRPr lang="en-US" sz="1800">
              <a:solidFill>
                <a:schemeClr val="bg1"/>
              </a:solidFill>
            </a:endParaRPr>
          </a:p>
        </p:txBody>
      </p:sp>
    </p:spTree>
    <p:extLst>
      <p:ext uri="{BB962C8B-B14F-4D97-AF65-F5344CB8AC3E}">
        <p14:creationId xmlns:p14="http://schemas.microsoft.com/office/powerpoint/2010/main" val="254779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idx="4294967295"/>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Implementation of a Just Culture</a:t>
            </a:r>
          </a:p>
        </p:txBody>
      </p:sp>
      <p:sp>
        <p:nvSpPr>
          <p:cNvPr id="281" name="TextBox 280">
            <a:extLst>
              <a:ext uri="{FF2B5EF4-FFF2-40B4-BE49-F238E27FC236}">
                <a16:creationId xmlns:a16="http://schemas.microsoft.com/office/drawing/2014/main" id="{7CD46EF1-7271-DD8E-81B6-022DEA5CC814}"/>
              </a:ext>
            </a:extLst>
          </p:cNvPr>
          <p:cNvSpPr txBox="1"/>
          <p:nvPr/>
        </p:nvSpPr>
        <p:spPr>
          <a:xfrm>
            <a:off x="415949" y="2214956"/>
            <a:ext cx="1097050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Establishing a just culture in an organization is a continuous process that involves three main areas of action:​</a:t>
            </a:r>
          </a:p>
          <a:p>
            <a:pPr marL="514350" indent="-514350">
              <a:buFont typeface=""/>
              <a:buAutoNum type="arabicPeriod"/>
            </a:pPr>
            <a:r>
              <a:rPr lang="en-US" sz="2800">
                <a:cs typeface="Arial"/>
              </a:rPr>
              <a:t>Building awareness​</a:t>
            </a:r>
          </a:p>
          <a:p>
            <a:pPr marL="514350" indent="-514350">
              <a:buFont typeface=""/>
              <a:buAutoNum type="arabicPeriod"/>
            </a:pPr>
            <a:r>
              <a:rPr lang="en-US" sz="2800">
                <a:cs typeface="Arial"/>
              </a:rPr>
              <a:t>Implementing policies​</a:t>
            </a:r>
          </a:p>
          <a:p>
            <a:pPr marL="514350" indent="-514350">
              <a:buFont typeface=""/>
              <a:buAutoNum type="arabicPeriod"/>
            </a:pPr>
            <a:r>
              <a:rPr lang="en-US" sz="2800">
                <a:cs typeface="Arial"/>
              </a:rPr>
              <a:t>Integrating just culture principles into daily work</a:t>
            </a:r>
          </a:p>
        </p:txBody>
      </p:sp>
    </p:spTree>
    <p:extLst>
      <p:ext uri="{BB962C8B-B14F-4D97-AF65-F5344CB8AC3E}">
        <p14:creationId xmlns:p14="http://schemas.microsoft.com/office/powerpoint/2010/main" val="392288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pPr>
              <a:spcBef>
                <a:spcPts val="0"/>
              </a:spcBef>
            </a:pPr>
            <a:r>
              <a:rPr lang="en-US" sz="4000">
                <a:solidFill>
                  <a:srgbClr val="FFFFFF"/>
                </a:solidFill>
                <a:latin typeface="Arial"/>
                <a:cs typeface="Arial"/>
              </a:rPr>
              <a:t>Steps for Implementation</a:t>
            </a:r>
          </a:p>
        </p:txBody>
      </p:sp>
      <p:graphicFrame>
        <p:nvGraphicFramePr>
          <p:cNvPr id="5" name="Subtitle 2">
            <a:extLst>
              <a:ext uri="{FF2B5EF4-FFF2-40B4-BE49-F238E27FC236}">
                <a16:creationId xmlns:a16="http://schemas.microsoft.com/office/drawing/2014/main" id="{969CC96E-D7FC-18D2-1EAE-C4DE536BFDF4}"/>
              </a:ext>
            </a:extLst>
          </p:cNvPr>
          <p:cNvGraphicFramePr>
            <a:graphicFrameLocks noGrp="1"/>
          </p:cNvGraphicFramePr>
          <p:nvPr>
            <p:ph idx="1"/>
            <p:extLst>
              <p:ext uri="{D42A27DB-BD31-4B8C-83A1-F6EECF244321}">
                <p14:modId xmlns:p14="http://schemas.microsoft.com/office/powerpoint/2010/main" val="176731175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36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b="1" dirty="0">
                <a:solidFill>
                  <a:srgbClr val="FFFFFF"/>
                </a:solidFill>
              </a:rPr>
              <a:t>Barriers and Challenges</a:t>
            </a:r>
          </a:p>
        </p:txBody>
      </p:sp>
      <p:graphicFrame>
        <p:nvGraphicFramePr>
          <p:cNvPr id="5" name="Subtitle 2">
            <a:extLst>
              <a:ext uri="{FF2B5EF4-FFF2-40B4-BE49-F238E27FC236}">
                <a16:creationId xmlns:a16="http://schemas.microsoft.com/office/drawing/2014/main" id="{3E3ED8EF-656C-C12F-7C26-6093B12111DB}"/>
              </a:ext>
            </a:extLst>
          </p:cNvPr>
          <p:cNvGraphicFramePr>
            <a:graphicFrameLocks noGrp="1"/>
          </p:cNvGraphicFramePr>
          <p:nvPr>
            <p:ph idx="1"/>
            <p:extLst>
              <p:ext uri="{D42A27DB-BD31-4B8C-83A1-F6EECF244321}">
                <p14:modId xmlns:p14="http://schemas.microsoft.com/office/powerpoint/2010/main" val="5266576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468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b="1" dirty="0"/>
              <a:t>Best practices to overcome the challenges:</a:t>
            </a:r>
          </a:p>
        </p:txBody>
      </p:sp>
      <p:sp>
        <p:nvSpPr>
          <p:cNvPr id="23" name="Rectangle 2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5" name="Subtitle 2">
            <a:extLst>
              <a:ext uri="{FF2B5EF4-FFF2-40B4-BE49-F238E27FC236}">
                <a16:creationId xmlns:a16="http://schemas.microsoft.com/office/drawing/2014/main" id="{3A0B372F-A6B3-5614-357A-297058433414}"/>
              </a:ext>
            </a:extLst>
          </p:cNvPr>
          <p:cNvGraphicFramePr>
            <a:graphicFrameLocks noGrp="1"/>
          </p:cNvGraphicFramePr>
          <p:nvPr>
            <p:ph idx="1"/>
            <p:extLst>
              <p:ext uri="{D42A27DB-BD31-4B8C-83A1-F6EECF244321}">
                <p14:modId xmlns:p14="http://schemas.microsoft.com/office/powerpoint/2010/main" val="426537380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834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2" name="Rectangle 3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9425" y="1238081"/>
            <a:ext cx="4709345" cy="962953"/>
          </a:xfrm>
        </p:spPr>
        <p:txBody>
          <a:bodyPr anchor="b">
            <a:normAutofit/>
          </a:bodyPr>
          <a:lstStyle/>
          <a:p>
            <a:r>
              <a:rPr lang="en-US" sz="3800" b="1"/>
              <a:t>Conclusion</a:t>
            </a:r>
          </a:p>
        </p:txBody>
      </p:sp>
      <p:sp>
        <p:nvSpPr>
          <p:cNvPr id="37" name="Rectangle 3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idx="1"/>
          </p:nvPr>
        </p:nvSpPr>
        <p:spPr>
          <a:xfrm>
            <a:off x="1100736" y="2508105"/>
            <a:ext cx="4709345" cy="3632493"/>
          </a:xfrm>
        </p:spPr>
        <p:txBody>
          <a:bodyPr vert="horz" lIns="91440" tIns="45720" rIns="91440" bIns="45720" rtlCol="0" anchor="ctr">
            <a:normAutofit/>
          </a:bodyPr>
          <a:lstStyle/>
          <a:p>
            <a:pPr marL="0" indent="0">
              <a:buNone/>
            </a:pPr>
            <a:r>
              <a:rPr lang="en-US" sz="2000" dirty="0"/>
              <a:t>Overall, by following the Just Culture's best practices mentioned in this presentation,</a:t>
            </a:r>
            <a:r>
              <a:rPr lang="en-US" sz="2000" dirty="0">
                <a:ea typeface="+mn-lt"/>
                <a:cs typeface="+mn-lt"/>
              </a:rPr>
              <a:t> organizations can create an environment where errors are reported without fear of blame leading to a significant improvement and lasting impact.</a:t>
            </a:r>
            <a:endParaRPr lang="en-US" sz="2000"/>
          </a:p>
          <a:p>
            <a:pPr marL="0" indent="0">
              <a:buNone/>
            </a:pPr>
            <a:endParaRPr lang="en-US" sz="2000"/>
          </a:p>
        </p:txBody>
      </p:sp>
      <p:pic>
        <p:nvPicPr>
          <p:cNvPr id="24" name="Picture 23" descr="Reunión Relación Negocios - Imagen gratis en Pixabay">
            <a:extLst>
              <a:ext uri="{FF2B5EF4-FFF2-40B4-BE49-F238E27FC236}">
                <a16:creationId xmlns:a16="http://schemas.microsoft.com/office/drawing/2014/main" id="{7EDF2C62-70C8-33FA-A44C-9072BCACE819}"/>
              </a:ext>
            </a:extLst>
          </p:cNvPr>
          <p:cNvPicPr>
            <a:picLocks noChangeAspect="1"/>
          </p:cNvPicPr>
          <p:nvPr/>
        </p:nvPicPr>
        <p:blipFill rotWithShape="1">
          <a:blip r:embed="rId2"/>
          <a:srcRect t="3494" r="2" b="2"/>
          <a:stretch/>
        </p:blipFill>
        <p:spPr>
          <a:xfrm>
            <a:off x="6538366" y="1383738"/>
            <a:ext cx="4929098" cy="4756870"/>
          </a:xfrm>
          <a:prstGeom prst="rect">
            <a:avLst/>
          </a:prstGeom>
        </p:spPr>
      </p:pic>
    </p:spTree>
    <p:extLst>
      <p:ext uri="{BB962C8B-B14F-4D97-AF65-F5344CB8AC3E}">
        <p14:creationId xmlns:p14="http://schemas.microsoft.com/office/powerpoint/2010/main" val="244589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E56E71F1-5A87-4A96-B42F-2DFA1B766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34" name="Color Cover">
              <a:extLst>
                <a:ext uri="{FF2B5EF4-FFF2-40B4-BE49-F238E27FC236}">
                  <a16:creationId xmlns:a16="http://schemas.microsoft.com/office/drawing/2014/main" id="{CF5215DD-02E8-49F2-8F73-D509B6A02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lor Cover">
              <a:extLst>
                <a:ext uri="{FF2B5EF4-FFF2-40B4-BE49-F238E27FC236}">
                  <a16:creationId xmlns:a16="http://schemas.microsoft.com/office/drawing/2014/main" id="{8E743EB7-3A15-4D51-A603-1F3C290A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33FE3C-12C4-4FA2-A795-87D2F6776A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38" name="Color">
              <a:extLst>
                <a:ext uri="{FF2B5EF4-FFF2-40B4-BE49-F238E27FC236}">
                  <a16:creationId xmlns:a16="http://schemas.microsoft.com/office/drawing/2014/main" id="{66F1E4BF-D491-4254-81A6-5119D1672E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a:extLst>
                <a:ext uri="{FF2B5EF4-FFF2-40B4-BE49-F238E27FC236}">
                  <a16:creationId xmlns:a16="http://schemas.microsoft.com/office/drawing/2014/main" id="{98C6C0CF-E3BD-4627-9DDF-246EAF2D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Pen placed on top of a signature line">
            <a:extLst>
              <a:ext uri="{FF2B5EF4-FFF2-40B4-BE49-F238E27FC236}">
                <a16:creationId xmlns:a16="http://schemas.microsoft.com/office/drawing/2014/main" id="{09793943-22CC-6F9C-32DB-AE9E82CFDE1C}"/>
              </a:ext>
            </a:extLst>
          </p:cNvPr>
          <p:cNvPicPr>
            <a:picLocks noChangeAspect="1"/>
          </p:cNvPicPr>
          <p:nvPr/>
        </p:nvPicPr>
        <p:blipFill rotWithShape="1">
          <a:blip r:embed="rId2"/>
          <a:srcRect b="2285"/>
          <a:stretch/>
        </p:blipFill>
        <p:spPr>
          <a:xfrm>
            <a:off x="7082810" y="841663"/>
            <a:ext cx="4166151" cy="5185923"/>
          </a:xfrm>
          <a:prstGeom prst="rect">
            <a:avLst/>
          </a:prstGeom>
        </p:spPr>
      </p:pic>
      <p:grpSp>
        <p:nvGrpSpPr>
          <p:cNvPr id="41" name="Group 40">
            <a:extLst>
              <a:ext uri="{FF2B5EF4-FFF2-40B4-BE49-F238E27FC236}">
                <a16:creationId xmlns:a16="http://schemas.microsoft.com/office/drawing/2014/main" id="{0C2B5F12-8A82-4A59-9400-3164CBF47F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42" name="Freeform: Shape 41">
              <a:extLst>
                <a:ext uri="{FF2B5EF4-FFF2-40B4-BE49-F238E27FC236}">
                  <a16:creationId xmlns:a16="http://schemas.microsoft.com/office/drawing/2014/main" id="{574BC7CB-EC69-421D-B286-57CAFE86D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2D86EA2-D090-4E0C-B153-3ECE91311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4AC29764-D054-4F76-9FE5-49811EDB6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D9BB18B-7B57-4D1E-B87E-D2A7214F7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C0A98EF1-1185-4EFF-A3C0-25DEBE8CD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CDA8723-DE3F-48D0-8822-0269EE207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2B072E5-03AC-4D0A-A767-43EFB55BE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014984" y="829041"/>
            <a:ext cx="5821537" cy="1430942"/>
          </a:xfrm>
        </p:spPr>
        <p:txBody>
          <a:bodyPr anchor="b">
            <a:normAutofit/>
          </a:bodyPr>
          <a:lstStyle/>
          <a:p>
            <a:r>
              <a:rPr lang="en-US" sz="4800" b="1">
                <a:solidFill>
                  <a:schemeClr val="bg1"/>
                </a:solidFill>
              </a:rPr>
              <a:t>Resources:</a:t>
            </a:r>
          </a:p>
        </p:txBody>
      </p:sp>
      <p:sp>
        <p:nvSpPr>
          <p:cNvPr id="3" name="Subtitle 2"/>
          <p:cNvSpPr>
            <a:spLocks noGrp="1"/>
          </p:cNvSpPr>
          <p:nvPr>
            <p:ph idx="1"/>
          </p:nvPr>
        </p:nvSpPr>
        <p:spPr>
          <a:xfrm>
            <a:off x="1014984" y="2509643"/>
            <a:ext cx="5821537" cy="3519316"/>
          </a:xfrm>
        </p:spPr>
        <p:txBody>
          <a:bodyPr vert="horz" lIns="91440" tIns="45720" rIns="91440" bIns="45720" rtlCol="0" anchor="t">
            <a:normAutofit/>
          </a:bodyPr>
          <a:lstStyle/>
          <a:p>
            <a:pPr marL="0" indent="0">
              <a:buNone/>
            </a:pPr>
            <a:r>
              <a:rPr lang="en-US" sz="1400" dirty="0">
                <a:solidFill>
                  <a:srgbClr val="00B0F0"/>
                </a:solidFill>
                <a:ea typeface="+mn-lt"/>
                <a:cs typeface="+mn-lt"/>
                <a:hlinkClick r:id="rId3">
                  <a:extLst>
                    <a:ext uri="{A12FA001-AC4F-418D-AE19-62706E023703}">
                      <ahyp:hlinkClr xmlns:ahyp="http://schemas.microsoft.com/office/drawing/2018/hyperlinkcolor" val="tx"/>
                    </a:ext>
                  </a:extLst>
                </a:hlinkClick>
              </a:rPr>
              <a:t>https://www.investopedia.com/terms/l/learning-curve.asp#:~:text=A%20learning%20curve%20is%20a,as%20the%20process%20is%20learned</a:t>
            </a:r>
            <a:r>
              <a:rPr lang="en-US" sz="1400" dirty="0">
                <a:solidFill>
                  <a:srgbClr val="00B0F0"/>
                </a:solidFill>
                <a:ea typeface="+mn-lt"/>
                <a:cs typeface="+mn-lt"/>
              </a:rPr>
              <a:t>.</a:t>
            </a:r>
            <a:endParaRPr lang="en-US" sz="1400" dirty="0">
              <a:solidFill>
                <a:srgbClr val="00B0F0"/>
              </a:solidFill>
            </a:endParaRPr>
          </a:p>
          <a:p>
            <a:pPr marL="0" indent="0">
              <a:buNone/>
            </a:pPr>
            <a:r>
              <a:rPr lang="en-US" sz="1400" dirty="0">
                <a:solidFill>
                  <a:srgbClr val="00B0F0"/>
                </a:solidFill>
                <a:ea typeface="+mn-lt"/>
                <a:cs typeface="+mn-lt"/>
                <a:hlinkClick r:id="rId4">
                  <a:extLst>
                    <a:ext uri="{A12FA001-AC4F-418D-AE19-62706E023703}">
                      <ahyp:hlinkClr xmlns:ahyp="http://schemas.microsoft.com/office/drawing/2018/hyperlinkcolor" val="tx"/>
                    </a:ext>
                  </a:extLst>
                </a:hlinkClick>
              </a:rPr>
              <a:t>https://maestrolearning.com/blogs/what-is-the-learning-curve-2/#:~:text=The%20learning%20curve%20shows%20that,percent%20of%20what%20they%20learned</a:t>
            </a:r>
            <a:r>
              <a:rPr lang="en-US" sz="1400" dirty="0">
                <a:solidFill>
                  <a:srgbClr val="00B0F0"/>
                </a:solidFill>
                <a:ea typeface="+mn-lt"/>
                <a:cs typeface="+mn-lt"/>
              </a:rPr>
              <a:t>.</a:t>
            </a:r>
            <a:endParaRPr lang="en-US" sz="1400" dirty="0">
              <a:solidFill>
                <a:srgbClr val="00B0F0"/>
              </a:solidFill>
            </a:endParaRPr>
          </a:p>
          <a:p>
            <a:pPr marL="0" indent="0">
              <a:buNone/>
            </a:pPr>
            <a:r>
              <a:rPr lang="en-US" sz="1400" dirty="0">
                <a:solidFill>
                  <a:srgbClr val="00B0F0"/>
                </a:solidFill>
                <a:ea typeface="+mn-lt"/>
                <a:cs typeface="+mn-lt"/>
                <a:hlinkClick r:id="rId5">
                  <a:extLst>
                    <a:ext uri="{A12FA001-AC4F-418D-AE19-62706E023703}">
                      <ahyp:hlinkClr xmlns:ahyp="http://schemas.microsoft.com/office/drawing/2018/hyperlinkcolor" val="tx"/>
                    </a:ext>
                  </a:extLst>
                </a:hlinkClick>
              </a:rPr>
              <a:t>https://www.brighamandwomensfaulkner.org/about-bwfh/news/what-is-just-culture-changing-the-way-we-think-about-errors-to-improve-patient-safety-and-staff-satisfaction</a:t>
            </a:r>
            <a:r>
              <a:rPr lang="en-US" sz="1400" dirty="0">
                <a:solidFill>
                  <a:srgbClr val="00B0F0"/>
                </a:solidFill>
                <a:ea typeface="+mn-lt"/>
                <a:cs typeface="+mn-lt"/>
                <a:hlinkClick r:id="rId6">
                  <a:extLst>
                    <a:ext uri="{A12FA001-AC4F-418D-AE19-62706E023703}">
                      <ahyp:hlinkClr xmlns:ahyp="http://schemas.microsoft.com/office/drawing/2018/hyperlinkcolor" val="tx"/>
                    </a:ext>
                  </a:extLst>
                </a:hlinkClick>
              </a:rPr>
              <a:t>https://psnet.ahrq.gov/perspective/making-just-culture-reality-one-organizations-approach</a:t>
            </a:r>
            <a:endParaRPr lang="en-US" sz="1400" dirty="0">
              <a:solidFill>
                <a:srgbClr val="00B0F0"/>
              </a:solidFill>
            </a:endParaRPr>
          </a:p>
          <a:p>
            <a:pPr marL="0" indent="0">
              <a:buNone/>
            </a:pPr>
            <a:r>
              <a:rPr lang="en-US" sz="1400" dirty="0">
                <a:solidFill>
                  <a:srgbClr val="00B0F0"/>
                </a:solidFill>
                <a:ea typeface="+mn-lt"/>
                <a:cs typeface="+mn-lt"/>
                <a:hlinkClick r:id="rId7">
                  <a:extLst>
                    <a:ext uri="{A12FA001-AC4F-418D-AE19-62706E023703}">
                      <ahyp:hlinkClr xmlns:ahyp="http://schemas.microsoft.com/office/drawing/2018/hyperlinkcolor" val="tx"/>
                    </a:ext>
                  </a:extLst>
                </a:hlinkClick>
              </a:rPr>
              <a:t>https://www.linkedin.com/advice/0/what-benefits-challenges-implementing-8f#:~:text=Provide%20training%20and%20support%20The%20second%20step,causal%20analysis%2C%20risk%20assessment%2C%20and%20improvement%20actions</a:t>
            </a:r>
            <a:r>
              <a:rPr lang="en-US" sz="1400" dirty="0">
                <a:solidFill>
                  <a:srgbClr val="00B0F0"/>
                </a:solidFill>
                <a:ea typeface="+mn-lt"/>
                <a:cs typeface="+mn-lt"/>
              </a:rPr>
              <a:t>.</a:t>
            </a:r>
            <a:endParaRPr lang="en-US" sz="1400" dirty="0">
              <a:solidFill>
                <a:srgbClr val="00B0F0"/>
              </a:solidFill>
            </a:endParaRPr>
          </a:p>
          <a:p>
            <a:pPr marL="0" indent="0">
              <a:buNone/>
            </a:pPr>
            <a:endParaRPr lang="en-US" sz="1400" dirty="0">
              <a:solidFill>
                <a:srgbClr val="00B0F0"/>
              </a:solidFill>
              <a:ea typeface="+mn-lt"/>
              <a:cs typeface="+mn-lt"/>
            </a:endParaRPr>
          </a:p>
          <a:p>
            <a:pPr marL="0" indent="0">
              <a:buNone/>
            </a:pPr>
            <a:endParaRPr lang="en-US" sz="1400" dirty="0">
              <a:solidFill>
                <a:srgbClr val="00B0F0"/>
              </a:solidFill>
            </a:endParaRPr>
          </a:p>
          <a:p>
            <a:pPr marL="0" indent="0">
              <a:buNone/>
            </a:pPr>
            <a:endParaRPr lang="en-US" sz="1400" dirty="0">
              <a:solidFill>
                <a:srgbClr val="00B0F0"/>
              </a:solidFill>
              <a:ea typeface="+mn-lt"/>
              <a:cs typeface="+mn-lt"/>
            </a:endParaRPr>
          </a:p>
          <a:p>
            <a:pPr marL="0" indent="0">
              <a:buNone/>
            </a:pPr>
            <a:endParaRPr lang="en-US" sz="1400" dirty="0">
              <a:solidFill>
                <a:srgbClr val="00B0F0"/>
              </a:solidFill>
              <a:ea typeface="+mn-lt"/>
              <a:cs typeface="+mn-lt"/>
            </a:endParaRPr>
          </a:p>
        </p:txBody>
      </p:sp>
    </p:spTree>
    <p:extLst>
      <p:ext uri="{BB962C8B-B14F-4D97-AF65-F5344CB8AC3E}">
        <p14:creationId xmlns:p14="http://schemas.microsoft.com/office/powerpoint/2010/main" val="726561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The Learning Curve of a Just Culture</vt:lpstr>
      <vt:lpstr>What is a Just Culture?</vt:lpstr>
      <vt:lpstr>What Is a Learning Curve?</vt:lpstr>
      <vt:lpstr>Implementation of a Just Culture</vt:lpstr>
      <vt:lpstr>Steps for Implementation</vt:lpstr>
      <vt:lpstr>Barriers and Challenges</vt:lpstr>
      <vt:lpstr>Best practices to overcome the challenges:</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164</cp:revision>
  <dcterms:created xsi:type="dcterms:W3CDTF">2024-07-15T03:51:58Z</dcterms:created>
  <dcterms:modified xsi:type="dcterms:W3CDTF">2024-07-15T05:00:46Z</dcterms:modified>
</cp:coreProperties>
</file>