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BC281-769E-45B5-F761-5EBE7C1D08EC}" v="419" dt="2024-07-08T05:09:0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1699F-97F6-40AB-B8B6-DC488FD996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8A76A21-C40F-4F78-A10A-9FD3FBA99B51}">
      <dgm:prSet/>
      <dgm:spPr/>
      <dgm:t>
        <a:bodyPr/>
        <a:lstStyle/>
        <a:p>
          <a:r>
            <a:rPr lang="en-US"/>
            <a:t>Improved team transparency and accountability in handling issues</a:t>
          </a:r>
        </a:p>
      </dgm:t>
    </dgm:pt>
    <dgm:pt modelId="{F1E98BC1-215D-4C63-97E4-05F7E080E6CC}" type="parTrans" cxnId="{306DF977-7F77-410D-9B0D-B4F5C69B0413}">
      <dgm:prSet/>
      <dgm:spPr/>
      <dgm:t>
        <a:bodyPr/>
        <a:lstStyle/>
        <a:p>
          <a:endParaRPr lang="en-US"/>
        </a:p>
      </dgm:t>
    </dgm:pt>
    <dgm:pt modelId="{1F64A479-89CC-4BBD-BCDC-88DA71999DF9}" type="sibTrans" cxnId="{306DF977-7F77-410D-9B0D-B4F5C69B0413}">
      <dgm:prSet/>
      <dgm:spPr/>
      <dgm:t>
        <a:bodyPr/>
        <a:lstStyle/>
        <a:p>
          <a:endParaRPr lang="en-US"/>
        </a:p>
      </dgm:t>
    </dgm:pt>
    <dgm:pt modelId="{02D087B7-4E81-40FD-A15A-3E56C5E017B0}">
      <dgm:prSet/>
      <dgm:spPr/>
      <dgm:t>
        <a:bodyPr/>
        <a:lstStyle/>
        <a:p>
          <a:r>
            <a:rPr lang="en-US"/>
            <a:t>Better service reliability by quickly acting on and resolving alerts</a:t>
          </a:r>
        </a:p>
      </dgm:t>
    </dgm:pt>
    <dgm:pt modelId="{359E9616-42DC-40DF-A30F-F6C51EB1ADE8}" type="parTrans" cxnId="{783E5513-BB14-48B9-BC63-C074F9AD1647}">
      <dgm:prSet/>
      <dgm:spPr/>
      <dgm:t>
        <a:bodyPr/>
        <a:lstStyle/>
        <a:p>
          <a:endParaRPr lang="en-US"/>
        </a:p>
      </dgm:t>
    </dgm:pt>
    <dgm:pt modelId="{88092563-4E39-46E5-86C4-70878EA845EB}" type="sibTrans" cxnId="{783E5513-BB14-48B9-BC63-C074F9AD1647}">
      <dgm:prSet/>
      <dgm:spPr/>
      <dgm:t>
        <a:bodyPr/>
        <a:lstStyle/>
        <a:p>
          <a:endParaRPr lang="en-US"/>
        </a:p>
      </dgm:t>
    </dgm:pt>
    <dgm:pt modelId="{894E99CC-D61D-4839-9652-CEB494479636}">
      <dgm:prSet/>
      <dgm:spPr/>
      <dgm:t>
        <a:bodyPr/>
        <a:lstStyle/>
        <a:p>
          <a:r>
            <a:rPr lang="en-US"/>
            <a:t>Happier customers, who can contact on-call staff for urgent issues at any time or be assured in knowing issues always will be quickly fixed</a:t>
          </a:r>
        </a:p>
      </dgm:t>
    </dgm:pt>
    <dgm:pt modelId="{D60735F1-6E4F-4AD9-BBAA-CAE9359205A6}" type="parTrans" cxnId="{2651162C-6FBF-4805-96B9-418058E08DDD}">
      <dgm:prSet/>
      <dgm:spPr/>
      <dgm:t>
        <a:bodyPr/>
        <a:lstStyle/>
        <a:p>
          <a:endParaRPr lang="en-US"/>
        </a:p>
      </dgm:t>
    </dgm:pt>
    <dgm:pt modelId="{B0BC81AB-15D8-400D-8562-76C6D9246181}" type="sibTrans" cxnId="{2651162C-6FBF-4805-96B9-418058E08DDD}">
      <dgm:prSet/>
      <dgm:spPr/>
      <dgm:t>
        <a:bodyPr/>
        <a:lstStyle/>
        <a:p>
          <a:endParaRPr lang="en-US"/>
        </a:p>
      </dgm:t>
    </dgm:pt>
    <dgm:pt modelId="{6CBE0954-E066-4F70-8950-575689C61C92}">
      <dgm:prSet/>
      <dgm:spPr/>
      <dgm:t>
        <a:bodyPr/>
        <a:lstStyle/>
        <a:p>
          <a:r>
            <a:rPr lang="en-US"/>
            <a:t>Less wasted time in getting on-call staff on issues</a:t>
          </a:r>
        </a:p>
      </dgm:t>
    </dgm:pt>
    <dgm:pt modelId="{DB7EF46A-A1AE-4508-9B85-93818798A2B3}" type="parTrans" cxnId="{BA06D40F-3622-4502-AD08-15F8C8E43A3A}">
      <dgm:prSet/>
      <dgm:spPr/>
      <dgm:t>
        <a:bodyPr/>
        <a:lstStyle/>
        <a:p>
          <a:endParaRPr lang="en-US"/>
        </a:p>
      </dgm:t>
    </dgm:pt>
    <dgm:pt modelId="{D4AEBD11-627D-4FD2-ACEA-87C6BB658686}" type="sibTrans" cxnId="{BA06D40F-3622-4502-AD08-15F8C8E43A3A}">
      <dgm:prSet/>
      <dgm:spPr/>
      <dgm:t>
        <a:bodyPr/>
        <a:lstStyle/>
        <a:p>
          <a:endParaRPr lang="en-US"/>
        </a:p>
      </dgm:t>
    </dgm:pt>
    <dgm:pt modelId="{AC423D8F-1757-4C30-9550-1582157D080C}" type="pres">
      <dgm:prSet presAssocID="{A011699F-97F6-40AB-B8B6-DC488FD996EB}" presName="root" presStyleCnt="0">
        <dgm:presLayoutVars>
          <dgm:dir/>
          <dgm:resizeHandles val="exact"/>
        </dgm:presLayoutVars>
      </dgm:prSet>
      <dgm:spPr/>
    </dgm:pt>
    <dgm:pt modelId="{DE011953-3ADD-4F42-9083-F0ABB49C1ADB}" type="pres">
      <dgm:prSet presAssocID="{A011699F-97F6-40AB-B8B6-DC488FD996EB}" presName="container" presStyleCnt="0">
        <dgm:presLayoutVars>
          <dgm:dir/>
          <dgm:resizeHandles val="exact"/>
        </dgm:presLayoutVars>
      </dgm:prSet>
      <dgm:spPr/>
    </dgm:pt>
    <dgm:pt modelId="{D1DB8F30-15BC-44DE-B101-1C8964E04942}" type="pres">
      <dgm:prSet presAssocID="{28A76A21-C40F-4F78-A10A-9FD3FBA99B51}" presName="compNode" presStyleCnt="0"/>
      <dgm:spPr/>
    </dgm:pt>
    <dgm:pt modelId="{093618E1-AD13-4C20-BCE1-3089992E7735}" type="pres">
      <dgm:prSet presAssocID="{28A76A21-C40F-4F78-A10A-9FD3FBA99B51}" presName="iconBgRect" presStyleLbl="bgShp" presStyleIdx="0" presStyleCnt="4"/>
      <dgm:spPr/>
    </dgm:pt>
    <dgm:pt modelId="{0592FF10-BBB3-4586-ABCE-8895E68D466F}" type="pres">
      <dgm:prSet presAssocID="{28A76A21-C40F-4F78-A10A-9FD3FBA99B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D6E6B1-CB57-4658-AAC3-1FA57C9DE0EF}" type="pres">
      <dgm:prSet presAssocID="{28A76A21-C40F-4F78-A10A-9FD3FBA99B51}" presName="spaceRect" presStyleCnt="0"/>
      <dgm:spPr/>
    </dgm:pt>
    <dgm:pt modelId="{7C086154-C02D-4D97-BF93-FEBC9BCEC5AD}" type="pres">
      <dgm:prSet presAssocID="{28A76A21-C40F-4F78-A10A-9FD3FBA99B51}" presName="textRect" presStyleLbl="revTx" presStyleIdx="0" presStyleCnt="4">
        <dgm:presLayoutVars>
          <dgm:chMax val="1"/>
          <dgm:chPref val="1"/>
        </dgm:presLayoutVars>
      </dgm:prSet>
      <dgm:spPr/>
    </dgm:pt>
    <dgm:pt modelId="{270828FE-83BD-4EB0-ADA4-D26B7AB8EB08}" type="pres">
      <dgm:prSet presAssocID="{1F64A479-89CC-4BBD-BCDC-88DA71999DF9}" presName="sibTrans" presStyleLbl="sibTrans2D1" presStyleIdx="0" presStyleCnt="0"/>
      <dgm:spPr/>
    </dgm:pt>
    <dgm:pt modelId="{CA8E6CBD-C201-4E76-80D3-8B8C22A9D5BD}" type="pres">
      <dgm:prSet presAssocID="{02D087B7-4E81-40FD-A15A-3E56C5E017B0}" presName="compNode" presStyleCnt="0"/>
      <dgm:spPr/>
    </dgm:pt>
    <dgm:pt modelId="{9588C4C0-4903-4B93-9D01-2589E394B9C2}" type="pres">
      <dgm:prSet presAssocID="{02D087B7-4E81-40FD-A15A-3E56C5E017B0}" presName="iconBgRect" presStyleLbl="bgShp" presStyleIdx="1" presStyleCnt="4"/>
      <dgm:spPr/>
    </dgm:pt>
    <dgm:pt modelId="{FD75C2F3-0DD4-4EDE-B68E-D0A223529600}" type="pres">
      <dgm:prSet presAssocID="{02D087B7-4E81-40FD-A15A-3E56C5E017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67F6CB-149E-49E7-9450-F8AEF5183D1A}" type="pres">
      <dgm:prSet presAssocID="{02D087B7-4E81-40FD-A15A-3E56C5E017B0}" presName="spaceRect" presStyleCnt="0"/>
      <dgm:spPr/>
    </dgm:pt>
    <dgm:pt modelId="{C6E6A514-8E47-4409-9328-6170D4603E17}" type="pres">
      <dgm:prSet presAssocID="{02D087B7-4E81-40FD-A15A-3E56C5E017B0}" presName="textRect" presStyleLbl="revTx" presStyleIdx="1" presStyleCnt="4">
        <dgm:presLayoutVars>
          <dgm:chMax val="1"/>
          <dgm:chPref val="1"/>
        </dgm:presLayoutVars>
      </dgm:prSet>
      <dgm:spPr/>
    </dgm:pt>
    <dgm:pt modelId="{241ABD10-D4BF-4A64-B593-C2E86DFDED2E}" type="pres">
      <dgm:prSet presAssocID="{88092563-4E39-46E5-86C4-70878EA845EB}" presName="sibTrans" presStyleLbl="sibTrans2D1" presStyleIdx="0" presStyleCnt="0"/>
      <dgm:spPr/>
    </dgm:pt>
    <dgm:pt modelId="{EA3DE410-5E00-4552-95C3-AA94DE605B06}" type="pres">
      <dgm:prSet presAssocID="{894E99CC-D61D-4839-9652-CEB494479636}" presName="compNode" presStyleCnt="0"/>
      <dgm:spPr/>
    </dgm:pt>
    <dgm:pt modelId="{1A2B9DC0-AA46-4E99-8E9F-8BE1267A16E3}" type="pres">
      <dgm:prSet presAssocID="{894E99CC-D61D-4839-9652-CEB494479636}" presName="iconBgRect" presStyleLbl="bgShp" presStyleIdx="2" presStyleCnt="4"/>
      <dgm:spPr/>
    </dgm:pt>
    <dgm:pt modelId="{0C2171AC-4010-4F14-B7DE-329A33757F45}" type="pres">
      <dgm:prSet presAssocID="{894E99CC-D61D-4839-9652-CEB4944796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229BF2E3-00C8-4A42-98EB-8DCFC0B79A65}" type="pres">
      <dgm:prSet presAssocID="{894E99CC-D61D-4839-9652-CEB494479636}" presName="spaceRect" presStyleCnt="0"/>
      <dgm:spPr/>
    </dgm:pt>
    <dgm:pt modelId="{671005FF-9A96-403F-AA78-4A8C9BC48E16}" type="pres">
      <dgm:prSet presAssocID="{894E99CC-D61D-4839-9652-CEB494479636}" presName="textRect" presStyleLbl="revTx" presStyleIdx="2" presStyleCnt="4">
        <dgm:presLayoutVars>
          <dgm:chMax val="1"/>
          <dgm:chPref val="1"/>
        </dgm:presLayoutVars>
      </dgm:prSet>
      <dgm:spPr/>
    </dgm:pt>
    <dgm:pt modelId="{5D4451F9-1571-495E-9042-C4BC44ECB7E5}" type="pres">
      <dgm:prSet presAssocID="{B0BC81AB-15D8-400D-8562-76C6D9246181}" presName="sibTrans" presStyleLbl="sibTrans2D1" presStyleIdx="0" presStyleCnt="0"/>
      <dgm:spPr/>
    </dgm:pt>
    <dgm:pt modelId="{0EAA1F04-7790-4055-B59D-196CD7FE38FD}" type="pres">
      <dgm:prSet presAssocID="{6CBE0954-E066-4F70-8950-575689C61C92}" presName="compNode" presStyleCnt="0"/>
      <dgm:spPr/>
    </dgm:pt>
    <dgm:pt modelId="{3FD8325C-CEBE-4A2D-8725-405E5B6BD14F}" type="pres">
      <dgm:prSet presAssocID="{6CBE0954-E066-4F70-8950-575689C61C92}" presName="iconBgRect" presStyleLbl="bgShp" presStyleIdx="3" presStyleCnt="4"/>
      <dgm:spPr/>
    </dgm:pt>
    <dgm:pt modelId="{B8FCC50D-F9D1-4555-B0BF-BC1EBAD5725A}" type="pres">
      <dgm:prSet presAssocID="{6CBE0954-E066-4F70-8950-575689C61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71836FE-F387-4C19-ACA2-B7B53DD6ADCC}" type="pres">
      <dgm:prSet presAssocID="{6CBE0954-E066-4F70-8950-575689C61C92}" presName="spaceRect" presStyleCnt="0"/>
      <dgm:spPr/>
    </dgm:pt>
    <dgm:pt modelId="{AF139D97-4F31-4940-93A2-8123DCDE109B}" type="pres">
      <dgm:prSet presAssocID="{6CBE0954-E066-4F70-8950-575689C61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3BFF06-09C1-4C53-BA74-B62E000B1FE5}" type="presOf" srcId="{1F64A479-89CC-4BBD-BCDC-88DA71999DF9}" destId="{270828FE-83BD-4EB0-ADA4-D26B7AB8EB08}" srcOrd="0" destOrd="0" presId="urn:microsoft.com/office/officeart/2018/2/layout/IconCircleList"/>
    <dgm:cxn modelId="{BA06D40F-3622-4502-AD08-15F8C8E43A3A}" srcId="{A011699F-97F6-40AB-B8B6-DC488FD996EB}" destId="{6CBE0954-E066-4F70-8950-575689C61C92}" srcOrd="3" destOrd="0" parTransId="{DB7EF46A-A1AE-4508-9B85-93818798A2B3}" sibTransId="{D4AEBD11-627D-4FD2-ACEA-87C6BB658686}"/>
    <dgm:cxn modelId="{783E5513-BB14-48B9-BC63-C074F9AD1647}" srcId="{A011699F-97F6-40AB-B8B6-DC488FD996EB}" destId="{02D087B7-4E81-40FD-A15A-3E56C5E017B0}" srcOrd="1" destOrd="0" parTransId="{359E9616-42DC-40DF-A30F-F6C51EB1ADE8}" sibTransId="{88092563-4E39-46E5-86C4-70878EA845EB}"/>
    <dgm:cxn modelId="{2D683128-08CA-4A8E-A5B4-9C851BBCE869}" type="presOf" srcId="{02D087B7-4E81-40FD-A15A-3E56C5E017B0}" destId="{C6E6A514-8E47-4409-9328-6170D4603E17}" srcOrd="0" destOrd="0" presId="urn:microsoft.com/office/officeart/2018/2/layout/IconCircleList"/>
    <dgm:cxn modelId="{2651162C-6FBF-4805-96B9-418058E08DDD}" srcId="{A011699F-97F6-40AB-B8B6-DC488FD996EB}" destId="{894E99CC-D61D-4839-9652-CEB494479636}" srcOrd="2" destOrd="0" parTransId="{D60735F1-6E4F-4AD9-BBAA-CAE9359205A6}" sibTransId="{B0BC81AB-15D8-400D-8562-76C6D9246181}"/>
    <dgm:cxn modelId="{76CCE13E-25DF-4F3E-9BBF-50455A1BCC96}" type="presOf" srcId="{B0BC81AB-15D8-400D-8562-76C6D9246181}" destId="{5D4451F9-1571-495E-9042-C4BC44ECB7E5}" srcOrd="0" destOrd="0" presId="urn:microsoft.com/office/officeart/2018/2/layout/IconCircleList"/>
    <dgm:cxn modelId="{1B9C775E-33C6-4033-8B24-FE3B1AC00C7B}" type="presOf" srcId="{6CBE0954-E066-4F70-8950-575689C61C92}" destId="{AF139D97-4F31-4940-93A2-8123DCDE109B}" srcOrd="0" destOrd="0" presId="urn:microsoft.com/office/officeart/2018/2/layout/IconCircleList"/>
    <dgm:cxn modelId="{306DF977-7F77-410D-9B0D-B4F5C69B0413}" srcId="{A011699F-97F6-40AB-B8B6-DC488FD996EB}" destId="{28A76A21-C40F-4F78-A10A-9FD3FBA99B51}" srcOrd="0" destOrd="0" parTransId="{F1E98BC1-215D-4C63-97E4-05F7E080E6CC}" sibTransId="{1F64A479-89CC-4BBD-BCDC-88DA71999DF9}"/>
    <dgm:cxn modelId="{44636387-6D77-47FD-86AA-D1E863CBCD90}" type="presOf" srcId="{28A76A21-C40F-4F78-A10A-9FD3FBA99B51}" destId="{7C086154-C02D-4D97-BF93-FEBC9BCEC5AD}" srcOrd="0" destOrd="0" presId="urn:microsoft.com/office/officeart/2018/2/layout/IconCircleList"/>
    <dgm:cxn modelId="{8DEB98B2-50C6-4C40-A33A-8D834BDB1C9F}" type="presOf" srcId="{88092563-4E39-46E5-86C4-70878EA845EB}" destId="{241ABD10-D4BF-4A64-B593-C2E86DFDED2E}" srcOrd="0" destOrd="0" presId="urn:microsoft.com/office/officeart/2018/2/layout/IconCircleList"/>
    <dgm:cxn modelId="{C50782B5-53C6-41D8-AA2E-D0008506606E}" type="presOf" srcId="{A011699F-97F6-40AB-B8B6-DC488FD996EB}" destId="{AC423D8F-1757-4C30-9550-1582157D080C}" srcOrd="0" destOrd="0" presId="urn:microsoft.com/office/officeart/2018/2/layout/IconCircleList"/>
    <dgm:cxn modelId="{3EB072D1-804A-4A1D-B535-63CCB5D75FE0}" type="presOf" srcId="{894E99CC-D61D-4839-9652-CEB494479636}" destId="{671005FF-9A96-403F-AA78-4A8C9BC48E16}" srcOrd="0" destOrd="0" presId="urn:microsoft.com/office/officeart/2018/2/layout/IconCircleList"/>
    <dgm:cxn modelId="{9531D2EC-3255-4ACE-86EE-3BC6677A4F28}" type="presParOf" srcId="{AC423D8F-1757-4C30-9550-1582157D080C}" destId="{DE011953-3ADD-4F42-9083-F0ABB49C1ADB}" srcOrd="0" destOrd="0" presId="urn:microsoft.com/office/officeart/2018/2/layout/IconCircleList"/>
    <dgm:cxn modelId="{469EA08C-0541-4B22-B936-F458A1D1A603}" type="presParOf" srcId="{DE011953-3ADD-4F42-9083-F0ABB49C1ADB}" destId="{D1DB8F30-15BC-44DE-B101-1C8964E04942}" srcOrd="0" destOrd="0" presId="urn:microsoft.com/office/officeart/2018/2/layout/IconCircleList"/>
    <dgm:cxn modelId="{C1C122A6-C9EF-4FD8-B8F3-811F9B86D622}" type="presParOf" srcId="{D1DB8F30-15BC-44DE-B101-1C8964E04942}" destId="{093618E1-AD13-4C20-BCE1-3089992E7735}" srcOrd="0" destOrd="0" presId="urn:microsoft.com/office/officeart/2018/2/layout/IconCircleList"/>
    <dgm:cxn modelId="{481B5DCC-095A-4C61-88FA-4527B0BAB1C5}" type="presParOf" srcId="{D1DB8F30-15BC-44DE-B101-1C8964E04942}" destId="{0592FF10-BBB3-4586-ABCE-8895E68D466F}" srcOrd="1" destOrd="0" presId="urn:microsoft.com/office/officeart/2018/2/layout/IconCircleList"/>
    <dgm:cxn modelId="{2D95C335-6B50-4850-8CFB-C45CB4236320}" type="presParOf" srcId="{D1DB8F30-15BC-44DE-B101-1C8964E04942}" destId="{F5D6E6B1-CB57-4658-AAC3-1FA57C9DE0EF}" srcOrd="2" destOrd="0" presId="urn:microsoft.com/office/officeart/2018/2/layout/IconCircleList"/>
    <dgm:cxn modelId="{3FCA0832-7110-4767-AAF8-B1BD6D68303A}" type="presParOf" srcId="{D1DB8F30-15BC-44DE-B101-1C8964E04942}" destId="{7C086154-C02D-4D97-BF93-FEBC9BCEC5AD}" srcOrd="3" destOrd="0" presId="urn:microsoft.com/office/officeart/2018/2/layout/IconCircleList"/>
    <dgm:cxn modelId="{0BB435EF-E01A-4B6A-B1D1-679AB4525B7D}" type="presParOf" srcId="{DE011953-3ADD-4F42-9083-F0ABB49C1ADB}" destId="{270828FE-83BD-4EB0-ADA4-D26B7AB8EB08}" srcOrd="1" destOrd="0" presId="urn:microsoft.com/office/officeart/2018/2/layout/IconCircleList"/>
    <dgm:cxn modelId="{295A7A2C-7EBE-4679-8760-4E4158F6B66F}" type="presParOf" srcId="{DE011953-3ADD-4F42-9083-F0ABB49C1ADB}" destId="{CA8E6CBD-C201-4E76-80D3-8B8C22A9D5BD}" srcOrd="2" destOrd="0" presId="urn:microsoft.com/office/officeart/2018/2/layout/IconCircleList"/>
    <dgm:cxn modelId="{C7833064-A659-499C-9002-5C2A6364608C}" type="presParOf" srcId="{CA8E6CBD-C201-4E76-80D3-8B8C22A9D5BD}" destId="{9588C4C0-4903-4B93-9D01-2589E394B9C2}" srcOrd="0" destOrd="0" presId="urn:microsoft.com/office/officeart/2018/2/layout/IconCircleList"/>
    <dgm:cxn modelId="{1B0DE25C-3885-48D8-9F45-07A91C8853A4}" type="presParOf" srcId="{CA8E6CBD-C201-4E76-80D3-8B8C22A9D5BD}" destId="{FD75C2F3-0DD4-4EDE-B68E-D0A223529600}" srcOrd="1" destOrd="0" presId="urn:microsoft.com/office/officeart/2018/2/layout/IconCircleList"/>
    <dgm:cxn modelId="{8A967355-1F76-4A0D-987F-B423CBADED99}" type="presParOf" srcId="{CA8E6CBD-C201-4E76-80D3-8B8C22A9D5BD}" destId="{8767F6CB-149E-49E7-9450-F8AEF5183D1A}" srcOrd="2" destOrd="0" presId="urn:microsoft.com/office/officeart/2018/2/layout/IconCircleList"/>
    <dgm:cxn modelId="{19659AD1-0CA3-4FDD-8075-B5D5FDB31EA4}" type="presParOf" srcId="{CA8E6CBD-C201-4E76-80D3-8B8C22A9D5BD}" destId="{C6E6A514-8E47-4409-9328-6170D4603E17}" srcOrd="3" destOrd="0" presId="urn:microsoft.com/office/officeart/2018/2/layout/IconCircleList"/>
    <dgm:cxn modelId="{A05DE11C-80A3-4EF6-A4E2-335B235163D8}" type="presParOf" srcId="{DE011953-3ADD-4F42-9083-F0ABB49C1ADB}" destId="{241ABD10-D4BF-4A64-B593-C2E86DFDED2E}" srcOrd="3" destOrd="0" presId="urn:microsoft.com/office/officeart/2018/2/layout/IconCircleList"/>
    <dgm:cxn modelId="{CA34DFAB-FB73-4F0B-A20E-B6C998FD4691}" type="presParOf" srcId="{DE011953-3ADD-4F42-9083-F0ABB49C1ADB}" destId="{EA3DE410-5E00-4552-95C3-AA94DE605B06}" srcOrd="4" destOrd="0" presId="urn:microsoft.com/office/officeart/2018/2/layout/IconCircleList"/>
    <dgm:cxn modelId="{521BDFA5-020D-46D6-A686-251CAC599023}" type="presParOf" srcId="{EA3DE410-5E00-4552-95C3-AA94DE605B06}" destId="{1A2B9DC0-AA46-4E99-8E9F-8BE1267A16E3}" srcOrd="0" destOrd="0" presId="urn:microsoft.com/office/officeart/2018/2/layout/IconCircleList"/>
    <dgm:cxn modelId="{DA0C04FF-38E5-43C4-8B45-5862B1E0F8F8}" type="presParOf" srcId="{EA3DE410-5E00-4552-95C3-AA94DE605B06}" destId="{0C2171AC-4010-4F14-B7DE-329A33757F45}" srcOrd="1" destOrd="0" presId="urn:microsoft.com/office/officeart/2018/2/layout/IconCircleList"/>
    <dgm:cxn modelId="{C83DCEF3-712B-4B92-A475-407D74945796}" type="presParOf" srcId="{EA3DE410-5E00-4552-95C3-AA94DE605B06}" destId="{229BF2E3-00C8-4A42-98EB-8DCFC0B79A65}" srcOrd="2" destOrd="0" presId="urn:microsoft.com/office/officeart/2018/2/layout/IconCircleList"/>
    <dgm:cxn modelId="{A0E3075F-C024-4B69-8823-9249EF01046E}" type="presParOf" srcId="{EA3DE410-5E00-4552-95C3-AA94DE605B06}" destId="{671005FF-9A96-403F-AA78-4A8C9BC48E16}" srcOrd="3" destOrd="0" presId="urn:microsoft.com/office/officeart/2018/2/layout/IconCircleList"/>
    <dgm:cxn modelId="{6792C7C0-AC99-43E3-9226-BD3AC8774DCD}" type="presParOf" srcId="{DE011953-3ADD-4F42-9083-F0ABB49C1ADB}" destId="{5D4451F9-1571-495E-9042-C4BC44ECB7E5}" srcOrd="5" destOrd="0" presId="urn:microsoft.com/office/officeart/2018/2/layout/IconCircleList"/>
    <dgm:cxn modelId="{D29A5DF8-4455-4B31-915C-3CA33B6AE7CE}" type="presParOf" srcId="{DE011953-3ADD-4F42-9083-F0ABB49C1ADB}" destId="{0EAA1F04-7790-4055-B59D-196CD7FE38FD}" srcOrd="6" destOrd="0" presId="urn:microsoft.com/office/officeart/2018/2/layout/IconCircleList"/>
    <dgm:cxn modelId="{4FD837D1-8C47-428C-BB5C-947C78F41FFD}" type="presParOf" srcId="{0EAA1F04-7790-4055-B59D-196CD7FE38FD}" destId="{3FD8325C-CEBE-4A2D-8725-405E5B6BD14F}" srcOrd="0" destOrd="0" presId="urn:microsoft.com/office/officeart/2018/2/layout/IconCircleList"/>
    <dgm:cxn modelId="{9BFB0A8C-8BAE-4007-96F7-B9ACBE2A4022}" type="presParOf" srcId="{0EAA1F04-7790-4055-B59D-196CD7FE38FD}" destId="{B8FCC50D-F9D1-4555-B0BF-BC1EBAD5725A}" srcOrd="1" destOrd="0" presId="urn:microsoft.com/office/officeart/2018/2/layout/IconCircleList"/>
    <dgm:cxn modelId="{8D43FD35-8BBD-477E-80D8-ED5C5F74C2A5}" type="presParOf" srcId="{0EAA1F04-7790-4055-B59D-196CD7FE38FD}" destId="{671836FE-F387-4C19-ACA2-B7B53DD6ADCC}" srcOrd="2" destOrd="0" presId="urn:microsoft.com/office/officeart/2018/2/layout/IconCircleList"/>
    <dgm:cxn modelId="{3FD7F12D-9029-49F9-8EB0-DF58B0C68638}" type="presParOf" srcId="{0EAA1F04-7790-4055-B59D-196CD7FE38FD}" destId="{AF139D97-4F31-4940-93A2-8123DCDE10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E614B9-F8BF-46DF-AE4C-BE1A4799BD2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7DCAE6-5B14-43F1-B9C1-6CD607F91A81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Stress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 &amp; burnout causing improper work-life balance</a:t>
          </a:r>
        </a:p>
      </dgm:t>
    </dgm:pt>
    <dgm:pt modelId="{986297DA-1292-41D1-88B0-E6D35684F08D}" type="parTrans" cxnId="{2B9D228D-8368-4271-999F-5106C6EDA275}">
      <dgm:prSet/>
      <dgm:spPr/>
      <dgm:t>
        <a:bodyPr/>
        <a:lstStyle/>
        <a:p>
          <a:endParaRPr lang="en-US"/>
        </a:p>
      </dgm:t>
    </dgm:pt>
    <dgm:pt modelId="{6F16157D-A182-45E7-B7BF-C2B0F27EBF15}" type="sibTrans" cxnId="{2B9D228D-8368-4271-999F-5106C6EDA275}">
      <dgm:prSet/>
      <dgm:spPr/>
      <dgm:t>
        <a:bodyPr/>
        <a:lstStyle/>
        <a:p>
          <a:endParaRPr lang="en-US"/>
        </a:p>
      </dgm:t>
    </dgm:pt>
    <dgm:pt modelId="{87835AAE-1F5F-4D7B-A559-868C762DB111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False alarms causing alert fatigue</a:t>
          </a:r>
        </a:p>
      </dgm:t>
    </dgm:pt>
    <dgm:pt modelId="{E549E7A7-89F0-494A-9790-F5DDABB7F1C4}" type="parTrans" cxnId="{C5CBEB8D-6109-42DE-BE85-27D567162893}">
      <dgm:prSet/>
      <dgm:spPr/>
      <dgm:t>
        <a:bodyPr/>
        <a:lstStyle/>
        <a:p>
          <a:endParaRPr lang="en-US"/>
        </a:p>
      </dgm:t>
    </dgm:pt>
    <dgm:pt modelId="{D89AACB6-1063-4CDF-9744-21BD1D2F8271}" type="sibTrans" cxnId="{C5CBEB8D-6109-42DE-BE85-27D567162893}">
      <dgm:prSet/>
      <dgm:spPr/>
      <dgm:t>
        <a:bodyPr/>
        <a:lstStyle/>
        <a:p>
          <a:endParaRPr lang="en-US"/>
        </a:p>
      </dgm:t>
    </dgm:pt>
    <dgm:pt modelId="{22434963-F988-4279-8852-24E412FE2502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Knowledge transfer &amp; skill set variance</a:t>
          </a:r>
        </a:p>
      </dgm:t>
    </dgm:pt>
    <dgm:pt modelId="{A495DBBA-5F40-4476-8146-0957EE294CE1}" type="parTrans" cxnId="{6E6FC92A-76A7-4216-B222-78E330BDA112}">
      <dgm:prSet/>
      <dgm:spPr/>
      <dgm:t>
        <a:bodyPr/>
        <a:lstStyle/>
        <a:p>
          <a:endParaRPr lang="en-US"/>
        </a:p>
      </dgm:t>
    </dgm:pt>
    <dgm:pt modelId="{0245F60C-0402-42B4-918C-DCCA349700A8}" type="sibTrans" cxnId="{6E6FC92A-76A7-4216-B222-78E330BDA112}">
      <dgm:prSet/>
      <dgm:spPr/>
      <dgm:t>
        <a:bodyPr/>
        <a:lstStyle/>
        <a:p>
          <a:endParaRPr lang="en-US"/>
        </a:p>
      </dgm:t>
    </dgm:pt>
    <dgm:pt modelId="{AAB49742-0EEB-4BC6-A6E9-2C50BA4DB343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Managing peak loads</a:t>
          </a:r>
        </a:p>
      </dgm:t>
    </dgm:pt>
    <dgm:pt modelId="{7DACBDD1-1931-4784-B5B9-0154402D480E}" type="parTrans" cxnId="{E69394F7-D747-469F-86E5-2B2FE42F4AF8}">
      <dgm:prSet/>
      <dgm:spPr/>
      <dgm:t>
        <a:bodyPr/>
        <a:lstStyle/>
        <a:p>
          <a:endParaRPr lang="en-US"/>
        </a:p>
      </dgm:t>
    </dgm:pt>
    <dgm:pt modelId="{CE2EA69C-377A-4C44-BEFA-13DF3143D13B}" type="sibTrans" cxnId="{E69394F7-D747-469F-86E5-2B2FE42F4AF8}">
      <dgm:prSet/>
      <dgm:spPr/>
      <dgm:t>
        <a:bodyPr/>
        <a:lstStyle/>
        <a:p>
          <a:endParaRPr lang="en-US"/>
        </a:p>
      </dgm:t>
    </dgm:pt>
    <dgm:pt modelId="{A3734D06-26B0-4E7F-9A9A-86A5BD560030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Negative employee morale</a:t>
          </a:r>
        </a:p>
      </dgm:t>
    </dgm:pt>
    <dgm:pt modelId="{7A5D8D7A-09FE-40A0-9E2C-DFB192198BFD}" type="parTrans" cxnId="{08DE2268-B171-45FC-8166-1593F051E0D0}">
      <dgm:prSet/>
      <dgm:spPr/>
      <dgm:t>
        <a:bodyPr/>
        <a:lstStyle/>
        <a:p>
          <a:endParaRPr lang="en-US"/>
        </a:p>
      </dgm:t>
    </dgm:pt>
    <dgm:pt modelId="{313C4FA0-ACC4-4610-A391-A61F029EAFDF}" type="sibTrans" cxnId="{08DE2268-B171-45FC-8166-1593F051E0D0}">
      <dgm:prSet/>
      <dgm:spPr/>
      <dgm:t>
        <a:bodyPr/>
        <a:lstStyle/>
        <a:p>
          <a:endParaRPr lang="en-US"/>
        </a:p>
      </dgm:t>
    </dgm:pt>
    <dgm:pt modelId="{1A346406-2B7D-4E06-B271-66A51CBDD0A3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Guarantying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 reduced response time</a:t>
          </a:r>
        </a:p>
      </dgm:t>
    </dgm:pt>
    <dgm:pt modelId="{F964707B-B372-4153-BEF4-71A0837A2976}" type="parTrans" cxnId="{055071BD-8372-4B8A-8C1D-A8B91A4EBBC7}">
      <dgm:prSet/>
      <dgm:spPr/>
      <dgm:t>
        <a:bodyPr/>
        <a:lstStyle/>
        <a:p>
          <a:endParaRPr lang="en-US"/>
        </a:p>
      </dgm:t>
    </dgm:pt>
    <dgm:pt modelId="{D8415D36-9607-47B9-882D-3D71EA344B06}" type="sibTrans" cxnId="{055071BD-8372-4B8A-8C1D-A8B91A4EBBC7}">
      <dgm:prSet/>
      <dgm:spPr/>
      <dgm:t>
        <a:bodyPr/>
        <a:lstStyle/>
        <a:p>
          <a:endParaRPr lang="en-US"/>
        </a:p>
      </dgm:t>
    </dgm:pt>
    <dgm:pt modelId="{AB116EC7-474B-4EBF-B18F-B79F93EB1B98}">
      <dgm:prSet/>
      <dgm:spPr/>
      <dgm:t>
        <a:bodyPr/>
        <a:lstStyle/>
        <a:p>
          <a:pPr rtl="0"/>
          <a:r>
            <a:rPr lang="en-US" b="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b="0" dirty="0">
              <a:solidFill>
                <a:schemeClr val="bg1">
                  <a:lumMod val="65000"/>
                </a:schemeClr>
              </a:solidFill>
            </a:rPr>
            <a:t>Access to accurate tooling</a:t>
          </a:r>
        </a:p>
      </dgm:t>
    </dgm:pt>
    <dgm:pt modelId="{70DBC351-642F-4590-A73A-A29356DEB3F9}" type="parTrans" cxnId="{F1B5600F-55B1-4288-89EF-C0085A5E34BC}">
      <dgm:prSet/>
      <dgm:spPr/>
      <dgm:t>
        <a:bodyPr/>
        <a:lstStyle/>
        <a:p>
          <a:endParaRPr lang="en-US"/>
        </a:p>
      </dgm:t>
    </dgm:pt>
    <dgm:pt modelId="{97843C2A-CDBB-45AC-965D-BAC0820D0FA0}" type="sibTrans" cxnId="{F1B5600F-55B1-4288-89EF-C0085A5E34BC}">
      <dgm:prSet/>
      <dgm:spPr/>
      <dgm:t>
        <a:bodyPr/>
        <a:lstStyle/>
        <a:p>
          <a:endParaRPr lang="en-US"/>
        </a:p>
      </dgm:t>
    </dgm:pt>
    <dgm:pt modelId="{B459F9B8-63C2-4388-84C1-F48E38D5D932}" type="pres">
      <dgm:prSet presAssocID="{65E614B9-F8BF-46DF-AE4C-BE1A4799BD2C}" presName="compositeShape" presStyleCnt="0">
        <dgm:presLayoutVars>
          <dgm:chMax val="7"/>
          <dgm:dir/>
          <dgm:resizeHandles val="exact"/>
        </dgm:presLayoutVars>
      </dgm:prSet>
      <dgm:spPr/>
    </dgm:pt>
    <dgm:pt modelId="{BBB053E2-0B9A-41FE-915C-1456BE72D777}" type="pres">
      <dgm:prSet presAssocID="{65E614B9-F8BF-46DF-AE4C-BE1A4799BD2C}" presName="wedge1" presStyleLbl="node1" presStyleIdx="0" presStyleCnt="7"/>
      <dgm:spPr/>
    </dgm:pt>
    <dgm:pt modelId="{BF3CC71B-6083-4756-A77C-56E189A3C9AA}" type="pres">
      <dgm:prSet presAssocID="{65E614B9-F8BF-46DF-AE4C-BE1A4799BD2C}" presName="dummy1a" presStyleCnt="0"/>
      <dgm:spPr/>
    </dgm:pt>
    <dgm:pt modelId="{EF4572A1-1E36-4D16-929A-7EC5D7B3F5AE}" type="pres">
      <dgm:prSet presAssocID="{65E614B9-F8BF-46DF-AE4C-BE1A4799BD2C}" presName="dummy1b" presStyleCnt="0"/>
      <dgm:spPr/>
    </dgm:pt>
    <dgm:pt modelId="{893E81DD-297C-4863-8A31-C11466D969F0}" type="pres">
      <dgm:prSet presAssocID="{65E614B9-F8BF-46DF-AE4C-BE1A4799BD2C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CB276AC-1277-4A40-9B04-0CA35E4BA349}" type="pres">
      <dgm:prSet presAssocID="{65E614B9-F8BF-46DF-AE4C-BE1A4799BD2C}" presName="wedge2" presStyleLbl="node1" presStyleIdx="1" presStyleCnt="7"/>
      <dgm:spPr/>
    </dgm:pt>
    <dgm:pt modelId="{B211E1CF-4689-4727-805D-1EE94A93C0F5}" type="pres">
      <dgm:prSet presAssocID="{65E614B9-F8BF-46DF-AE4C-BE1A4799BD2C}" presName="dummy2a" presStyleCnt="0"/>
      <dgm:spPr/>
    </dgm:pt>
    <dgm:pt modelId="{A17CCE87-10A1-40B9-AD38-CA5E9C622C36}" type="pres">
      <dgm:prSet presAssocID="{65E614B9-F8BF-46DF-AE4C-BE1A4799BD2C}" presName="dummy2b" presStyleCnt="0"/>
      <dgm:spPr/>
    </dgm:pt>
    <dgm:pt modelId="{65F9CE2E-9748-45A3-9345-945B5B25D716}" type="pres">
      <dgm:prSet presAssocID="{65E614B9-F8BF-46DF-AE4C-BE1A4799BD2C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DF9EA3F-C65A-4223-B35C-4E48A5CBFB4C}" type="pres">
      <dgm:prSet presAssocID="{65E614B9-F8BF-46DF-AE4C-BE1A4799BD2C}" presName="wedge3" presStyleLbl="node1" presStyleIdx="2" presStyleCnt="7"/>
      <dgm:spPr/>
    </dgm:pt>
    <dgm:pt modelId="{9DF8B9A9-FB37-4E44-AAF2-ACA92AA25AB9}" type="pres">
      <dgm:prSet presAssocID="{65E614B9-F8BF-46DF-AE4C-BE1A4799BD2C}" presName="dummy3a" presStyleCnt="0"/>
      <dgm:spPr/>
    </dgm:pt>
    <dgm:pt modelId="{F78BF64E-69C4-4B6E-9767-ACA439B8257D}" type="pres">
      <dgm:prSet presAssocID="{65E614B9-F8BF-46DF-AE4C-BE1A4799BD2C}" presName="dummy3b" presStyleCnt="0"/>
      <dgm:spPr/>
    </dgm:pt>
    <dgm:pt modelId="{D7426FA7-3187-46D9-8DF5-94C45A902AAF}" type="pres">
      <dgm:prSet presAssocID="{65E614B9-F8BF-46DF-AE4C-BE1A4799BD2C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8E005C74-6EE3-4867-B3F4-315B7B23F0B2}" type="pres">
      <dgm:prSet presAssocID="{65E614B9-F8BF-46DF-AE4C-BE1A4799BD2C}" presName="wedge4" presStyleLbl="node1" presStyleIdx="3" presStyleCnt="7"/>
      <dgm:spPr/>
    </dgm:pt>
    <dgm:pt modelId="{35F263FD-C2D5-4C52-86A7-48E996E0139F}" type="pres">
      <dgm:prSet presAssocID="{65E614B9-F8BF-46DF-AE4C-BE1A4799BD2C}" presName="dummy4a" presStyleCnt="0"/>
      <dgm:spPr/>
    </dgm:pt>
    <dgm:pt modelId="{4AC18494-E874-4225-A4F3-A61F9EBB14CE}" type="pres">
      <dgm:prSet presAssocID="{65E614B9-F8BF-46DF-AE4C-BE1A4799BD2C}" presName="dummy4b" presStyleCnt="0"/>
      <dgm:spPr/>
    </dgm:pt>
    <dgm:pt modelId="{C831B468-753C-4175-8B48-05FC020DEB4A}" type="pres">
      <dgm:prSet presAssocID="{65E614B9-F8BF-46DF-AE4C-BE1A4799BD2C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649CB7EA-95D6-4F5E-96A9-1BC5CB36C409}" type="pres">
      <dgm:prSet presAssocID="{65E614B9-F8BF-46DF-AE4C-BE1A4799BD2C}" presName="wedge5" presStyleLbl="node1" presStyleIdx="4" presStyleCnt="7"/>
      <dgm:spPr/>
    </dgm:pt>
    <dgm:pt modelId="{AE7A7C3A-D0F2-430D-A235-0398ABE8A3C3}" type="pres">
      <dgm:prSet presAssocID="{65E614B9-F8BF-46DF-AE4C-BE1A4799BD2C}" presName="dummy5a" presStyleCnt="0"/>
      <dgm:spPr/>
    </dgm:pt>
    <dgm:pt modelId="{928DD4C4-7A2C-4711-A1E7-5952DB7A46F9}" type="pres">
      <dgm:prSet presAssocID="{65E614B9-F8BF-46DF-AE4C-BE1A4799BD2C}" presName="dummy5b" presStyleCnt="0"/>
      <dgm:spPr/>
    </dgm:pt>
    <dgm:pt modelId="{9317E0CA-8E4A-49EE-A09B-038DC88B62ED}" type="pres">
      <dgm:prSet presAssocID="{65E614B9-F8BF-46DF-AE4C-BE1A4799BD2C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8B7A4AF8-187B-44FB-B218-800704776AC6}" type="pres">
      <dgm:prSet presAssocID="{65E614B9-F8BF-46DF-AE4C-BE1A4799BD2C}" presName="wedge6" presStyleLbl="node1" presStyleIdx="5" presStyleCnt="7"/>
      <dgm:spPr/>
    </dgm:pt>
    <dgm:pt modelId="{6AD40225-4E05-4247-8891-C84205F1BC4D}" type="pres">
      <dgm:prSet presAssocID="{65E614B9-F8BF-46DF-AE4C-BE1A4799BD2C}" presName="dummy6a" presStyleCnt="0"/>
      <dgm:spPr/>
    </dgm:pt>
    <dgm:pt modelId="{A35DADAD-B036-4BB0-B399-EC9D97A304EB}" type="pres">
      <dgm:prSet presAssocID="{65E614B9-F8BF-46DF-AE4C-BE1A4799BD2C}" presName="dummy6b" presStyleCnt="0"/>
      <dgm:spPr/>
    </dgm:pt>
    <dgm:pt modelId="{1F8511AA-F8FB-46A1-9C83-C8B31C0A1308}" type="pres">
      <dgm:prSet presAssocID="{65E614B9-F8BF-46DF-AE4C-BE1A4799BD2C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D8FDE37-33D6-4530-9EEB-7ED00E28A65F}" type="pres">
      <dgm:prSet presAssocID="{65E614B9-F8BF-46DF-AE4C-BE1A4799BD2C}" presName="wedge7" presStyleLbl="node1" presStyleIdx="6" presStyleCnt="7"/>
      <dgm:spPr/>
    </dgm:pt>
    <dgm:pt modelId="{616803B0-7CA9-4571-AFBB-50500638BA46}" type="pres">
      <dgm:prSet presAssocID="{65E614B9-F8BF-46DF-AE4C-BE1A4799BD2C}" presName="dummy7a" presStyleCnt="0"/>
      <dgm:spPr/>
    </dgm:pt>
    <dgm:pt modelId="{1D49D0F2-061F-4E8A-A638-80ED8447BF3B}" type="pres">
      <dgm:prSet presAssocID="{65E614B9-F8BF-46DF-AE4C-BE1A4799BD2C}" presName="dummy7b" presStyleCnt="0"/>
      <dgm:spPr/>
    </dgm:pt>
    <dgm:pt modelId="{0822B9EE-4455-4EC7-A442-3D8C8F13CB44}" type="pres">
      <dgm:prSet presAssocID="{65E614B9-F8BF-46DF-AE4C-BE1A4799BD2C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FAE8FC15-6F72-402F-9850-F2305DA35091}" type="pres">
      <dgm:prSet presAssocID="{6F16157D-A182-45E7-B7BF-C2B0F27EBF15}" presName="arrowWedge1" presStyleLbl="fgSibTrans2D1" presStyleIdx="0" presStyleCnt="7"/>
      <dgm:spPr/>
    </dgm:pt>
    <dgm:pt modelId="{9B7E043D-EE62-4137-AA28-B7840B9F39D4}" type="pres">
      <dgm:prSet presAssocID="{D89AACB6-1063-4CDF-9744-21BD1D2F8271}" presName="arrowWedge2" presStyleLbl="fgSibTrans2D1" presStyleIdx="1" presStyleCnt="7"/>
      <dgm:spPr/>
    </dgm:pt>
    <dgm:pt modelId="{5422D2E0-3F8A-427C-B114-F8F0588A5C68}" type="pres">
      <dgm:prSet presAssocID="{0245F60C-0402-42B4-918C-DCCA349700A8}" presName="arrowWedge3" presStyleLbl="fgSibTrans2D1" presStyleIdx="2" presStyleCnt="7"/>
      <dgm:spPr/>
    </dgm:pt>
    <dgm:pt modelId="{B8F33596-84BF-44D2-A9A3-D539D26FB7E0}" type="pres">
      <dgm:prSet presAssocID="{CE2EA69C-377A-4C44-BEFA-13DF3143D13B}" presName="arrowWedge4" presStyleLbl="fgSibTrans2D1" presStyleIdx="3" presStyleCnt="7"/>
      <dgm:spPr/>
    </dgm:pt>
    <dgm:pt modelId="{6F5AF65D-7A49-4F13-82A9-4C19C59CFEE7}" type="pres">
      <dgm:prSet presAssocID="{313C4FA0-ACC4-4610-A391-A61F029EAFDF}" presName="arrowWedge5" presStyleLbl="fgSibTrans2D1" presStyleIdx="4" presStyleCnt="7"/>
      <dgm:spPr/>
    </dgm:pt>
    <dgm:pt modelId="{36D7D719-3A4B-40D4-A4BC-96153B87E9D6}" type="pres">
      <dgm:prSet presAssocID="{D8415D36-9607-47B9-882D-3D71EA344B06}" presName="arrowWedge6" presStyleLbl="fgSibTrans2D1" presStyleIdx="5" presStyleCnt="7"/>
      <dgm:spPr/>
    </dgm:pt>
    <dgm:pt modelId="{A3B885AA-A4CB-43C8-B5B0-BDB60DEB55DB}" type="pres">
      <dgm:prSet presAssocID="{97843C2A-CDBB-45AC-965D-BAC0820D0FA0}" presName="arrowWedge7" presStyleLbl="fgSibTrans2D1" presStyleIdx="6" presStyleCnt="7"/>
      <dgm:spPr/>
    </dgm:pt>
  </dgm:ptLst>
  <dgm:cxnLst>
    <dgm:cxn modelId="{06644006-606C-42B5-93B7-DAA7B3845D0E}" type="presOf" srcId="{22434963-F988-4279-8852-24E412FE2502}" destId="{D7426FA7-3187-46D9-8DF5-94C45A902AAF}" srcOrd="1" destOrd="0" presId="urn:microsoft.com/office/officeart/2005/8/layout/cycle8"/>
    <dgm:cxn modelId="{F1B5600F-55B1-4288-89EF-C0085A5E34BC}" srcId="{65E614B9-F8BF-46DF-AE4C-BE1A4799BD2C}" destId="{AB116EC7-474B-4EBF-B18F-B79F93EB1B98}" srcOrd="6" destOrd="0" parTransId="{70DBC351-642F-4590-A73A-A29356DEB3F9}" sibTransId="{97843C2A-CDBB-45AC-965D-BAC0820D0FA0}"/>
    <dgm:cxn modelId="{92FFAB2A-67CA-4663-A093-B52C2F27230C}" type="presOf" srcId="{87835AAE-1F5F-4D7B-A559-868C762DB111}" destId="{65F9CE2E-9748-45A3-9345-945B5B25D716}" srcOrd="1" destOrd="0" presId="urn:microsoft.com/office/officeart/2005/8/layout/cycle8"/>
    <dgm:cxn modelId="{6E6FC92A-76A7-4216-B222-78E330BDA112}" srcId="{65E614B9-F8BF-46DF-AE4C-BE1A4799BD2C}" destId="{22434963-F988-4279-8852-24E412FE2502}" srcOrd="2" destOrd="0" parTransId="{A495DBBA-5F40-4476-8146-0957EE294CE1}" sibTransId="{0245F60C-0402-42B4-918C-DCCA349700A8}"/>
    <dgm:cxn modelId="{712FE72C-EA7B-476F-9EAB-622D5419F275}" type="presOf" srcId="{AAB49742-0EEB-4BC6-A6E9-2C50BA4DB343}" destId="{C831B468-753C-4175-8B48-05FC020DEB4A}" srcOrd="1" destOrd="0" presId="urn:microsoft.com/office/officeart/2005/8/layout/cycle8"/>
    <dgm:cxn modelId="{08DE2268-B171-45FC-8166-1593F051E0D0}" srcId="{65E614B9-F8BF-46DF-AE4C-BE1A4799BD2C}" destId="{A3734D06-26B0-4E7F-9A9A-86A5BD560030}" srcOrd="4" destOrd="0" parTransId="{7A5D8D7A-09FE-40A0-9E2C-DFB192198BFD}" sibTransId="{313C4FA0-ACC4-4610-A391-A61F029EAFDF}"/>
    <dgm:cxn modelId="{D5F88275-CB90-40EF-8065-5422DEF17914}" type="presOf" srcId="{A3734D06-26B0-4E7F-9A9A-86A5BD560030}" destId="{9317E0CA-8E4A-49EE-A09B-038DC88B62ED}" srcOrd="1" destOrd="0" presId="urn:microsoft.com/office/officeart/2005/8/layout/cycle8"/>
    <dgm:cxn modelId="{ED137588-7C98-4399-81EC-1ECFFB70A9BC}" type="presOf" srcId="{AB116EC7-474B-4EBF-B18F-B79F93EB1B98}" destId="{0822B9EE-4455-4EC7-A442-3D8C8F13CB44}" srcOrd="1" destOrd="0" presId="urn:microsoft.com/office/officeart/2005/8/layout/cycle8"/>
    <dgm:cxn modelId="{2B9D228D-8368-4271-999F-5106C6EDA275}" srcId="{65E614B9-F8BF-46DF-AE4C-BE1A4799BD2C}" destId="{557DCAE6-5B14-43F1-B9C1-6CD607F91A81}" srcOrd="0" destOrd="0" parTransId="{986297DA-1292-41D1-88B0-E6D35684F08D}" sibTransId="{6F16157D-A182-45E7-B7BF-C2B0F27EBF15}"/>
    <dgm:cxn modelId="{C5CBEB8D-6109-42DE-BE85-27D567162893}" srcId="{65E614B9-F8BF-46DF-AE4C-BE1A4799BD2C}" destId="{87835AAE-1F5F-4D7B-A559-868C762DB111}" srcOrd="1" destOrd="0" parTransId="{E549E7A7-89F0-494A-9790-F5DDABB7F1C4}" sibTransId="{D89AACB6-1063-4CDF-9744-21BD1D2F8271}"/>
    <dgm:cxn modelId="{526A2C90-A4F3-4B85-9572-AE2AECCC5106}" type="presOf" srcId="{AAB49742-0EEB-4BC6-A6E9-2C50BA4DB343}" destId="{8E005C74-6EE3-4867-B3F4-315B7B23F0B2}" srcOrd="0" destOrd="0" presId="urn:microsoft.com/office/officeart/2005/8/layout/cycle8"/>
    <dgm:cxn modelId="{44613AA2-E3E5-4ECC-A755-D6C171104A96}" type="presOf" srcId="{557DCAE6-5B14-43F1-B9C1-6CD607F91A81}" destId="{BBB053E2-0B9A-41FE-915C-1456BE72D777}" srcOrd="0" destOrd="0" presId="urn:microsoft.com/office/officeart/2005/8/layout/cycle8"/>
    <dgm:cxn modelId="{055071BD-8372-4B8A-8C1D-A8B91A4EBBC7}" srcId="{65E614B9-F8BF-46DF-AE4C-BE1A4799BD2C}" destId="{1A346406-2B7D-4E06-B271-66A51CBDD0A3}" srcOrd="5" destOrd="0" parTransId="{F964707B-B372-4153-BEF4-71A0837A2976}" sibTransId="{D8415D36-9607-47B9-882D-3D71EA344B06}"/>
    <dgm:cxn modelId="{15FF41BE-A9F5-4FB4-B718-CEA6C74F9791}" type="presOf" srcId="{A3734D06-26B0-4E7F-9A9A-86A5BD560030}" destId="{649CB7EA-95D6-4F5E-96A9-1BC5CB36C409}" srcOrd="0" destOrd="0" presId="urn:microsoft.com/office/officeart/2005/8/layout/cycle8"/>
    <dgm:cxn modelId="{FA86A0C4-EE2A-4005-9A6F-2B8CBE4D15D2}" type="presOf" srcId="{AB116EC7-474B-4EBF-B18F-B79F93EB1B98}" destId="{DD8FDE37-33D6-4530-9EEB-7ED00E28A65F}" srcOrd="0" destOrd="0" presId="urn:microsoft.com/office/officeart/2005/8/layout/cycle8"/>
    <dgm:cxn modelId="{97D459CE-9491-4D25-A322-1DC551A86CC0}" type="presOf" srcId="{87835AAE-1F5F-4D7B-A559-868C762DB111}" destId="{4CB276AC-1277-4A40-9B04-0CA35E4BA349}" srcOrd="0" destOrd="0" presId="urn:microsoft.com/office/officeart/2005/8/layout/cycle8"/>
    <dgm:cxn modelId="{9FA4E6CE-1AC9-4293-91D1-945B8FFAC76D}" type="presOf" srcId="{22434963-F988-4279-8852-24E412FE2502}" destId="{1DF9EA3F-C65A-4223-B35C-4E48A5CBFB4C}" srcOrd="0" destOrd="0" presId="urn:microsoft.com/office/officeart/2005/8/layout/cycle8"/>
    <dgm:cxn modelId="{C18712D7-EC76-441E-8D04-E1BA9274A5F5}" type="presOf" srcId="{557DCAE6-5B14-43F1-B9C1-6CD607F91A81}" destId="{893E81DD-297C-4863-8A31-C11466D969F0}" srcOrd="1" destOrd="0" presId="urn:microsoft.com/office/officeart/2005/8/layout/cycle8"/>
    <dgm:cxn modelId="{1D77C0E3-84CD-4B6E-A733-5CD16F918FC1}" type="presOf" srcId="{65E614B9-F8BF-46DF-AE4C-BE1A4799BD2C}" destId="{B459F9B8-63C2-4388-84C1-F48E38D5D932}" srcOrd="0" destOrd="0" presId="urn:microsoft.com/office/officeart/2005/8/layout/cycle8"/>
    <dgm:cxn modelId="{E69394F7-D747-469F-86E5-2B2FE42F4AF8}" srcId="{65E614B9-F8BF-46DF-AE4C-BE1A4799BD2C}" destId="{AAB49742-0EEB-4BC6-A6E9-2C50BA4DB343}" srcOrd="3" destOrd="0" parTransId="{7DACBDD1-1931-4784-B5B9-0154402D480E}" sibTransId="{CE2EA69C-377A-4C44-BEFA-13DF3143D13B}"/>
    <dgm:cxn modelId="{468809FC-0121-46B5-A820-A79031E5E98E}" type="presOf" srcId="{1A346406-2B7D-4E06-B271-66A51CBDD0A3}" destId="{8B7A4AF8-187B-44FB-B218-800704776AC6}" srcOrd="0" destOrd="0" presId="urn:microsoft.com/office/officeart/2005/8/layout/cycle8"/>
    <dgm:cxn modelId="{37DD11FF-43E4-4131-8DAB-7B920B6A53DD}" type="presOf" srcId="{1A346406-2B7D-4E06-B271-66A51CBDD0A3}" destId="{1F8511AA-F8FB-46A1-9C83-C8B31C0A1308}" srcOrd="1" destOrd="0" presId="urn:microsoft.com/office/officeart/2005/8/layout/cycle8"/>
    <dgm:cxn modelId="{F1AA8F89-A03D-4E51-82F2-493D77B4A2D5}" type="presParOf" srcId="{B459F9B8-63C2-4388-84C1-F48E38D5D932}" destId="{BBB053E2-0B9A-41FE-915C-1456BE72D777}" srcOrd="0" destOrd="0" presId="urn:microsoft.com/office/officeart/2005/8/layout/cycle8"/>
    <dgm:cxn modelId="{276EB3AD-DBE3-4907-B7CC-A710032F818D}" type="presParOf" srcId="{B459F9B8-63C2-4388-84C1-F48E38D5D932}" destId="{BF3CC71B-6083-4756-A77C-56E189A3C9AA}" srcOrd="1" destOrd="0" presId="urn:microsoft.com/office/officeart/2005/8/layout/cycle8"/>
    <dgm:cxn modelId="{D8CAE9B8-5490-4036-BA0A-F830084DCFA1}" type="presParOf" srcId="{B459F9B8-63C2-4388-84C1-F48E38D5D932}" destId="{EF4572A1-1E36-4D16-929A-7EC5D7B3F5AE}" srcOrd="2" destOrd="0" presId="urn:microsoft.com/office/officeart/2005/8/layout/cycle8"/>
    <dgm:cxn modelId="{8B084174-A6AF-450F-8D0A-F34AE86A2718}" type="presParOf" srcId="{B459F9B8-63C2-4388-84C1-F48E38D5D932}" destId="{893E81DD-297C-4863-8A31-C11466D969F0}" srcOrd="3" destOrd="0" presId="urn:microsoft.com/office/officeart/2005/8/layout/cycle8"/>
    <dgm:cxn modelId="{EAFAF3D5-7948-408D-BB36-8DFD660F99A6}" type="presParOf" srcId="{B459F9B8-63C2-4388-84C1-F48E38D5D932}" destId="{4CB276AC-1277-4A40-9B04-0CA35E4BA349}" srcOrd="4" destOrd="0" presId="urn:microsoft.com/office/officeart/2005/8/layout/cycle8"/>
    <dgm:cxn modelId="{D97DA264-525F-4BAA-A1EB-16D064093F29}" type="presParOf" srcId="{B459F9B8-63C2-4388-84C1-F48E38D5D932}" destId="{B211E1CF-4689-4727-805D-1EE94A93C0F5}" srcOrd="5" destOrd="0" presId="urn:microsoft.com/office/officeart/2005/8/layout/cycle8"/>
    <dgm:cxn modelId="{4F70B52C-DC23-42DF-9FB5-FED96E7321A0}" type="presParOf" srcId="{B459F9B8-63C2-4388-84C1-F48E38D5D932}" destId="{A17CCE87-10A1-40B9-AD38-CA5E9C622C36}" srcOrd="6" destOrd="0" presId="urn:microsoft.com/office/officeart/2005/8/layout/cycle8"/>
    <dgm:cxn modelId="{8705B662-8B7E-4445-A37C-EF844E8B0BA6}" type="presParOf" srcId="{B459F9B8-63C2-4388-84C1-F48E38D5D932}" destId="{65F9CE2E-9748-45A3-9345-945B5B25D716}" srcOrd="7" destOrd="0" presId="urn:microsoft.com/office/officeart/2005/8/layout/cycle8"/>
    <dgm:cxn modelId="{1BE264E2-6596-4196-8EE7-8A2E27532B83}" type="presParOf" srcId="{B459F9B8-63C2-4388-84C1-F48E38D5D932}" destId="{1DF9EA3F-C65A-4223-B35C-4E48A5CBFB4C}" srcOrd="8" destOrd="0" presId="urn:microsoft.com/office/officeart/2005/8/layout/cycle8"/>
    <dgm:cxn modelId="{5F36C92C-793E-4C76-946C-6BA404381308}" type="presParOf" srcId="{B459F9B8-63C2-4388-84C1-F48E38D5D932}" destId="{9DF8B9A9-FB37-4E44-AAF2-ACA92AA25AB9}" srcOrd="9" destOrd="0" presId="urn:microsoft.com/office/officeart/2005/8/layout/cycle8"/>
    <dgm:cxn modelId="{E5BB75BA-2AE6-4AE8-A9A5-B71FEAE24760}" type="presParOf" srcId="{B459F9B8-63C2-4388-84C1-F48E38D5D932}" destId="{F78BF64E-69C4-4B6E-9767-ACA439B8257D}" srcOrd="10" destOrd="0" presId="urn:microsoft.com/office/officeart/2005/8/layout/cycle8"/>
    <dgm:cxn modelId="{E979B36A-4169-4170-AC56-F5BDD8A2FC56}" type="presParOf" srcId="{B459F9B8-63C2-4388-84C1-F48E38D5D932}" destId="{D7426FA7-3187-46D9-8DF5-94C45A902AAF}" srcOrd="11" destOrd="0" presId="urn:microsoft.com/office/officeart/2005/8/layout/cycle8"/>
    <dgm:cxn modelId="{A497F2C2-E213-40F4-A8C8-BC7ABD277B1E}" type="presParOf" srcId="{B459F9B8-63C2-4388-84C1-F48E38D5D932}" destId="{8E005C74-6EE3-4867-B3F4-315B7B23F0B2}" srcOrd="12" destOrd="0" presId="urn:microsoft.com/office/officeart/2005/8/layout/cycle8"/>
    <dgm:cxn modelId="{F463303F-9E82-4F88-9F87-3A1EFCCB61B9}" type="presParOf" srcId="{B459F9B8-63C2-4388-84C1-F48E38D5D932}" destId="{35F263FD-C2D5-4C52-86A7-48E996E0139F}" srcOrd="13" destOrd="0" presId="urn:microsoft.com/office/officeart/2005/8/layout/cycle8"/>
    <dgm:cxn modelId="{105A4EE2-8886-46E9-9873-95EFFD402F74}" type="presParOf" srcId="{B459F9B8-63C2-4388-84C1-F48E38D5D932}" destId="{4AC18494-E874-4225-A4F3-A61F9EBB14CE}" srcOrd="14" destOrd="0" presId="urn:microsoft.com/office/officeart/2005/8/layout/cycle8"/>
    <dgm:cxn modelId="{6308F93B-B6DB-4D47-86D7-A765823942C1}" type="presParOf" srcId="{B459F9B8-63C2-4388-84C1-F48E38D5D932}" destId="{C831B468-753C-4175-8B48-05FC020DEB4A}" srcOrd="15" destOrd="0" presId="urn:microsoft.com/office/officeart/2005/8/layout/cycle8"/>
    <dgm:cxn modelId="{0BD19B5C-7534-4D58-B970-953CFDCC0691}" type="presParOf" srcId="{B459F9B8-63C2-4388-84C1-F48E38D5D932}" destId="{649CB7EA-95D6-4F5E-96A9-1BC5CB36C409}" srcOrd="16" destOrd="0" presId="urn:microsoft.com/office/officeart/2005/8/layout/cycle8"/>
    <dgm:cxn modelId="{1DAA8D5A-21DA-4336-BD6E-BEFCE4ADD146}" type="presParOf" srcId="{B459F9B8-63C2-4388-84C1-F48E38D5D932}" destId="{AE7A7C3A-D0F2-430D-A235-0398ABE8A3C3}" srcOrd="17" destOrd="0" presId="urn:microsoft.com/office/officeart/2005/8/layout/cycle8"/>
    <dgm:cxn modelId="{A27AF74D-76BF-4C36-8D4C-28D0964025BD}" type="presParOf" srcId="{B459F9B8-63C2-4388-84C1-F48E38D5D932}" destId="{928DD4C4-7A2C-4711-A1E7-5952DB7A46F9}" srcOrd="18" destOrd="0" presId="urn:microsoft.com/office/officeart/2005/8/layout/cycle8"/>
    <dgm:cxn modelId="{024D4CB3-B1FA-4153-94E2-B1530EAF49A1}" type="presParOf" srcId="{B459F9B8-63C2-4388-84C1-F48E38D5D932}" destId="{9317E0CA-8E4A-49EE-A09B-038DC88B62ED}" srcOrd="19" destOrd="0" presId="urn:microsoft.com/office/officeart/2005/8/layout/cycle8"/>
    <dgm:cxn modelId="{FC01B6AE-5FC4-4051-A670-99EF3D413996}" type="presParOf" srcId="{B459F9B8-63C2-4388-84C1-F48E38D5D932}" destId="{8B7A4AF8-187B-44FB-B218-800704776AC6}" srcOrd="20" destOrd="0" presId="urn:microsoft.com/office/officeart/2005/8/layout/cycle8"/>
    <dgm:cxn modelId="{574E8D98-A837-493D-A06A-E9E787458B4A}" type="presParOf" srcId="{B459F9B8-63C2-4388-84C1-F48E38D5D932}" destId="{6AD40225-4E05-4247-8891-C84205F1BC4D}" srcOrd="21" destOrd="0" presId="urn:microsoft.com/office/officeart/2005/8/layout/cycle8"/>
    <dgm:cxn modelId="{FD4D3F46-D9B9-4BBE-BDF0-86B92201F9B1}" type="presParOf" srcId="{B459F9B8-63C2-4388-84C1-F48E38D5D932}" destId="{A35DADAD-B036-4BB0-B399-EC9D97A304EB}" srcOrd="22" destOrd="0" presId="urn:microsoft.com/office/officeart/2005/8/layout/cycle8"/>
    <dgm:cxn modelId="{848185CE-E9E9-40A9-B2F7-ABD3E16BA8C8}" type="presParOf" srcId="{B459F9B8-63C2-4388-84C1-F48E38D5D932}" destId="{1F8511AA-F8FB-46A1-9C83-C8B31C0A1308}" srcOrd="23" destOrd="0" presId="urn:microsoft.com/office/officeart/2005/8/layout/cycle8"/>
    <dgm:cxn modelId="{D4055018-E1A3-4894-B626-900467D81F30}" type="presParOf" srcId="{B459F9B8-63C2-4388-84C1-F48E38D5D932}" destId="{DD8FDE37-33D6-4530-9EEB-7ED00E28A65F}" srcOrd="24" destOrd="0" presId="urn:microsoft.com/office/officeart/2005/8/layout/cycle8"/>
    <dgm:cxn modelId="{B6C4CD48-2EBB-43A8-9A4E-AAEB55097532}" type="presParOf" srcId="{B459F9B8-63C2-4388-84C1-F48E38D5D932}" destId="{616803B0-7CA9-4571-AFBB-50500638BA46}" srcOrd="25" destOrd="0" presId="urn:microsoft.com/office/officeart/2005/8/layout/cycle8"/>
    <dgm:cxn modelId="{B2B258EF-8C58-485A-A93E-0D819C93F767}" type="presParOf" srcId="{B459F9B8-63C2-4388-84C1-F48E38D5D932}" destId="{1D49D0F2-061F-4E8A-A638-80ED8447BF3B}" srcOrd="26" destOrd="0" presId="urn:microsoft.com/office/officeart/2005/8/layout/cycle8"/>
    <dgm:cxn modelId="{4B606D00-7202-4070-A173-1C99E81EDDDA}" type="presParOf" srcId="{B459F9B8-63C2-4388-84C1-F48E38D5D932}" destId="{0822B9EE-4455-4EC7-A442-3D8C8F13CB44}" srcOrd="27" destOrd="0" presId="urn:microsoft.com/office/officeart/2005/8/layout/cycle8"/>
    <dgm:cxn modelId="{F0620E35-C398-40B6-9DAD-2719FA17B011}" type="presParOf" srcId="{B459F9B8-63C2-4388-84C1-F48E38D5D932}" destId="{FAE8FC15-6F72-402F-9850-F2305DA35091}" srcOrd="28" destOrd="0" presId="urn:microsoft.com/office/officeart/2005/8/layout/cycle8"/>
    <dgm:cxn modelId="{005DEB73-0196-4CB7-86C3-34B79868D086}" type="presParOf" srcId="{B459F9B8-63C2-4388-84C1-F48E38D5D932}" destId="{9B7E043D-EE62-4137-AA28-B7840B9F39D4}" srcOrd="29" destOrd="0" presId="urn:microsoft.com/office/officeart/2005/8/layout/cycle8"/>
    <dgm:cxn modelId="{FD0B4E7A-7FA5-4405-97ED-B656DFA8E71E}" type="presParOf" srcId="{B459F9B8-63C2-4388-84C1-F48E38D5D932}" destId="{5422D2E0-3F8A-427C-B114-F8F0588A5C68}" srcOrd="30" destOrd="0" presId="urn:microsoft.com/office/officeart/2005/8/layout/cycle8"/>
    <dgm:cxn modelId="{D8DFA66E-BEE2-49A5-9525-B327D616FE07}" type="presParOf" srcId="{B459F9B8-63C2-4388-84C1-F48E38D5D932}" destId="{B8F33596-84BF-44D2-A9A3-D539D26FB7E0}" srcOrd="31" destOrd="0" presId="urn:microsoft.com/office/officeart/2005/8/layout/cycle8"/>
    <dgm:cxn modelId="{8C1AC64E-8411-4C3F-A02D-E69BA5E389CB}" type="presParOf" srcId="{B459F9B8-63C2-4388-84C1-F48E38D5D932}" destId="{6F5AF65D-7A49-4F13-82A9-4C19C59CFEE7}" srcOrd="32" destOrd="0" presId="urn:microsoft.com/office/officeart/2005/8/layout/cycle8"/>
    <dgm:cxn modelId="{D042E153-B42A-4663-B79C-A5F2F40FBECB}" type="presParOf" srcId="{B459F9B8-63C2-4388-84C1-F48E38D5D932}" destId="{36D7D719-3A4B-40D4-A4BC-96153B87E9D6}" srcOrd="33" destOrd="0" presId="urn:microsoft.com/office/officeart/2005/8/layout/cycle8"/>
    <dgm:cxn modelId="{E6188705-BD4C-4126-98B5-F15E38A7A28F}" type="presParOf" srcId="{B459F9B8-63C2-4388-84C1-F48E38D5D932}" destId="{A3B885AA-A4CB-43C8-B5B0-BDB60DEB5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8F05C-09D9-4F91-8978-36BB905060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B0754D-AF11-4880-896B-D3E3B0D083CA}">
      <dgm:prSet/>
      <dgm:spPr/>
      <dgm:t>
        <a:bodyPr/>
        <a:lstStyle/>
        <a:p>
          <a:r>
            <a:rPr lang="en-US"/>
            <a:t>Consider software for automation</a:t>
          </a:r>
        </a:p>
      </dgm:t>
    </dgm:pt>
    <dgm:pt modelId="{4F3F2092-00E2-4A50-80E9-85BC2A58291A}" type="parTrans" cxnId="{3305634F-9D49-4E30-99AF-6E7BFFD18FE0}">
      <dgm:prSet/>
      <dgm:spPr/>
      <dgm:t>
        <a:bodyPr/>
        <a:lstStyle/>
        <a:p>
          <a:endParaRPr lang="en-US"/>
        </a:p>
      </dgm:t>
    </dgm:pt>
    <dgm:pt modelId="{C1A5136A-7B79-4A01-A715-42E80262568F}" type="sibTrans" cxnId="{3305634F-9D49-4E30-99AF-6E7BFFD18FE0}">
      <dgm:prSet/>
      <dgm:spPr/>
      <dgm:t>
        <a:bodyPr/>
        <a:lstStyle/>
        <a:p>
          <a:endParaRPr lang="en-US"/>
        </a:p>
      </dgm:t>
    </dgm:pt>
    <dgm:pt modelId="{F1382808-92C6-4F33-A592-CFEE5E82E0A9}">
      <dgm:prSet/>
      <dgm:spPr/>
      <dgm:t>
        <a:bodyPr/>
        <a:lstStyle/>
        <a:p>
          <a:r>
            <a:rPr lang="en-US"/>
            <a:t>Set up teams</a:t>
          </a:r>
        </a:p>
      </dgm:t>
    </dgm:pt>
    <dgm:pt modelId="{321E1B5D-EBDE-4A11-A046-CBBC43CBA26F}" type="parTrans" cxnId="{AE9FF0D7-34D3-473D-8CB1-497406ACBF9E}">
      <dgm:prSet/>
      <dgm:spPr/>
      <dgm:t>
        <a:bodyPr/>
        <a:lstStyle/>
        <a:p>
          <a:endParaRPr lang="en-US"/>
        </a:p>
      </dgm:t>
    </dgm:pt>
    <dgm:pt modelId="{A8811505-1F2E-46C6-867F-D2EC3F4C73C7}" type="sibTrans" cxnId="{AE9FF0D7-34D3-473D-8CB1-497406ACBF9E}">
      <dgm:prSet/>
      <dgm:spPr/>
      <dgm:t>
        <a:bodyPr/>
        <a:lstStyle/>
        <a:p>
          <a:endParaRPr lang="en-US"/>
        </a:p>
      </dgm:t>
    </dgm:pt>
    <dgm:pt modelId="{C59C8A89-DA97-4F2A-9A99-51D50D7AF338}">
      <dgm:prSet/>
      <dgm:spPr/>
      <dgm:t>
        <a:bodyPr/>
        <a:lstStyle/>
        <a:p>
          <a:r>
            <a:rPr lang="en-US"/>
            <a:t>Define escalation policies</a:t>
          </a:r>
        </a:p>
      </dgm:t>
    </dgm:pt>
    <dgm:pt modelId="{DDE5A120-7EA2-4D42-8714-F1A5AA00A4EC}" type="parTrans" cxnId="{EFB7197F-650E-460C-9860-E1D5A1DDD6BC}">
      <dgm:prSet/>
      <dgm:spPr/>
      <dgm:t>
        <a:bodyPr/>
        <a:lstStyle/>
        <a:p>
          <a:endParaRPr lang="en-US"/>
        </a:p>
      </dgm:t>
    </dgm:pt>
    <dgm:pt modelId="{755B1E45-1922-46CD-92BF-6E351EBD7736}" type="sibTrans" cxnId="{EFB7197F-650E-460C-9860-E1D5A1DDD6BC}">
      <dgm:prSet/>
      <dgm:spPr/>
      <dgm:t>
        <a:bodyPr/>
        <a:lstStyle/>
        <a:p>
          <a:endParaRPr lang="en-US"/>
        </a:p>
      </dgm:t>
    </dgm:pt>
    <dgm:pt modelId="{78CC7905-0C1C-48BA-8FF8-6A3F2D588CA7}">
      <dgm:prSet/>
      <dgm:spPr/>
      <dgm:t>
        <a:bodyPr/>
        <a:lstStyle/>
        <a:p>
          <a:r>
            <a:rPr lang="en-US"/>
            <a:t>Establish time limits</a:t>
          </a:r>
        </a:p>
      </dgm:t>
    </dgm:pt>
    <dgm:pt modelId="{099400A8-1CB4-4DBE-92D1-AE8CC9DD1711}" type="parTrans" cxnId="{1B9F25F6-CEE9-4541-8DB2-50C260B1B8BB}">
      <dgm:prSet/>
      <dgm:spPr/>
      <dgm:t>
        <a:bodyPr/>
        <a:lstStyle/>
        <a:p>
          <a:endParaRPr lang="en-US"/>
        </a:p>
      </dgm:t>
    </dgm:pt>
    <dgm:pt modelId="{E9703305-354A-48C6-9F84-C47051577287}" type="sibTrans" cxnId="{1B9F25F6-CEE9-4541-8DB2-50C260B1B8BB}">
      <dgm:prSet/>
      <dgm:spPr/>
      <dgm:t>
        <a:bodyPr/>
        <a:lstStyle/>
        <a:p>
          <a:endParaRPr lang="en-US"/>
        </a:p>
      </dgm:t>
    </dgm:pt>
    <dgm:pt modelId="{8CD734C6-292C-49C8-B819-09F2ED057C53}">
      <dgm:prSet/>
      <dgm:spPr/>
      <dgm:t>
        <a:bodyPr/>
        <a:lstStyle/>
        <a:p>
          <a:r>
            <a:rPr lang="en-US"/>
            <a:t>Enable easy overrides</a:t>
          </a:r>
        </a:p>
      </dgm:t>
    </dgm:pt>
    <dgm:pt modelId="{F7EA499D-7DBC-4194-8DF9-72EB6D6D4A9F}" type="parTrans" cxnId="{22E8DCFB-D0D9-44F2-8557-873E5349C29A}">
      <dgm:prSet/>
      <dgm:spPr/>
      <dgm:t>
        <a:bodyPr/>
        <a:lstStyle/>
        <a:p>
          <a:endParaRPr lang="en-US"/>
        </a:p>
      </dgm:t>
    </dgm:pt>
    <dgm:pt modelId="{4B0034AB-DBA5-434B-8917-0DDF3881391C}" type="sibTrans" cxnId="{22E8DCFB-D0D9-44F2-8557-873E5349C29A}">
      <dgm:prSet/>
      <dgm:spPr/>
      <dgm:t>
        <a:bodyPr/>
        <a:lstStyle/>
        <a:p>
          <a:endParaRPr lang="en-US"/>
        </a:p>
      </dgm:t>
    </dgm:pt>
    <dgm:pt modelId="{0F8DCA4E-C466-4CD2-9C3E-9A2C217C8D26}">
      <dgm:prSet/>
      <dgm:spPr/>
      <dgm:t>
        <a:bodyPr/>
        <a:lstStyle/>
        <a:p>
          <a:r>
            <a:rPr lang="en-US"/>
            <a:t>24×7 coverage</a:t>
          </a:r>
        </a:p>
      </dgm:t>
    </dgm:pt>
    <dgm:pt modelId="{BAEE659B-D8E7-443D-A882-0E150A141E8E}" type="parTrans" cxnId="{29C19959-27DE-478B-9C93-8EAA9F17F278}">
      <dgm:prSet/>
      <dgm:spPr/>
      <dgm:t>
        <a:bodyPr/>
        <a:lstStyle/>
        <a:p>
          <a:endParaRPr lang="en-US"/>
        </a:p>
      </dgm:t>
    </dgm:pt>
    <dgm:pt modelId="{35150F91-BD22-4E71-881B-1D06E06E5BD7}" type="sibTrans" cxnId="{29C19959-27DE-478B-9C93-8EAA9F17F278}">
      <dgm:prSet/>
      <dgm:spPr/>
      <dgm:t>
        <a:bodyPr/>
        <a:lstStyle/>
        <a:p>
          <a:endParaRPr lang="en-US"/>
        </a:p>
      </dgm:t>
    </dgm:pt>
    <dgm:pt modelId="{93CF8101-54D6-4606-8FC0-19181AC5CBDB}">
      <dgm:prSet/>
      <dgm:spPr/>
      <dgm:t>
        <a:bodyPr/>
        <a:lstStyle/>
        <a:p>
          <a:r>
            <a:rPr lang="en-US"/>
            <a:t>Transparency and communication</a:t>
          </a:r>
        </a:p>
      </dgm:t>
    </dgm:pt>
    <dgm:pt modelId="{33F82D14-008A-469E-890D-5F8D6867422D}" type="parTrans" cxnId="{717C1A3F-8E73-48B1-9DC3-982FFBD7CAB0}">
      <dgm:prSet/>
      <dgm:spPr/>
      <dgm:t>
        <a:bodyPr/>
        <a:lstStyle/>
        <a:p>
          <a:endParaRPr lang="en-US"/>
        </a:p>
      </dgm:t>
    </dgm:pt>
    <dgm:pt modelId="{BB499522-EF7B-4CB5-B86D-2793C869CF8A}" type="sibTrans" cxnId="{717C1A3F-8E73-48B1-9DC3-982FFBD7CAB0}">
      <dgm:prSet/>
      <dgm:spPr/>
      <dgm:t>
        <a:bodyPr/>
        <a:lstStyle/>
        <a:p>
          <a:endParaRPr lang="en-US"/>
        </a:p>
      </dgm:t>
    </dgm:pt>
    <dgm:pt modelId="{6906402C-37FB-405E-9F14-CCFE6991F500}">
      <dgm:prSet/>
      <dgm:spPr/>
      <dgm:t>
        <a:bodyPr/>
        <a:lstStyle/>
        <a:p>
          <a:r>
            <a:rPr lang="en-US"/>
            <a:t>Be aware of on-call hours</a:t>
          </a:r>
        </a:p>
      </dgm:t>
    </dgm:pt>
    <dgm:pt modelId="{391B7CFE-14B7-4427-89C7-CBC82C8A9863}" type="parTrans" cxnId="{8A52C04B-42F1-48A8-A1CB-D1E05911F9EB}">
      <dgm:prSet/>
      <dgm:spPr/>
      <dgm:t>
        <a:bodyPr/>
        <a:lstStyle/>
        <a:p>
          <a:endParaRPr lang="en-US"/>
        </a:p>
      </dgm:t>
    </dgm:pt>
    <dgm:pt modelId="{2BC40A18-0A71-423F-9C4A-35C49648F61B}" type="sibTrans" cxnId="{8A52C04B-42F1-48A8-A1CB-D1E05911F9EB}">
      <dgm:prSet/>
      <dgm:spPr/>
      <dgm:t>
        <a:bodyPr/>
        <a:lstStyle/>
        <a:p>
          <a:endParaRPr lang="en-US"/>
        </a:p>
      </dgm:t>
    </dgm:pt>
    <dgm:pt modelId="{84C03E02-30A7-4ECF-9958-F0FC0968127C}" type="pres">
      <dgm:prSet presAssocID="{1408F05C-09D9-4F91-8978-36BB9050602E}" presName="linear" presStyleCnt="0">
        <dgm:presLayoutVars>
          <dgm:animLvl val="lvl"/>
          <dgm:resizeHandles val="exact"/>
        </dgm:presLayoutVars>
      </dgm:prSet>
      <dgm:spPr/>
    </dgm:pt>
    <dgm:pt modelId="{336DE6D2-9C55-4CAA-9813-C40279630BF2}" type="pres">
      <dgm:prSet presAssocID="{18B0754D-AF11-4880-896B-D3E3B0D083C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DDDD3BD-991C-4FCF-95C5-4669832ADBFD}" type="pres">
      <dgm:prSet presAssocID="{C1A5136A-7B79-4A01-A715-42E80262568F}" presName="spacer" presStyleCnt="0"/>
      <dgm:spPr/>
    </dgm:pt>
    <dgm:pt modelId="{3F153325-3B6F-42DF-B080-B824748D1A0B}" type="pres">
      <dgm:prSet presAssocID="{F1382808-92C6-4F33-A592-CFEE5E82E0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1D03E3E-018D-488E-89C1-783601806D0D}" type="pres">
      <dgm:prSet presAssocID="{A8811505-1F2E-46C6-867F-D2EC3F4C73C7}" presName="spacer" presStyleCnt="0"/>
      <dgm:spPr/>
    </dgm:pt>
    <dgm:pt modelId="{1EFE77F8-AAE6-4720-B5D5-50F5F7E64484}" type="pres">
      <dgm:prSet presAssocID="{C59C8A89-DA97-4F2A-9A99-51D50D7AF33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7F86B83E-9D10-47FE-B396-4B7814F33686}" type="pres">
      <dgm:prSet presAssocID="{755B1E45-1922-46CD-92BF-6E351EBD7736}" presName="spacer" presStyleCnt="0"/>
      <dgm:spPr/>
    </dgm:pt>
    <dgm:pt modelId="{34C3199F-A58A-41D7-8C1B-E569314849B1}" type="pres">
      <dgm:prSet presAssocID="{78CC7905-0C1C-48BA-8FF8-6A3F2D588CA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C3FC1F7-0FDC-41CD-9289-D35A6C027866}" type="pres">
      <dgm:prSet presAssocID="{E9703305-354A-48C6-9F84-C47051577287}" presName="spacer" presStyleCnt="0"/>
      <dgm:spPr/>
    </dgm:pt>
    <dgm:pt modelId="{A076841F-F6CE-4847-88D9-2CDCD620130D}" type="pres">
      <dgm:prSet presAssocID="{8CD734C6-292C-49C8-B819-09F2ED057C5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A5745A3-1AAB-421B-A6F2-CAFA7BF75B28}" type="pres">
      <dgm:prSet presAssocID="{4B0034AB-DBA5-434B-8917-0DDF3881391C}" presName="spacer" presStyleCnt="0"/>
      <dgm:spPr/>
    </dgm:pt>
    <dgm:pt modelId="{3BE3E871-BFC0-4ADD-B8F3-A779F3DC7783}" type="pres">
      <dgm:prSet presAssocID="{0F8DCA4E-C466-4CD2-9C3E-9A2C217C8D2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9869B1E-5D1A-4E02-B9F0-E72236A3E72B}" type="pres">
      <dgm:prSet presAssocID="{35150F91-BD22-4E71-881B-1D06E06E5BD7}" presName="spacer" presStyleCnt="0"/>
      <dgm:spPr/>
    </dgm:pt>
    <dgm:pt modelId="{1731985C-B073-49BC-BC3A-EE8AE05ADE75}" type="pres">
      <dgm:prSet presAssocID="{93CF8101-54D6-4606-8FC0-19181AC5CBD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5558566-2A0C-4533-BFB6-95347DF63D1F}" type="pres">
      <dgm:prSet presAssocID="{BB499522-EF7B-4CB5-B86D-2793C869CF8A}" presName="spacer" presStyleCnt="0"/>
      <dgm:spPr/>
    </dgm:pt>
    <dgm:pt modelId="{7F403BB9-36F4-4A46-90AC-81DFF4629DAB}" type="pres">
      <dgm:prSet presAssocID="{6906402C-37FB-405E-9F14-CCFE6991F50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91CA31B-A9B1-4F16-BE5E-68DAC6371235}" type="presOf" srcId="{78CC7905-0C1C-48BA-8FF8-6A3F2D588CA7}" destId="{34C3199F-A58A-41D7-8C1B-E569314849B1}" srcOrd="0" destOrd="0" presId="urn:microsoft.com/office/officeart/2005/8/layout/vList2"/>
    <dgm:cxn modelId="{717C1A3F-8E73-48B1-9DC3-982FFBD7CAB0}" srcId="{1408F05C-09D9-4F91-8978-36BB9050602E}" destId="{93CF8101-54D6-4606-8FC0-19181AC5CBDB}" srcOrd="6" destOrd="0" parTransId="{33F82D14-008A-469E-890D-5F8D6867422D}" sibTransId="{BB499522-EF7B-4CB5-B86D-2793C869CF8A}"/>
    <dgm:cxn modelId="{3E124244-8556-471D-954F-F9A41D20302F}" type="presOf" srcId="{6906402C-37FB-405E-9F14-CCFE6991F500}" destId="{7F403BB9-36F4-4A46-90AC-81DFF4629DAB}" srcOrd="0" destOrd="0" presId="urn:microsoft.com/office/officeart/2005/8/layout/vList2"/>
    <dgm:cxn modelId="{8A52C04B-42F1-48A8-A1CB-D1E05911F9EB}" srcId="{1408F05C-09D9-4F91-8978-36BB9050602E}" destId="{6906402C-37FB-405E-9F14-CCFE6991F500}" srcOrd="7" destOrd="0" parTransId="{391B7CFE-14B7-4427-89C7-CBC82C8A9863}" sibTransId="{2BC40A18-0A71-423F-9C4A-35C49648F61B}"/>
    <dgm:cxn modelId="{168EE96C-C95D-49C4-966D-F7051B60E353}" type="presOf" srcId="{1408F05C-09D9-4F91-8978-36BB9050602E}" destId="{84C03E02-30A7-4ECF-9958-F0FC0968127C}" srcOrd="0" destOrd="0" presId="urn:microsoft.com/office/officeart/2005/8/layout/vList2"/>
    <dgm:cxn modelId="{3305634F-9D49-4E30-99AF-6E7BFFD18FE0}" srcId="{1408F05C-09D9-4F91-8978-36BB9050602E}" destId="{18B0754D-AF11-4880-896B-D3E3B0D083CA}" srcOrd="0" destOrd="0" parTransId="{4F3F2092-00E2-4A50-80E9-85BC2A58291A}" sibTransId="{C1A5136A-7B79-4A01-A715-42E80262568F}"/>
    <dgm:cxn modelId="{58557C77-F2E9-4880-B3E9-197EFEFBA268}" type="presOf" srcId="{C59C8A89-DA97-4F2A-9A99-51D50D7AF338}" destId="{1EFE77F8-AAE6-4720-B5D5-50F5F7E64484}" srcOrd="0" destOrd="0" presId="urn:microsoft.com/office/officeart/2005/8/layout/vList2"/>
    <dgm:cxn modelId="{29C19959-27DE-478B-9C93-8EAA9F17F278}" srcId="{1408F05C-09D9-4F91-8978-36BB9050602E}" destId="{0F8DCA4E-C466-4CD2-9C3E-9A2C217C8D26}" srcOrd="5" destOrd="0" parTransId="{BAEE659B-D8E7-443D-A882-0E150A141E8E}" sibTransId="{35150F91-BD22-4E71-881B-1D06E06E5BD7}"/>
    <dgm:cxn modelId="{EFB7197F-650E-460C-9860-E1D5A1DDD6BC}" srcId="{1408F05C-09D9-4F91-8978-36BB9050602E}" destId="{C59C8A89-DA97-4F2A-9A99-51D50D7AF338}" srcOrd="2" destOrd="0" parTransId="{DDE5A120-7EA2-4D42-8714-F1A5AA00A4EC}" sibTransId="{755B1E45-1922-46CD-92BF-6E351EBD7736}"/>
    <dgm:cxn modelId="{570BA9B1-A02A-43BF-9ADA-2DADD69043B9}" type="presOf" srcId="{F1382808-92C6-4F33-A592-CFEE5E82E0A9}" destId="{3F153325-3B6F-42DF-B080-B824748D1A0B}" srcOrd="0" destOrd="0" presId="urn:microsoft.com/office/officeart/2005/8/layout/vList2"/>
    <dgm:cxn modelId="{3C73E9C2-B080-4312-92E5-8FE7D3C86E43}" type="presOf" srcId="{8CD734C6-292C-49C8-B819-09F2ED057C53}" destId="{A076841F-F6CE-4847-88D9-2CDCD620130D}" srcOrd="0" destOrd="0" presId="urn:microsoft.com/office/officeart/2005/8/layout/vList2"/>
    <dgm:cxn modelId="{6393BFC9-FBED-43AC-A1DC-82C735B7AD43}" type="presOf" srcId="{93CF8101-54D6-4606-8FC0-19181AC5CBDB}" destId="{1731985C-B073-49BC-BC3A-EE8AE05ADE75}" srcOrd="0" destOrd="0" presId="urn:microsoft.com/office/officeart/2005/8/layout/vList2"/>
    <dgm:cxn modelId="{AE9FF0D7-34D3-473D-8CB1-497406ACBF9E}" srcId="{1408F05C-09D9-4F91-8978-36BB9050602E}" destId="{F1382808-92C6-4F33-A592-CFEE5E82E0A9}" srcOrd="1" destOrd="0" parTransId="{321E1B5D-EBDE-4A11-A046-CBBC43CBA26F}" sibTransId="{A8811505-1F2E-46C6-867F-D2EC3F4C73C7}"/>
    <dgm:cxn modelId="{4F8C1DE0-D57F-4866-9DAF-9959C4690DA3}" type="presOf" srcId="{0F8DCA4E-C466-4CD2-9C3E-9A2C217C8D26}" destId="{3BE3E871-BFC0-4ADD-B8F3-A779F3DC7783}" srcOrd="0" destOrd="0" presId="urn:microsoft.com/office/officeart/2005/8/layout/vList2"/>
    <dgm:cxn modelId="{F5C390F2-068F-4705-B9BA-F6A686EEB7DA}" type="presOf" srcId="{18B0754D-AF11-4880-896B-D3E3B0D083CA}" destId="{336DE6D2-9C55-4CAA-9813-C40279630BF2}" srcOrd="0" destOrd="0" presId="urn:microsoft.com/office/officeart/2005/8/layout/vList2"/>
    <dgm:cxn modelId="{1B9F25F6-CEE9-4541-8DB2-50C260B1B8BB}" srcId="{1408F05C-09D9-4F91-8978-36BB9050602E}" destId="{78CC7905-0C1C-48BA-8FF8-6A3F2D588CA7}" srcOrd="3" destOrd="0" parTransId="{099400A8-1CB4-4DBE-92D1-AE8CC9DD1711}" sibTransId="{E9703305-354A-48C6-9F84-C47051577287}"/>
    <dgm:cxn modelId="{22E8DCFB-D0D9-44F2-8557-873E5349C29A}" srcId="{1408F05C-09D9-4F91-8978-36BB9050602E}" destId="{8CD734C6-292C-49C8-B819-09F2ED057C53}" srcOrd="4" destOrd="0" parTransId="{F7EA499D-7DBC-4194-8DF9-72EB6D6D4A9F}" sibTransId="{4B0034AB-DBA5-434B-8917-0DDF3881391C}"/>
    <dgm:cxn modelId="{DC96611E-5C3B-4423-A134-D843EF34E99E}" type="presParOf" srcId="{84C03E02-30A7-4ECF-9958-F0FC0968127C}" destId="{336DE6D2-9C55-4CAA-9813-C40279630BF2}" srcOrd="0" destOrd="0" presId="urn:microsoft.com/office/officeart/2005/8/layout/vList2"/>
    <dgm:cxn modelId="{FB4082D7-A3AB-4324-A104-23DD70C520CA}" type="presParOf" srcId="{84C03E02-30A7-4ECF-9958-F0FC0968127C}" destId="{9DDDD3BD-991C-4FCF-95C5-4669832ADBFD}" srcOrd="1" destOrd="0" presId="urn:microsoft.com/office/officeart/2005/8/layout/vList2"/>
    <dgm:cxn modelId="{87EF9CBC-2274-4A2D-B1D3-57DFB5F51949}" type="presParOf" srcId="{84C03E02-30A7-4ECF-9958-F0FC0968127C}" destId="{3F153325-3B6F-42DF-B080-B824748D1A0B}" srcOrd="2" destOrd="0" presId="urn:microsoft.com/office/officeart/2005/8/layout/vList2"/>
    <dgm:cxn modelId="{2E49A1E2-E639-4EB1-AFC1-1E9D8C62C118}" type="presParOf" srcId="{84C03E02-30A7-4ECF-9958-F0FC0968127C}" destId="{41D03E3E-018D-488E-89C1-783601806D0D}" srcOrd="3" destOrd="0" presId="urn:microsoft.com/office/officeart/2005/8/layout/vList2"/>
    <dgm:cxn modelId="{92B5AC48-258E-49A5-A944-EED393D7B896}" type="presParOf" srcId="{84C03E02-30A7-4ECF-9958-F0FC0968127C}" destId="{1EFE77F8-AAE6-4720-B5D5-50F5F7E64484}" srcOrd="4" destOrd="0" presId="urn:microsoft.com/office/officeart/2005/8/layout/vList2"/>
    <dgm:cxn modelId="{9B0765B6-D3AB-4C8D-9A80-E807614D3B8B}" type="presParOf" srcId="{84C03E02-30A7-4ECF-9958-F0FC0968127C}" destId="{7F86B83E-9D10-47FE-B396-4B7814F33686}" srcOrd="5" destOrd="0" presId="urn:microsoft.com/office/officeart/2005/8/layout/vList2"/>
    <dgm:cxn modelId="{232BE21E-4547-4687-8469-51F4E5F22992}" type="presParOf" srcId="{84C03E02-30A7-4ECF-9958-F0FC0968127C}" destId="{34C3199F-A58A-41D7-8C1B-E569314849B1}" srcOrd="6" destOrd="0" presId="urn:microsoft.com/office/officeart/2005/8/layout/vList2"/>
    <dgm:cxn modelId="{2163BC2B-65C3-45ED-A998-58B9746A5F05}" type="presParOf" srcId="{84C03E02-30A7-4ECF-9958-F0FC0968127C}" destId="{1C3FC1F7-0FDC-41CD-9289-D35A6C027866}" srcOrd="7" destOrd="0" presId="urn:microsoft.com/office/officeart/2005/8/layout/vList2"/>
    <dgm:cxn modelId="{18AA2667-0178-4E8F-9F9D-B1F4A6B2BC06}" type="presParOf" srcId="{84C03E02-30A7-4ECF-9958-F0FC0968127C}" destId="{A076841F-F6CE-4847-88D9-2CDCD620130D}" srcOrd="8" destOrd="0" presId="urn:microsoft.com/office/officeart/2005/8/layout/vList2"/>
    <dgm:cxn modelId="{AF1C32B2-9C30-4AC1-883E-7B9056F8843A}" type="presParOf" srcId="{84C03E02-30A7-4ECF-9958-F0FC0968127C}" destId="{DA5745A3-1AAB-421B-A6F2-CAFA7BF75B28}" srcOrd="9" destOrd="0" presId="urn:microsoft.com/office/officeart/2005/8/layout/vList2"/>
    <dgm:cxn modelId="{32CC3387-A264-44A3-9502-B11291B0B679}" type="presParOf" srcId="{84C03E02-30A7-4ECF-9958-F0FC0968127C}" destId="{3BE3E871-BFC0-4ADD-B8F3-A779F3DC7783}" srcOrd="10" destOrd="0" presId="urn:microsoft.com/office/officeart/2005/8/layout/vList2"/>
    <dgm:cxn modelId="{B1A2FD98-D277-42DA-9482-F6949CC08365}" type="presParOf" srcId="{84C03E02-30A7-4ECF-9958-F0FC0968127C}" destId="{09869B1E-5D1A-4E02-B9F0-E72236A3E72B}" srcOrd="11" destOrd="0" presId="urn:microsoft.com/office/officeart/2005/8/layout/vList2"/>
    <dgm:cxn modelId="{5282DF0E-B028-4835-AA5B-B6244FD6885D}" type="presParOf" srcId="{84C03E02-30A7-4ECF-9958-F0FC0968127C}" destId="{1731985C-B073-49BC-BC3A-EE8AE05ADE75}" srcOrd="12" destOrd="0" presId="urn:microsoft.com/office/officeart/2005/8/layout/vList2"/>
    <dgm:cxn modelId="{664D26B0-D991-4265-BF42-C09D3B2752B3}" type="presParOf" srcId="{84C03E02-30A7-4ECF-9958-F0FC0968127C}" destId="{F5558566-2A0C-4533-BFB6-95347DF63D1F}" srcOrd="13" destOrd="0" presId="urn:microsoft.com/office/officeart/2005/8/layout/vList2"/>
    <dgm:cxn modelId="{611E55B6-827A-4C8B-A9D9-5E182FF0BB33}" type="presParOf" srcId="{84C03E02-30A7-4ECF-9958-F0FC0968127C}" destId="{7F403BB9-36F4-4A46-90AC-81DFF4629DA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8F05C-09D9-4F91-8978-36BB905060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382808-92C6-4F33-A592-CFEE5E82E0A9}">
      <dgm:prSet/>
      <dgm:spPr/>
      <dgm:t>
        <a:bodyPr/>
        <a:lstStyle/>
        <a:p>
          <a:pPr algn="l"/>
          <a:r>
            <a:rPr lang="en-US"/>
            <a:t>Categorize incidents into severity levels (e.g., low, medium, high) based on their impact on customers and services. </a:t>
          </a:r>
        </a:p>
      </dgm:t>
    </dgm:pt>
    <dgm:pt modelId="{321E1B5D-EBDE-4A11-A046-CBBC43CBA26F}" type="parTrans" cxnId="{AE9FF0D7-34D3-473D-8CB1-497406ACBF9E}">
      <dgm:prSet/>
      <dgm:spPr/>
      <dgm:t>
        <a:bodyPr/>
        <a:lstStyle/>
        <a:p>
          <a:endParaRPr lang="en-US"/>
        </a:p>
      </dgm:t>
    </dgm:pt>
    <dgm:pt modelId="{A8811505-1F2E-46C6-867F-D2EC3F4C73C7}" type="sibTrans" cxnId="{AE9FF0D7-34D3-473D-8CB1-497406ACBF9E}">
      <dgm:prSet/>
      <dgm:spPr/>
      <dgm:t>
        <a:bodyPr/>
        <a:lstStyle/>
        <a:p>
          <a:endParaRPr lang="en-US"/>
        </a:p>
      </dgm:t>
    </dgm:pt>
    <dgm:pt modelId="{C59C8A89-DA97-4F2A-9A99-51D50D7AF338}">
      <dgm:prSet/>
      <dgm:spPr/>
      <dgm:t>
        <a:bodyPr/>
        <a:lstStyle/>
        <a:p>
          <a:pPr algn="l"/>
          <a:r>
            <a:rPr lang="en-US"/>
            <a:t>Define clear escalation policies for each severity level, outlining who to notify and when to escalate.</a:t>
          </a:r>
        </a:p>
      </dgm:t>
    </dgm:pt>
    <dgm:pt modelId="{DDE5A120-7EA2-4D42-8714-F1A5AA00A4EC}" type="parTrans" cxnId="{EFB7197F-650E-460C-9860-E1D5A1DDD6BC}">
      <dgm:prSet/>
      <dgm:spPr/>
      <dgm:t>
        <a:bodyPr/>
        <a:lstStyle/>
        <a:p>
          <a:endParaRPr lang="en-US"/>
        </a:p>
      </dgm:t>
    </dgm:pt>
    <dgm:pt modelId="{755B1E45-1922-46CD-92BF-6E351EBD7736}" type="sibTrans" cxnId="{EFB7197F-650E-460C-9860-E1D5A1DDD6BC}">
      <dgm:prSet/>
      <dgm:spPr/>
      <dgm:t>
        <a:bodyPr/>
        <a:lstStyle/>
        <a:p>
          <a:endParaRPr lang="en-US"/>
        </a:p>
      </dgm:t>
    </dgm:pt>
    <dgm:pt modelId="{78CC7905-0C1C-48BA-8FF8-6A3F2D588CA7}">
      <dgm:prSet/>
      <dgm:spPr/>
      <dgm:t>
        <a:bodyPr/>
        <a:lstStyle/>
        <a:p>
          <a:pPr algn="l"/>
          <a:r>
            <a:rPr lang="en-US"/>
            <a:t>Maintain a centralized knowledge base with detailed documentation of past incidents and their resolutions. </a:t>
          </a:r>
        </a:p>
      </dgm:t>
    </dgm:pt>
    <dgm:pt modelId="{099400A8-1CB4-4DBE-92D1-AE8CC9DD1711}" type="parTrans" cxnId="{1B9F25F6-CEE9-4541-8DB2-50C260B1B8BB}">
      <dgm:prSet/>
      <dgm:spPr/>
      <dgm:t>
        <a:bodyPr/>
        <a:lstStyle/>
        <a:p>
          <a:endParaRPr lang="en-US"/>
        </a:p>
      </dgm:t>
    </dgm:pt>
    <dgm:pt modelId="{E9703305-354A-48C6-9F84-C47051577287}" type="sibTrans" cxnId="{1B9F25F6-CEE9-4541-8DB2-50C260B1B8BB}">
      <dgm:prSet/>
      <dgm:spPr/>
      <dgm:t>
        <a:bodyPr/>
        <a:lstStyle/>
        <a:p>
          <a:endParaRPr lang="en-US"/>
        </a:p>
      </dgm:t>
    </dgm:pt>
    <dgm:pt modelId="{8CD734C6-292C-49C8-B819-09F2ED057C53}">
      <dgm:prSet/>
      <dgm:spPr/>
      <dgm:t>
        <a:bodyPr/>
        <a:lstStyle/>
        <a:p>
          <a:pPr algn="l"/>
          <a:r>
            <a:rPr lang="en-US"/>
            <a:t>Encourage On-Call engineers to document their actions and findings during their shifts if they encounter any incident.</a:t>
          </a:r>
        </a:p>
      </dgm:t>
    </dgm:pt>
    <dgm:pt modelId="{F7EA499D-7DBC-4194-8DF9-72EB6D6D4A9F}" type="parTrans" cxnId="{22E8DCFB-D0D9-44F2-8557-873E5349C29A}">
      <dgm:prSet/>
      <dgm:spPr/>
      <dgm:t>
        <a:bodyPr/>
        <a:lstStyle/>
        <a:p>
          <a:endParaRPr lang="en-US"/>
        </a:p>
      </dgm:t>
    </dgm:pt>
    <dgm:pt modelId="{4B0034AB-DBA5-434B-8917-0DDF3881391C}" type="sibTrans" cxnId="{22E8DCFB-D0D9-44F2-8557-873E5349C29A}">
      <dgm:prSet/>
      <dgm:spPr/>
      <dgm:t>
        <a:bodyPr/>
        <a:lstStyle/>
        <a:p>
          <a:endParaRPr lang="en-US"/>
        </a:p>
      </dgm:t>
    </dgm:pt>
    <dgm:pt modelId="{0F8DCA4E-C466-4CD2-9C3E-9A2C217C8D26}">
      <dgm:prSet/>
      <dgm:spPr/>
      <dgm:t>
        <a:bodyPr/>
        <a:lstStyle/>
        <a:p>
          <a:pPr algn="l"/>
          <a:r>
            <a:rPr lang="en-US" dirty="0"/>
            <a:t>Foster a culture of knowledge sharing and learning from past experiences to improve Incident Management.</a:t>
          </a:r>
        </a:p>
      </dgm:t>
    </dgm:pt>
    <dgm:pt modelId="{BAEE659B-D8E7-443D-A882-0E150A141E8E}" type="parTrans" cxnId="{29C19959-27DE-478B-9C93-8EAA9F17F278}">
      <dgm:prSet/>
      <dgm:spPr/>
      <dgm:t>
        <a:bodyPr/>
        <a:lstStyle/>
        <a:p>
          <a:endParaRPr lang="en-US"/>
        </a:p>
      </dgm:t>
    </dgm:pt>
    <dgm:pt modelId="{35150F91-BD22-4E71-881B-1D06E06E5BD7}" type="sibTrans" cxnId="{29C19959-27DE-478B-9C93-8EAA9F17F278}">
      <dgm:prSet/>
      <dgm:spPr/>
      <dgm:t>
        <a:bodyPr/>
        <a:lstStyle/>
        <a:p>
          <a:endParaRPr lang="en-US"/>
        </a:p>
      </dgm:t>
    </dgm:pt>
    <dgm:pt modelId="{93CF8101-54D6-4606-8FC0-19181AC5CBDB}">
      <dgm:prSet/>
      <dgm:spPr/>
      <dgm:t>
        <a:bodyPr/>
        <a:lstStyle/>
        <a:p>
          <a:pPr algn="l" rtl="0"/>
          <a:r>
            <a:rPr lang="en-US" dirty="0"/>
            <a:t>Invest in reliable monitoring and alerting tools to detect and notify On-Call engineers of potential issues.</a:t>
          </a:r>
          <a:r>
            <a:rPr lang="en-US" dirty="0">
              <a:latin typeface="Aptos Display" panose="020F0302020204030204"/>
            </a:rPr>
            <a:t> </a:t>
          </a:r>
          <a:endParaRPr lang="en-US" dirty="0"/>
        </a:p>
      </dgm:t>
    </dgm:pt>
    <dgm:pt modelId="{33F82D14-008A-469E-890D-5F8D6867422D}" type="parTrans" cxnId="{717C1A3F-8E73-48B1-9DC3-982FFBD7CAB0}">
      <dgm:prSet/>
      <dgm:spPr/>
      <dgm:t>
        <a:bodyPr/>
        <a:lstStyle/>
        <a:p>
          <a:endParaRPr lang="en-US"/>
        </a:p>
      </dgm:t>
    </dgm:pt>
    <dgm:pt modelId="{BB499522-EF7B-4CB5-B86D-2793C869CF8A}" type="sibTrans" cxnId="{717C1A3F-8E73-48B1-9DC3-982FFBD7CAB0}">
      <dgm:prSet/>
      <dgm:spPr/>
      <dgm:t>
        <a:bodyPr/>
        <a:lstStyle/>
        <a:p>
          <a:endParaRPr lang="en-US"/>
        </a:p>
      </dgm:t>
    </dgm:pt>
    <dgm:pt modelId="{862B14E0-CD2B-498E-BD72-A5FF3DE14F3A}">
      <dgm:prSet phldr="0"/>
      <dgm:spPr/>
      <dgm:t>
        <a:bodyPr/>
        <a:lstStyle/>
        <a:p>
          <a:pPr algn="l"/>
          <a:r>
            <a:rPr lang="en-US" dirty="0"/>
            <a:t>Automate repetitive and time-consuming tasks to reduce manual effort and improve response times.</a:t>
          </a:r>
        </a:p>
      </dgm:t>
    </dgm:pt>
    <dgm:pt modelId="{6A502A49-8517-42F4-B18D-4AC4D31795FA}" type="parTrans" cxnId="{3695570E-2862-4C79-8A90-431988E50788}">
      <dgm:prSet/>
      <dgm:spPr/>
    </dgm:pt>
    <dgm:pt modelId="{30587478-78BE-453D-8AE1-FEAD4658D9C9}" type="sibTrans" cxnId="{3695570E-2862-4C79-8A90-431988E50788}">
      <dgm:prSet/>
      <dgm:spPr/>
    </dgm:pt>
    <dgm:pt modelId="{84C03E02-30A7-4ECF-9958-F0FC0968127C}" type="pres">
      <dgm:prSet presAssocID="{1408F05C-09D9-4F91-8978-36BB9050602E}" presName="linear" presStyleCnt="0">
        <dgm:presLayoutVars>
          <dgm:animLvl val="lvl"/>
          <dgm:resizeHandles val="exact"/>
        </dgm:presLayoutVars>
      </dgm:prSet>
      <dgm:spPr/>
    </dgm:pt>
    <dgm:pt modelId="{3F153325-3B6F-42DF-B080-B824748D1A0B}" type="pres">
      <dgm:prSet presAssocID="{F1382808-92C6-4F33-A592-CFEE5E82E0A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1D03E3E-018D-488E-89C1-783601806D0D}" type="pres">
      <dgm:prSet presAssocID="{A8811505-1F2E-46C6-867F-D2EC3F4C73C7}" presName="spacer" presStyleCnt="0"/>
      <dgm:spPr/>
    </dgm:pt>
    <dgm:pt modelId="{1EFE77F8-AAE6-4720-B5D5-50F5F7E64484}" type="pres">
      <dgm:prSet presAssocID="{C59C8A89-DA97-4F2A-9A99-51D50D7AF33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F86B83E-9D10-47FE-B396-4B7814F33686}" type="pres">
      <dgm:prSet presAssocID="{755B1E45-1922-46CD-92BF-6E351EBD7736}" presName="spacer" presStyleCnt="0"/>
      <dgm:spPr/>
    </dgm:pt>
    <dgm:pt modelId="{34C3199F-A58A-41D7-8C1B-E569314849B1}" type="pres">
      <dgm:prSet presAssocID="{78CC7905-0C1C-48BA-8FF8-6A3F2D588CA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C3FC1F7-0FDC-41CD-9289-D35A6C027866}" type="pres">
      <dgm:prSet presAssocID="{E9703305-354A-48C6-9F84-C47051577287}" presName="spacer" presStyleCnt="0"/>
      <dgm:spPr/>
    </dgm:pt>
    <dgm:pt modelId="{A076841F-F6CE-4847-88D9-2CDCD620130D}" type="pres">
      <dgm:prSet presAssocID="{8CD734C6-292C-49C8-B819-09F2ED057C5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A5745A3-1AAB-421B-A6F2-CAFA7BF75B28}" type="pres">
      <dgm:prSet presAssocID="{4B0034AB-DBA5-434B-8917-0DDF3881391C}" presName="spacer" presStyleCnt="0"/>
      <dgm:spPr/>
    </dgm:pt>
    <dgm:pt modelId="{3BE3E871-BFC0-4ADD-B8F3-A779F3DC7783}" type="pres">
      <dgm:prSet presAssocID="{0F8DCA4E-C466-4CD2-9C3E-9A2C217C8D2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9869B1E-5D1A-4E02-B9F0-E72236A3E72B}" type="pres">
      <dgm:prSet presAssocID="{35150F91-BD22-4E71-881B-1D06E06E5BD7}" presName="spacer" presStyleCnt="0"/>
      <dgm:spPr/>
    </dgm:pt>
    <dgm:pt modelId="{1731985C-B073-49BC-BC3A-EE8AE05ADE75}" type="pres">
      <dgm:prSet presAssocID="{93CF8101-54D6-4606-8FC0-19181AC5CBD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5558566-2A0C-4533-BFB6-95347DF63D1F}" type="pres">
      <dgm:prSet presAssocID="{BB499522-EF7B-4CB5-B86D-2793C869CF8A}" presName="spacer" presStyleCnt="0"/>
      <dgm:spPr/>
    </dgm:pt>
    <dgm:pt modelId="{54CC86F4-211C-4C8E-80EC-C04346C351DA}" type="pres">
      <dgm:prSet presAssocID="{862B14E0-CD2B-498E-BD72-A5FF3DE14F3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E035604-E99C-4D70-8FF8-68D5BBFE9DF1}" type="presOf" srcId="{F1382808-92C6-4F33-A592-CFEE5E82E0A9}" destId="{3F153325-3B6F-42DF-B080-B824748D1A0B}" srcOrd="0" destOrd="0" presId="urn:microsoft.com/office/officeart/2005/8/layout/vList2"/>
    <dgm:cxn modelId="{3695570E-2862-4C79-8A90-431988E50788}" srcId="{1408F05C-09D9-4F91-8978-36BB9050602E}" destId="{862B14E0-CD2B-498E-BD72-A5FF3DE14F3A}" srcOrd="6" destOrd="0" parTransId="{6A502A49-8517-42F4-B18D-4AC4D31795FA}" sibTransId="{30587478-78BE-453D-8AE1-FEAD4658D9C9}"/>
    <dgm:cxn modelId="{6B874429-347C-491A-94EB-CAA43728D7D3}" type="presOf" srcId="{C59C8A89-DA97-4F2A-9A99-51D50D7AF338}" destId="{1EFE77F8-AAE6-4720-B5D5-50F5F7E64484}" srcOrd="0" destOrd="0" presId="urn:microsoft.com/office/officeart/2005/8/layout/vList2"/>
    <dgm:cxn modelId="{717C1A3F-8E73-48B1-9DC3-982FFBD7CAB0}" srcId="{1408F05C-09D9-4F91-8978-36BB9050602E}" destId="{93CF8101-54D6-4606-8FC0-19181AC5CBDB}" srcOrd="5" destOrd="0" parTransId="{33F82D14-008A-469E-890D-5F8D6867422D}" sibTransId="{BB499522-EF7B-4CB5-B86D-2793C869CF8A}"/>
    <dgm:cxn modelId="{35426B61-3968-4A1F-96FC-E0107D566E23}" type="presOf" srcId="{0F8DCA4E-C466-4CD2-9C3E-9A2C217C8D26}" destId="{3BE3E871-BFC0-4ADD-B8F3-A779F3DC7783}" srcOrd="0" destOrd="0" presId="urn:microsoft.com/office/officeart/2005/8/layout/vList2"/>
    <dgm:cxn modelId="{168EE96C-C95D-49C4-966D-F7051B60E353}" type="presOf" srcId="{1408F05C-09D9-4F91-8978-36BB9050602E}" destId="{84C03E02-30A7-4ECF-9958-F0FC0968127C}" srcOrd="0" destOrd="0" presId="urn:microsoft.com/office/officeart/2005/8/layout/vList2"/>
    <dgm:cxn modelId="{B742FA52-579F-439A-967C-08E8A02D3D0A}" type="presOf" srcId="{93CF8101-54D6-4606-8FC0-19181AC5CBDB}" destId="{1731985C-B073-49BC-BC3A-EE8AE05ADE75}" srcOrd="0" destOrd="0" presId="urn:microsoft.com/office/officeart/2005/8/layout/vList2"/>
    <dgm:cxn modelId="{29C19959-27DE-478B-9C93-8EAA9F17F278}" srcId="{1408F05C-09D9-4F91-8978-36BB9050602E}" destId="{0F8DCA4E-C466-4CD2-9C3E-9A2C217C8D26}" srcOrd="4" destOrd="0" parTransId="{BAEE659B-D8E7-443D-A882-0E150A141E8E}" sibTransId="{35150F91-BD22-4E71-881B-1D06E06E5BD7}"/>
    <dgm:cxn modelId="{EFB7197F-650E-460C-9860-E1D5A1DDD6BC}" srcId="{1408F05C-09D9-4F91-8978-36BB9050602E}" destId="{C59C8A89-DA97-4F2A-9A99-51D50D7AF338}" srcOrd="1" destOrd="0" parTransId="{DDE5A120-7EA2-4D42-8714-F1A5AA00A4EC}" sibTransId="{755B1E45-1922-46CD-92BF-6E351EBD7736}"/>
    <dgm:cxn modelId="{0DAF6B84-34AD-40D0-BB85-66E82EFD58E0}" type="presOf" srcId="{862B14E0-CD2B-498E-BD72-A5FF3DE14F3A}" destId="{54CC86F4-211C-4C8E-80EC-C04346C351DA}" srcOrd="0" destOrd="0" presId="urn:microsoft.com/office/officeart/2005/8/layout/vList2"/>
    <dgm:cxn modelId="{DC5B3FB7-DA32-4006-9D92-DC379B412D8A}" type="presOf" srcId="{8CD734C6-292C-49C8-B819-09F2ED057C53}" destId="{A076841F-F6CE-4847-88D9-2CDCD620130D}" srcOrd="0" destOrd="0" presId="urn:microsoft.com/office/officeart/2005/8/layout/vList2"/>
    <dgm:cxn modelId="{AE9FF0D7-34D3-473D-8CB1-497406ACBF9E}" srcId="{1408F05C-09D9-4F91-8978-36BB9050602E}" destId="{F1382808-92C6-4F33-A592-CFEE5E82E0A9}" srcOrd="0" destOrd="0" parTransId="{321E1B5D-EBDE-4A11-A046-CBBC43CBA26F}" sibTransId="{A8811505-1F2E-46C6-867F-D2EC3F4C73C7}"/>
    <dgm:cxn modelId="{29AC7EEF-C875-4E6C-960E-B27124BDCDEC}" type="presOf" srcId="{78CC7905-0C1C-48BA-8FF8-6A3F2D588CA7}" destId="{34C3199F-A58A-41D7-8C1B-E569314849B1}" srcOrd="0" destOrd="0" presId="urn:microsoft.com/office/officeart/2005/8/layout/vList2"/>
    <dgm:cxn modelId="{1B9F25F6-CEE9-4541-8DB2-50C260B1B8BB}" srcId="{1408F05C-09D9-4F91-8978-36BB9050602E}" destId="{78CC7905-0C1C-48BA-8FF8-6A3F2D588CA7}" srcOrd="2" destOrd="0" parTransId="{099400A8-1CB4-4DBE-92D1-AE8CC9DD1711}" sibTransId="{E9703305-354A-48C6-9F84-C47051577287}"/>
    <dgm:cxn modelId="{22E8DCFB-D0D9-44F2-8557-873E5349C29A}" srcId="{1408F05C-09D9-4F91-8978-36BB9050602E}" destId="{8CD734C6-292C-49C8-B819-09F2ED057C53}" srcOrd="3" destOrd="0" parTransId="{F7EA499D-7DBC-4194-8DF9-72EB6D6D4A9F}" sibTransId="{4B0034AB-DBA5-434B-8917-0DDF3881391C}"/>
    <dgm:cxn modelId="{3645F110-1279-4466-A3DE-61D6BC225E7D}" type="presParOf" srcId="{84C03E02-30A7-4ECF-9958-F0FC0968127C}" destId="{3F153325-3B6F-42DF-B080-B824748D1A0B}" srcOrd="0" destOrd="0" presId="urn:microsoft.com/office/officeart/2005/8/layout/vList2"/>
    <dgm:cxn modelId="{03591EDC-8D62-4DBD-9587-DF00953114C9}" type="presParOf" srcId="{84C03E02-30A7-4ECF-9958-F0FC0968127C}" destId="{41D03E3E-018D-488E-89C1-783601806D0D}" srcOrd="1" destOrd="0" presId="urn:microsoft.com/office/officeart/2005/8/layout/vList2"/>
    <dgm:cxn modelId="{70FDF67F-55BE-406F-B502-9FCA3D8DC6C0}" type="presParOf" srcId="{84C03E02-30A7-4ECF-9958-F0FC0968127C}" destId="{1EFE77F8-AAE6-4720-B5D5-50F5F7E64484}" srcOrd="2" destOrd="0" presId="urn:microsoft.com/office/officeart/2005/8/layout/vList2"/>
    <dgm:cxn modelId="{7173621A-D6A1-4CAF-BBA9-22CD352BE0AE}" type="presParOf" srcId="{84C03E02-30A7-4ECF-9958-F0FC0968127C}" destId="{7F86B83E-9D10-47FE-B396-4B7814F33686}" srcOrd="3" destOrd="0" presId="urn:microsoft.com/office/officeart/2005/8/layout/vList2"/>
    <dgm:cxn modelId="{ECBAD341-4D12-48C4-9C4B-B5A09361138B}" type="presParOf" srcId="{84C03E02-30A7-4ECF-9958-F0FC0968127C}" destId="{34C3199F-A58A-41D7-8C1B-E569314849B1}" srcOrd="4" destOrd="0" presId="urn:microsoft.com/office/officeart/2005/8/layout/vList2"/>
    <dgm:cxn modelId="{3575A800-CFE3-49D9-94E2-1068A42B5D80}" type="presParOf" srcId="{84C03E02-30A7-4ECF-9958-F0FC0968127C}" destId="{1C3FC1F7-0FDC-41CD-9289-D35A6C027866}" srcOrd="5" destOrd="0" presId="urn:microsoft.com/office/officeart/2005/8/layout/vList2"/>
    <dgm:cxn modelId="{13829706-9A64-4D24-B4B3-DE4354EBAE41}" type="presParOf" srcId="{84C03E02-30A7-4ECF-9958-F0FC0968127C}" destId="{A076841F-F6CE-4847-88D9-2CDCD620130D}" srcOrd="6" destOrd="0" presId="urn:microsoft.com/office/officeart/2005/8/layout/vList2"/>
    <dgm:cxn modelId="{EB6B4AB1-DD90-4529-B601-189B7B4F072C}" type="presParOf" srcId="{84C03E02-30A7-4ECF-9958-F0FC0968127C}" destId="{DA5745A3-1AAB-421B-A6F2-CAFA7BF75B28}" srcOrd="7" destOrd="0" presId="urn:microsoft.com/office/officeart/2005/8/layout/vList2"/>
    <dgm:cxn modelId="{7EAF4D72-8904-4F66-BB73-108C833ADEB9}" type="presParOf" srcId="{84C03E02-30A7-4ECF-9958-F0FC0968127C}" destId="{3BE3E871-BFC0-4ADD-B8F3-A779F3DC7783}" srcOrd="8" destOrd="0" presId="urn:microsoft.com/office/officeart/2005/8/layout/vList2"/>
    <dgm:cxn modelId="{7BABF1BC-5B35-438B-94A2-2228860DD75A}" type="presParOf" srcId="{84C03E02-30A7-4ECF-9958-F0FC0968127C}" destId="{09869B1E-5D1A-4E02-B9F0-E72236A3E72B}" srcOrd="9" destOrd="0" presId="urn:microsoft.com/office/officeart/2005/8/layout/vList2"/>
    <dgm:cxn modelId="{8F09FD2B-29C0-47C2-9B5C-590C77EBC004}" type="presParOf" srcId="{84C03E02-30A7-4ECF-9958-F0FC0968127C}" destId="{1731985C-B073-49BC-BC3A-EE8AE05ADE75}" srcOrd="10" destOrd="0" presId="urn:microsoft.com/office/officeart/2005/8/layout/vList2"/>
    <dgm:cxn modelId="{CFABE5E7-8355-4C45-879A-39A7AA516AE3}" type="presParOf" srcId="{84C03E02-30A7-4ECF-9958-F0FC0968127C}" destId="{F5558566-2A0C-4533-BFB6-95347DF63D1F}" srcOrd="11" destOrd="0" presId="urn:microsoft.com/office/officeart/2005/8/layout/vList2"/>
    <dgm:cxn modelId="{3BD724A7-E0F8-43C8-8E62-8D6511BF4D57}" type="presParOf" srcId="{84C03E02-30A7-4ECF-9958-F0FC0968127C}" destId="{54CC86F4-211C-4C8E-80EC-C04346C351D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618E1-AD13-4C20-BCE1-3089992E773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2FF10-BBB3-4586-ABCE-8895E68D466F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86154-C02D-4D97-BF93-FEBC9BCEC5AD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Improved team transparency and accountability in handling issues</a:t>
          </a:r>
        </a:p>
      </dsp:txBody>
      <dsp:txXfrm>
        <a:off x="1948202" y="368029"/>
        <a:ext cx="3233964" cy="1371985"/>
      </dsp:txXfrm>
    </dsp:sp>
    <dsp:sp modelId="{9588C4C0-4903-4B93-9D01-2589E394B9C2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5C2F3-0DD4-4EDE-B68E-D0A22352960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6A514-8E47-4409-9328-6170D4603E17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service reliability by quickly acting on and resolving alerts</a:t>
          </a:r>
        </a:p>
      </dsp:txBody>
      <dsp:txXfrm>
        <a:off x="7411643" y="368029"/>
        <a:ext cx="3233964" cy="1371985"/>
      </dsp:txXfrm>
    </dsp:sp>
    <dsp:sp modelId="{1A2B9DC0-AA46-4E99-8E9F-8BE1267A16E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171AC-4010-4F14-B7DE-329A33757F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005FF-9A96-403F-AA78-4A8C9BC48E16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Happier customers, who can contact on-call staff for urgent issues at any time or be assured in knowing issues always will be quickly fixed</a:t>
          </a:r>
        </a:p>
      </dsp:txBody>
      <dsp:txXfrm>
        <a:off x="1948202" y="2452790"/>
        <a:ext cx="3233964" cy="1371985"/>
      </dsp:txXfrm>
    </dsp:sp>
    <dsp:sp modelId="{3FD8325C-CEBE-4A2D-8725-405E5B6BD14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CC50D-F9D1-4555-B0BF-BC1EBAD5725A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39D97-4F31-4940-93A2-8123DCDE109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wasted time in getting on-call staff on issues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053E2-0B9A-41FE-915C-1456BE72D777}">
      <dsp:nvSpPr>
        <dsp:cNvPr id="0" name=""/>
        <dsp:cNvSpPr/>
      </dsp:nvSpPr>
      <dsp:spPr>
        <a:xfrm>
          <a:off x="3468094" y="265431"/>
          <a:ext cx="3655123" cy="3655123"/>
        </a:xfrm>
        <a:prstGeom prst="pie">
          <a:avLst>
            <a:gd name="adj1" fmla="val 16200000"/>
            <a:gd name="adj2" fmla="val 1928571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Stress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 &amp; burnout causing improper work-life balance</a:t>
          </a:r>
        </a:p>
      </dsp:txBody>
      <dsp:txXfrm>
        <a:off x="5388340" y="604835"/>
        <a:ext cx="870267" cy="696214"/>
      </dsp:txXfrm>
    </dsp:sp>
    <dsp:sp modelId="{4CB276AC-1277-4A40-9B04-0CA35E4BA349}">
      <dsp:nvSpPr>
        <dsp:cNvPr id="0" name=""/>
        <dsp:cNvSpPr/>
      </dsp:nvSpPr>
      <dsp:spPr>
        <a:xfrm>
          <a:off x="3515089" y="324174"/>
          <a:ext cx="3655123" cy="3655123"/>
        </a:xfrm>
        <a:prstGeom prst="pie">
          <a:avLst>
            <a:gd name="adj1" fmla="val 19285716"/>
            <a:gd name="adj2" fmla="val 77142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False alarms causing alert fatigue</a:t>
          </a:r>
        </a:p>
      </dsp:txBody>
      <dsp:txXfrm>
        <a:off x="5997527" y="1649157"/>
        <a:ext cx="1000807" cy="609187"/>
      </dsp:txXfrm>
    </dsp:sp>
    <dsp:sp modelId="{1DF9EA3F-C65A-4223-B35C-4E48A5CBFB4C}">
      <dsp:nvSpPr>
        <dsp:cNvPr id="0" name=""/>
        <dsp:cNvSpPr/>
      </dsp:nvSpPr>
      <dsp:spPr>
        <a:xfrm>
          <a:off x="3498118" y="398147"/>
          <a:ext cx="3655123" cy="3655123"/>
        </a:xfrm>
        <a:prstGeom prst="pie">
          <a:avLst>
            <a:gd name="adj1" fmla="val 771428"/>
            <a:gd name="adj2" fmla="val 385714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Knowledge transfer &amp; skill set variance</a:t>
          </a:r>
        </a:p>
      </dsp:txBody>
      <dsp:txXfrm>
        <a:off x="5845230" y="2562938"/>
        <a:ext cx="870267" cy="674457"/>
      </dsp:txXfrm>
    </dsp:sp>
    <dsp:sp modelId="{8E005C74-6EE3-4867-B3F4-315B7B23F0B2}">
      <dsp:nvSpPr>
        <dsp:cNvPr id="0" name=""/>
        <dsp:cNvSpPr/>
      </dsp:nvSpPr>
      <dsp:spPr>
        <a:xfrm>
          <a:off x="3430238" y="430782"/>
          <a:ext cx="3655123" cy="3655123"/>
        </a:xfrm>
        <a:prstGeom prst="pie">
          <a:avLst>
            <a:gd name="adj1" fmla="val 3857226"/>
            <a:gd name="adj2" fmla="val 69428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Managing peak loads</a:t>
          </a:r>
        </a:p>
      </dsp:txBody>
      <dsp:txXfrm>
        <a:off x="4833544" y="3302665"/>
        <a:ext cx="848510" cy="609187"/>
      </dsp:txXfrm>
    </dsp:sp>
    <dsp:sp modelId="{649CB7EA-95D6-4F5E-96A9-1BC5CB36C409}">
      <dsp:nvSpPr>
        <dsp:cNvPr id="0" name=""/>
        <dsp:cNvSpPr/>
      </dsp:nvSpPr>
      <dsp:spPr>
        <a:xfrm>
          <a:off x="3362357" y="398147"/>
          <a:ext cx="3655123" cy="3655123"/>
        </a:xfrm>
        <a:prstGeom prst="pie">
          <a:avLst>
            <a:gd name="adj1" fmla="val 6942858"/>
            <a:gd name="adj2" fmla="val 1002857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Negative employee morale</a:t>
          </a:r>
        </a:p>
      </dsp:txBody>
      <dsp:txXfrm>
        <a:off x="3800101" y="2562938"/>
        <a:ext cx="870267" cy="674457"/>
      </dsp:txXfrm>
    </dsp:sp>
    <dsp:sp modelId="{8B7A4AF8-187B-44FB-B218-800704776AC6}">
      <dsp:nvSpPr>
        <dsp:cNvPr id="0" name=""/>
        <dsp:cNvSpPr/>
      </dsp:nvSpPr>
      <dsp:spPr>
        <a:xfrm>
          <a:off x="3345386" y="324174"/>
          <a:ext cx="3655123" cy="3655123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Guarantying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 reduced response time</a:t>
          </a:r>
        </a:p>
      </dsp:txBody>
      <dsp:txXfrm>
        <a:off x="3517264" y="1649157"/>
        <a:ext cx="1000807" cy="609187"/>
      </dsp:txXfrm>
    </dsp:sp>
    <dsp:sp modelId="{DD8FDE37-33D6-4530-9EEB-7ED00E28A65F}">
      <dsp:nvSpPr>
        <dsp:cNvPr id="0" name=""/>
        <dsp:cNvSpPr/>
      </dsp:nvSpPr>
      <dsp:spPr>
        <a:xfrm>
          <a:off x="3392381" y="265431"/>
          <a:ext cx="3655123" cy="3655123"/>
        </a:xfrm>
        <a:prstGeom prst="pie">
          <a:avLst>
            <a:gd name="adj1" fmla="val 13114284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kern="1200" dirty="0">
              <a:solidFill>
                <a:schemeClr val="bg1">
                  <a:lumMod val="65000"/>
                </a:schemeClr>
              </a:solidFill>
              <a:latin typeface="Aptos Display" panose="020F0302020204030204"/>
            </a:rPr>
            <a:t> </a:t>
          </a:r>
          <a:r>
            <a:rPr lang="en-US" sz="900" b="0" kern="1200" dirty="0">
              <a:solidFill>
                <a:schemeClr val="bg1">
                  <a:lumMod val="65000"/>
                </a:schemeClr>
              </a:solidFill>
            </a:rPr>
            <a:t>Access to accurate tooling</a:t>
          </a:r>
        </a:p>
      </dsp:txBody>
      <dsp:txXfrm>
        <a:off x="4256992" y="604835"/>
        <a:ext cx="870267" cy="696214"/>
      </dsp:txXfrm>
    </dsp:sp>
    <dsp:sp modelId="{FAE8FC15-6F72-402F-9850-F2305DA35091}">
      <dsp:nvSpPr>
        <dsp:cNvPr id="0" name=""/>
        <dsp:cNvSpPr/>
      </dsp:nvSpPr>
      <dsp:spPr>
        <a:xfrm>
          <a:off x="3241642" y="39162"/>
          <a:ext cx="4107663" cy="4107663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043D-EE62-4137-AA28-B7840B9F39D4}">
      <dsp:nvSpPr>
        <dsp:cNvPr id="0" name=""/>
        <dsp:cNvSpPr/>
      </dsp:nvSpPr>
      <dsp:spPr>
        <a:xfrm>
          <a:off x="3288932" y="98165"/>
          <a:ext cx="4107663" cy="4107663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2D2E0-3F8A-427C-B114-F8F0588A5C68}">
      <dsp:nvSpPr>
        <dsp:cNvPr id="0" name=""/>
        <dsp:cNvSpPr/>
      </dsp:nvSpPr>
      <dsp:spPr>
        <a:xfrm>
          <a:off x="3271902" y="171966"/>
          <a:ext cx="4107663" cy="4107663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33596-84BF-44D2-A9A3-D539D26FB7E0}">
      <dsp:nvSpPr>
        <dsp:cNvPr id="0" name=""/>
        <dsp:cNvSpPr/>
      </dsp:nvSpPr>
      <dsp:spPr>
        <a:xfrm>
          <a:off x="3203968" y="204417"/>
          <a:ext cx="4107663" cy="4107663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AF65D-7A49-4F13-82A9-4C19C59CFEE7}">
      <dsp:nvSpPr>
        <dsp:cNvPr id="0" name=""/>
        <dsp:cNvSpPr/>
      </dsp:nvSpPr>
      <dsp:spPr>
        <a:xfrm>
          <a:off x="3136034" y="171966"/>
          <a:ext cx="4107663" cy="4107663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7D719-3A4B-40D4-A4BC-96153B87E9D6}">
      <dsp:nvSpPr>
        <dsp:cNvPr id="0" name=""/>
        <dsp:cNvSpPr/>
      </dsp:nvSpPr>
      <dsp:spPr>
        <a:xfrm>
          <a:off x="3119004" y="98165"/>
          <a:ext cx="4107663" cy="4107663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885AA-A4CB-43C8-B5B0-BDB60DEB55DB}">
      <dsp:nvSpPr>
        <dsp:cNvPr id="0" name=""/>
        <dsp:cNvSpPr/>
      </dsp:nvSpPr>
      <dsp:spPr>
        <a:xfrm>
          <a:off x="3166294" y="39162"/>
          <a:ext cx="4107663" cy="4107663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DE6D2-9C55-4CAA-9813-C40279630BF2}">
      <dsp:nvSpPr>
        <dsp:cNvPr id="0" name=""/>
        <dsp:cNvSpPr/>
      </dsp:nvSpPr>
      <dsp:spPr>
        <a:xfrm>
          <a:off x="0" y="8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Consider software for automation</a:t>
          </a:r>
        </a:p>
      </dsp:txBody>
      <dsp:txXfrm>
        <a:off x="23988" y="32457"/>
        <a:ext cx="10467624" cy="443424"/>
      </dsp:txXfrm>
    </dsp:sp>
    <dsp:sp modelId="{3F153325-3B6F-42DF-B080-B824748D1A0B}">
      <dsp:nvSpPr>
        <dsp:cNvPr id="0" name=""/>
        <dsp:cNvSpPr/>
      </dsp:nvSpPr>
      <dsp:spPr>
        <a:xfrm>
          <a:off x="0" y="557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teams</a:t>
          </a:r>
        </a:p>
      </dsp:txBody>
      <dsp:txXfrm>
        <a:off x="23988" y="581457"/>
        <a:ext cx="10467624" cy="443424"/>
      </dsp:txXfrm>
    </dsp:sp>
    <dsp:sp modelId="{1EFE77F8-AAE6-4720-B5D5-50F5F7E64484}">
      <dsp:nvSpPr>
        <dsp:cNvPr id="0" name=""/>
        <dsp:cNvSpPr/>
      </dsp:nvSpPr>
      <dsp:spPr>
        <a:xfrm>
          <a:off x="0" y="1106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 escalation policies</a:t>
          </a:r>
        </a:p>
      </dsp:txBody>
      <dsp:txXfrm>
        <a:off x="23988" y="1130457"/>
        <a:ext cx="10467624" cy="443424"/>
      </dsp:txXfrm>
    </dsp:sp>
    <dsp:sp modelId="{34C3199F-A58A-41D7-8C1B-E569314849B1}">
      <dsp:nvSpPr>
        <dsp:cNvPr id="0" name=""/>
        <dsp:cNvSpPr/>
      </dsp:nvSpPr>
      <dsp:spPr>
        <a:xfrm>
          <a:off x="0" y="1655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Establish time limits</a:t>
          </a:r>
        </a:p>
      </dsp:txBody>
      <dsp:txXfrm>
        <a:off x="23988" y="1679457"/>
        <a:ext cx="10467624" cy="443424"/>
      </dsp:txXfrm>
    </dsp:sp>
    <dsp:sp modelId="{A076841F-F6CE-4847-88D9-2CDCD620130D}">
      <dsp:nvSpPr>
        <dsp:cNvPr id="0" name=""/>
        <dsp:cNvSpPr/>
      </dsp:nvSpPr>
      <dsp:spPr>
        <a:xfrm>
          <a:off x="0" y="2204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easy overrides</a:t>
          </a:r>
        </a:p>
      </dsp:txBody>
      <dsp:txXfrm>
        <a:off x="23988" y="2228457"/>
        <a:ext cx="10467624" cy="443424"/>
      </dsp:txXfrm>
    </dsp:sp>
    <dsp:sp modelId="{3BE3E871-BFC0-4ADD-B8F3-A779F3DC7783}">
      <dsp:nvSpPr>
        <dsp:cNvPr id="0" name=""/>
        <dsp:cNvSpPr/>
      </dsp:nvSpPr>
      <dsp:spPr>
        <a:xfrm>
          <a:off x="0" y="2753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24×7 coverage</a:t>
          </a:r>
        </a:p>
      </dsp:txBody>
      <dsp:txXfrm>
        <a:off x="23988" y="2777457"/>
        <a:ext cx="10467624" cy="443424"/>
      </dsp:txXfrm>
    </dsp:sp>
    <dsp:sp modelId="{1731985C-B073-49BC-BC3A-EE8AE05ADE75}">
      <dsp:nvSpPr>
        <dsp:cNvPr id="0" name=""/>
        <dsp:cNvSpPr/>
      </dsp:nvSpPr>
      <dsp:spPr>
        <a:xfrm>
          <a:off x="0" y="3302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Transparency and communication</a:t>
          </a:r>
        </a:p>
      </dsp:txBody>
      <dsp:txXfrm>
        <a:off x="23988" y="3326457"/>
        <a:ext cx="10467624" cy="443424"/>
      </dsp:txXfrm>
    </dsp:sp>
    <dsp:sp modelId="{7F403BB9-36F4-4A46-90AC-81DFF4629DAB}">
      <dsp:nvSpPr>
        <dsp:cNvPr id="0" name=""/>
        <dsp:cNvSpPr/>
      </dsp:nvSpPr>
      <dsp:spPr>
        <a:xfrm>
          <a:off x="0" y="3851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 aware of on-call hours</a:t>
          </a:r>
        </a:p>
      </dsp:txBody>
      <dsp:txXfrm>
        <a:off x="23988" y="3875457"/>
        <a:ext cx="10467624" cy="443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3325-3B6F-42DF-B080-B824748D1A0B}">
      <dsp:nvSpPr>
        <dsp:cNvPr id="0" name=""/>
        <dsp:cNvSpPr/>
      </dsp:nvSpPr>
      <dsp:spPr>
        <a:xfrm>
          <a:off x="0" y="661508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Categorize incidents into severity levels (e.g., low, medium, high) based on their impact on customers and services. </a:t>
          </a:r>
        </a:p>
      </dsp:txBody>
      <dsp:txXfrm>
        <a:off x="19191" y="680699"/>
        <a:ext cx="10477218" cy="354738"/>
      </dsp:txXfrm>
    </dsp:sp>
    <dsp:sp modelId="{1EFE77F8-AAE6-4720-B5D5-50F5F7E64484}">
      <dsp:nvSpPr>
        <dsp:cNvPr id="0" name=""/>
        <dsp:cNvSpPr/>
      </dsp:nvSpPr>
      <dsp:spPr>
        <a:xfrm>
          <a:off x="0" y="1100708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Define clear escalation policies for each severity level, outlining who to notify and when to escalate.</a:t>
          </a:r>
        </a:p>
      </dsp:txBody>
      <dsp:txXfrm>
        <a:off x="19191" y="1119899"/>
        <a:ext cx="10477218" cy="354738"/>
      </dsp:txXfrm>
    </dsp:sp>
    <dsp:sp modelId="{34C3199F-A58A-41D7-8C1B-E569314849B1}">
      <dsp:nvSpPr>
        <dsp:cNvPr id="0" name=""/>
        <dsp:cNvSpPr/>
      </dsp:nvSpPr>
      <dsp:spPr>
        <a:xfrm>
          <a:off x="0" y="1539909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Maintain a centralized knowledge base with detailed documentation of past incidents and their resolutions. </a:t>
          </a:r>
        </a:p>
      </dsp:txBody>
      <dsp:txXfrm>
        <a:off x="19191" y="1559100"/>
        <a:ext cx="10477218" cy="354738"/>
      </dsp:txXfrm>
    </dsp:sp>
    <dsp:sp modelId="{A076841F-F6CE-4847-88D9-2CDCD620130D}">
      <dsp:nvSpPr>
        <dsp:cNvPr id="0" name=""/>
        <dsp:cNvSpPr/>
      </dsp:nvSpPr>
      <dsp:spPr>
        <a:xfrm>
          <a:off x="0" y="1979109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Encourage On-Call engineers to document their actions and findings during their shifts if they encounter any incident.</a:t>
          </a:r>
        </a:p>
      </dsp:txBody>
      <dsp:txXfrm>
        <a:off x="19191" y="1998300"/>
        <a:ext cx="10477218" cy="354738"/>
      </dsp:txXfrm>
    </dsp:sp>
    <dsp:sp modelId="{3BE3E871-BFC0-4ADD-B8F3-A779F3DC7783}">
      <dsp:nvSpPr>
        <dsp:cNvPr id="0" name=""/>
        <dsp:cNvSpPr/>
      </dsp:nvSpPr>
      <dsp:spPr>
        <a:xfrm>
          <a:off x="0" y="2418309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Foster a culture of knowledge sharing and learning from past experiences to improve Incident Management.</a:t>
          </a:r>
        </a:p>
      </dsp:txBody>
      <dsp:txXfrm>
        <a:off x="19191" y="2437500"/>
        <a:ext cx="10477218" cy="354738"/>
      </dsp:txXfrm>
    </dsp:sp>
    <dsp:sp modelId="{1731985C-B073-49BC-BC3A-EE8AE05ADE75}">
      <dsp:nvSpPr>
        <dsp:cNvPr id="0" name=""/>
        <dsp:cNvSpPr/>
      </dsp:nvSpPr>
      <dsp:spPr>
        <a:xfrm>
          <a:off x="0" y="2857509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Invest in reliable monitoring and alerting tools to detect and notify On-Call engineers of potential issues.</a:t>
          </a:r>
          <a:r>
            <a:rPr lang="en-US" sz="1600" kern="1200" dirty="0">
              <a:latin typeface="Aptos Display" panose="020F0302020204030204"/>
            </a:rPr>
            <a:t> </a:t>
          </a:r>
          <a:endParaRPr lang="en-US" sz="1600" kern="1200" dirty="0"/>
        </a:p>
      </dsp:txBody>
      <dsp:txXfrm>
        <a:off x="19191" y="2876700"/>
        <a:ext cx="10477218" cy="354738"/>
      </dsp:txXfrm>
    </dsp:sp>
    <dsp:sp modelId="{54CC86F4-211C-4C8E-80EC-C04346C351DA}">
      <dsp:nvSpPr>
        <dsp:cNvPr id="0" name=""/>
        <dsp:cNvSpPr/>
      </dsp:nvSpPr>
      <dsp:spPr>
        <a:xfrm>
          <a:off x="0" y="3296709"/>
          <a:ext cx="10515600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Automate repetitive and time-consuming tasks to reduce manual effort and improve response times.</a:t>
          </a:r>
        </a:p>
      </dsp:txBody>
      <dsp:txXfrm>
        <a:off x="19191" y="3315900"/>
        <a:ext cx="10477218" cy="354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uadcast.com/blog/managing-on-call-rotations-navigating-incident-management-from-chaos-to-calm#follow-best-practices-for-on-call-managemen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agerduty.com/resources/learn/call-rotations-schedules/#toc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op view of a circular staircase">
            <a:extLst>
              <a:ext uri="{FF2B5EF4-FFF2-40B4-BE49-F238E27FC236}">
                <a16:creationId xmlns:a16="http://schemas.microsoft.com/office/drawing/2014/main" id="{7BEEA7CB-9E00-56C7-9FFE-09FA92DA7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8"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Pager Rotation Duties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By: Taib </a:t>
            </a:r>
            <a:r>
              <a:rPr lang="en-US" b="1" dirty="0" err="1">
                <a:solidFill>
                  <a:schemeClr val="bg1"/>
                </a:solidFill>
                <a:ea typeface="+mn-lt"/>
                <a:cs typeface="+mn-lt"/>
              </a:rPr>
              <a:t>Elbaroudi</a:t>
            </a:r>
            <a:endParaRPr lang="en-US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07/07/2024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What is On-Call rotation?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An On-Call rotation is when team members take turns being available during business and non-business hours to handle urgent issues, incidents or emergencies. They need to respond quickly to any problems that may come up, ensuring that services run smoothly even during off-hours. </a:t>
            </a:r>
            <a:endParaRPr lang="en-US" sz="2000"/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B07BBFC8-D1BB-BFF1-8C6A-244EB3863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5" r="16405" b="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3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Benefits of an effective on-call rotation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EF9C8E49-7C65-90F0-6915-7F1D2D933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2600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9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Key Challenges of Pager Duty Rotations</a:t>
            </a:r>
          </a:p>
        </p:txBody>
      </p:sp>
      <p:graphicFrame>
        <p:nvGraphicFramePr>
          <p:cNvPr id="137" name="Subtitle 2">
            <a:extLst>
              <a:ext uri="{FF2B5EF4-FFF2-40B4-BE49-F238E27FC236}">
                <a16:creationId xmlns:a16="http://schemas.microsoft.com/office/drawing/2014/main" id="{13C1595E-4B3A-1A5F-7F4B-0DA4F081D8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07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On-call rotation best practices (1)</a:t>
            </a:r>
          </a:p>
        </p:txBody>
      </p:sp>
      <p:graphicFrame>
        <p:nvGraphicFramePr>
          <p:cNvPr id="40" name="Subtitle 2">
            <a:extLst>
              <a:ext uri="{FF2B5EF4-FFF2-40B4-BE49-F238E27FC236}">
                <a16:creationId xmlns:a16="http://schemas.microsoft.com/office/drawing/2014/main" id="{D17AAB54-B20D-A5D0-EED9-9F2221CD30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06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+mj-lt"/>
                <a:cs typeface="+mj-lt"/>
              </a:rPr>
              <a:t>On-call rotation best practices (2)</a:t>
            </a:r>
          </a:p>
        </p:txBody>
      </p:sp>
      <p:graphicFrame>
        <p:nvGraphicFramePr>
          <p:cNvPr id="40" name="Subtitle 2">
            <a:extLst>
              <a:ext uri="{FF2B5EF4-FFF2-40B4-BE49-F238E27FC236}">
                <a16:creationId xmlns:a16="http://schemas.microsoft.com/office/drawing/2014/main" id="{D17AAB54-B20D-A5D0-EED9-9F2221CD30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00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Overall, by following the Pager Rotation Duties' best practices mentioned in this presentation, teams and organizations can both enhance</a:t>
            </a:r>
            <a:r>
              <a:rPr lang="en-US" sz="2000">
                <a:ea typeface="+mn-lt"/>
                <a:cs typeface="+mn-lt"/>
              </a:rPr>
              <a:t> operational efficiency as well as minimize alert fatigue and burnout for team members.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4" name="Picture 23" descr="Reunión Relación Negocios - Imagen gratis en Pixabay">
            <a:extLst>
              <a:ext uri="{FF2B5EF4-FFF2-40B4-BE49-F238E27FC236}">
                <a16:creationId xmlns:a16="http://schemas.microsoft.com/office/drawing/2014/main" id="{7EDF2C62-70C8-33FA-A44C-9072BCACE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4" r="2" b="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6E71F1-5A87-4A96-B42F-2DFA1B766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F5215DD-02E8-49F2-8F73-D509B6A0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lor Cover">
              <a:extLst>
                <a:ext uri="{FF2B5EF4-FFF2-40B4-BE49-F238E27FC236}">
                  <a16:creationId xmlns:a16="http://schemas.microsoft.com/office/drawing/2014/main" id="{8E743EB7-3A15-4D51-A603-1F3C290A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33FE3C-12C4-4FA2-A795-87D2F6776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66F1E4BF-D491-4254-81A6-5119D1672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98C6C0CF-E3BD-4627-9DDF-246EAF2D4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Pen placed on top of a signature line">
            <a:extLst>
              <a:ext uri="{FF2B5EF4-FFF2-40B4-BE49-F238E27FC236}">
                <a16:creationId xmlns:a16="http://schemas.microsoft.com/office/drawing/2014/main" id="{09793943-22CC-6F9C-32DB-AE9E82CFD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85"/>
          <a:stretch/>
        </p:blipFill>
        <p:spPr>
          <a:xfrm>
            <a:off x="7082810" y="841663"/>
            <a:ext cx="4166151" cy="518592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B5F12-8A82-4A59-9400-3164CBF4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4BC7CB-EC69-421D-B286-57CAFE86D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D86EA2-D090-4E0C-B153-3ECE91311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C29764-D054-4F76-9FE5-49811EDB6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9BB18B-7B57-4D1E-B87E-D2A7214F7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A98EF1-1185-4EFF-A3C0-25DEBE8CD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DA8723-DE3F-48D0-8822-0269EE207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2B072E5-03AC-4D0A-A767-43EFB55BE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984" y="819015"/>
            <a:ext cx="5821537" cy="2353362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Resources: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014984" y="3442089"/>
            <a:ext cx="5821537" cy="2596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Kim, G., Humble, J., Debois, P., Willis, J., &amp; Forsgren, N. (2021). The DevOps Handbook (2nd ed.). National Book Network. </a:t>
            </a:r>
            <a:endParaRPr lang="en-US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https://www.squadcast.com/blog/managing-on-call-rotations-navigating-incident-management-from-chaos-to-calm#follow-best-practices-for-on-call-management</a:t>
            </a:r>
          </a:p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https://www.pagerduty.com/resources/learn/call-rotations-schedules/#toc-1</a:t>
            </a:r>
            <a:endParaRPr lang="en-US" sz="180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56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Pager Rotation Duties</vt:lpstr>
      <vt:lpstr>What is On-Call rotation?</vt:lpstr>
      <vt:lpstr>Benefits of an effective on-call rotation</vt:lpstr>
      <vt:lpstr>Key Challenges of Pager Duty Rotations</vt:lpstr>
      <vt:lpstr>On-call rotation best practices (1)</vt:lpstr>
      <vt:lpstr>On-call rotation best practices (2)</vt:lpstr>
      <vt:lpstr>Conclusion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157</cp:revision>
  <dcterms:created xsi:type="dcterms:W3CDTF">2024-07-08T04:09:11Z</dcterms:created>
  <dcterms:modified xsi:type="dcterms:W3CDTF">2024-07-08T05:09:51Z</dcterms:modified>
</cp:coreProperties>
</file>