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72" r:id="rId14"/>
    <p:sldId id="271" r:id="rId15"/>
    <p:sldId id="263" r:id="rId16"/>
    <p:sldId id="264" r:id="rId17"/>
    <p:sldId id="273" r:id="rId18"/>
    <p:sldId id="278" r:id="rId19"/>
    <p:sldId id="279" r:id="rId20"/>
    <p:sldId id="286" r:id="rId21"/>
    <p:sldId id="274" r:id="rId22"/>
    <p:sldId id="276" r:id="rId23"/>
    <p:sldId id="277" r:id="rId24"/>
    <p:sldId id="280" r:id="rId25"/>
    <p:sldId id="283" r:id="rId26"/>
    <p:sldId id="282" r:id="rId27"/>
    <p:sldId id="281" r:id="rId28"/>
    <p:sldId id="284" r:id="rId29"/>
    <p:sldId id="28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8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0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86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30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555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1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01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65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24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44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9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51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2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6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3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75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1BE2-04F8-42F9-9B28-B6E235415D54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96ED98-AE3C-4ABB-A372-7BB09F6C8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7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i-liang-Zhou/CCU-Latex-examp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g.org/texlive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i-liang-Zhou/CCU-Latex-example" TargetMode="External"/><Relationship Id="rId4" Type="http://schemas.openxmlformats.org/officeDocument/2006/relationships/hyperlink" Target="https://github.com/pencilcheck/master-thesis/tree/master/nkait1-1.4.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blesgenerator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athpix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g.org/texliv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Latex + 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scode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Student : Tom </a:t>
            </a:r>
            <a:r>
              <a:rPr lang="zh-TW" altLang="en-US" dirty="0" smtClean="0"/>
              <a:t>周台亮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Professor : </a:t>
            </a:r>
            <a:r>
              <a:rPr lang="en-US" altLang="zh-TW" dirty="0" err="1"/>
              <a:t>Y</a:t>
            </a:r>
            <a:r>
              <a:rPr lang="en-US" altLang="zh-TW" dirty="0" err="1" smtClean="0"/>
              <a:t>uling</a:t>
            </a:r>
            <a:r>
              <a:rPr lang="en-US" altLang="zh-TW" dirty="0" smtClean="0"/>
              <a:t> Hsueh </a:t>
            </a:r>
            <a:r>
              <a:rPr lang="zh-TW" altLang="en-US" dirty="0" smtClean="0"/>
              <a:t>薛幼苓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90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TeXLive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 step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506" y="2729706"/>
            <a:ext cx="74390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TeXLive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 step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2324100"/>
            <a:ext cx="56864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TeXLive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 step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31" y="3015456"/>
            <a:ext cx="5667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4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1617" y="2958036"/>
            <a:ext cx="4413308" cy="1325563"/>
          </a:xfrm>
        </p:spPr>
        <p:txBody>
          <a:bodyPr>
            <a:normAutofit/>
          </a:bodyPr>
          <a:lstStyle/>
          <a:p>
            <a:r>
              <a:rPr lang="en-US" altLang="zh-TW" sz="7200" dirty="0" err="1"/>
              <a:t>Nkai</a:t>
            </a:r>
            <a:r>
              <a:rPr lang="en-US" altLang="zh-TW" sz="7200" dirty="0"/>
              <a:t> font</a:t>
            </a:r>
          </a:p>
        </p:txBody>
      </p:sp>
    </p:spTree>
    <p:extLst>
      <p:ext uri="{BB962C8B-B14F-4D97-AF65-F5344CB8AC3E}">
        <p14:creationId xmlns:p14="http://schemas.microsoft.com/office/powerpoint/2010/main" val="408965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</a:t>
            </a:r>
            <a:r>
              <a:rPr lang="zh-TW" altLang="en-US" dirty="0"/>
              <a:t>複製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CCU_latex_example</a:t>
            </a:r>
            <a:r>
              <a:rPr lang="zh-TW" altLang="en-US" dirty="0" smtClean="0"/>
              <a:t> 裡面的資料夾 </a:t>
            </a:r>
            <a:r>
              <a:rPr lang="en-US" altLang="zh-TW" u="sng" dirty="0" smtClean="0"/>
              <a:t>fonts</a:t>
            </a:r>
            <a:r>
              <a:rPr lang="zh-TW" altLang="en-US" dirty="0" smtClean="0"/>
              <a:t> </a:t>
            </a:r>
            <a:r>
              <a:rPr lang="en-US" altLang="zh-TW" u="sng" dirty="0" err="1" smtClean="0"/>
              <a:t>tex</a:t>
            </a:r>
            <a:r>
              <a:rPr lang="en-US" altLang="zh-TW" dirty="0" smtClean="0"/>
              <a:t> </a:t>
            </a:r>
            <a:r>
              <a:rPr lang="zh-TW" altLang="en-US" dirty="0"/>
              <a:t>複製</a:t>
            </a:r>
            <a:r>
              <a:rPr lang="zh-TW" altLang="en-US" dirty="0" smtClean="0"/>
              <a:t>到，例如</a:t>
            </a:r>
            <a:r>
              <a:rPr lang="zh-TW" altLang="en-US" dirty="0"/>
              <a:t>安裝時裝在 </a:t>
            </a:r>
            <a:r>
              <a:rPr lang="en-US" altLang="zh-TW" dirty="0"/>
              <a:t>c:\program files\</a:t>
            </a:r>
            <a:r>
              <a:rPr lang="en-US" altLang="zh-TW" dirty="0" err="1"/>
              <a:t>texlive</a:t>
            </a:r>
            <a:r>
              <a:rPr lang="zh-TW" altLang="en-US" dirty="0"/>
              <a:t>，則 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</a:t>
            </a:r>
            <a:r>
              <a:rPr lang="en-US" altLang="zh-TW" dirty="0" err="1" smtClean="0"/>
              <a:t>texlive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texmf</a:t>
            </a:r>
            <a:r>
              <a:rPr lang="en-US" altLang="zh-TW" dirty="0" smtClean="0"/>
              <a:t>-local</a:t>
            </a:r>
            <a:r>
              <a:rPr lang="zh-TW" altLang="en-US" dirty="0" smtClean="0"/>
              <a:t>底下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6" y="3595608"/>
            <a:ext cx="9630824" cy="28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775" y="2169953"/>
            <a:ext cx="9498512" cy="49774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打開「命令提示字元」，鍵入 </a:t>
            </a:r>
            <a:r>
              <a:rPr lang="en-US" altLang="zh-TW" dirty="0" err="1"/>
              <a:t>texhash</a:t>
            </a:r>
            <a:r>
              <a:rPr lang="en-US" altLang="zh-TW" dirty="0"/>
              <a:t> </a:t>
            </a:r>
            <a:r>
              <a:rPr lang="zh-TW" altLang="en-US" dirty="0"/>
              <a:t>後按 </a:t>
            </a:r>
            <a:r>
              <a:rPr lang="en-US" altLang="zh-TW" dirty="0"/>
              <a:t>enter</a:t>
            </a:r>
            <a:r>
              <a:rPr lang="zh-TW" altLang="en-US" dirty="0"/>
              <a:t>。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56" y="3527614"/>
            <a:ext cx="52387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1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418" y="371802"/>
            <a:ext cx="9953538" cy="70747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等 </a:t>
            </a:r>
            <a:r>
              <a:rPr lang="en-US" altLang="zh-TW" dirty="0" err="1"/>
              <a:t>texhash</a:t>
            </a:r>
            <a:r>
              <a:rPr lang="en-US" altLang="zh-TW" dirty="0"/>
              <a:t> </a:t>
            </a:r>
            <a:r>
              <a:rPr lang="zh-TW" altLang="en-US" dirty="0"/>
              <a:t>執行完後打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updmap</a:t>
            </a:r>
            <a:r>
              <a:rPr lang="en-US" altLang="zh-TW" dirty="0" smtClean="0"/>
              <a:t> –sys --</a:t>
            </a:r>
            <a:r>
              <a:rPr lang="en-US" altLang="zh-TW" dirty="0"/>
              <a:t>enable Map=</a:t>
            </a:r>
            <a:r>
              <a:rPr lang="en-US" altLang="zh-TW" dirty="0" err="1"/>
              <a:t>nkaiu.map</a:t>
            </a:r>
            <a:r>
              <a:rPr lang="en-US" altLang="zh-TW" dirty="0"/>
              <a:t> </a:t>
            </a:r>
            <a:r>
              <a:rPr lang="zh-TW" altLang="en-US" dirty="0" smtClean="0"/>
              <a:t>按 </a:t>
            </a:r>
            <a:r>
              <a:rPr lang="en-US" altLang="zh-TW" dirty="0"/>
              <a:t>enter</a:t>
            </a:r>
            <a:r>
              <a:rPr lang="zh-TW" altLang="en-US" dirty="0"/>
              <a:t>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9" y="1635853"/>
            <a:ext cx="7306811" cy="52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2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32637" y="1960228"/>
            <a:ext cx="5782189" cy="13208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hlinkClick r:id="rId2"/>
              </a:rPr>
              <a:t>CCU-Latex-example</a:t>
            </a:r>
            <a:endParaRPr lang="zh-TW" altLang="en-US" sz="4000" dirty="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204129" y="2883016"/>
            <a:ext cx="5782189" cy="3362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編譯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資訊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英文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中文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圖片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表單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公式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引用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2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CCU-Latex-example</a:t>
            </a:r>
            <a:br>
              <a:rPr lang="en-US" altLang="zh-TW" dirty="0"/>
            </a:br>
            <a:r>
              <a:rPr lang="zh-TW" altLang="en-US" dirty="0" smtClean="0"/>
              <a:t>編譯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Ctrl+Shift+P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打上 </a:t>
            </a:r>
            <a:r>
              <a:rPr lang="en-US" altLang="zh-TW" sz="2400" dirty="0" err="1" smtClean="0"/>
              <a:t>LaTex</a:t>
            </a:r>
            <a:r>
              <a:rPr lang="en-US" altLang="zh-TW" sz="2400" dirty="0" smtClean="0"/>
              <a:t> Workshop: Build with recipe -&gt; </a:t>
            </a:r>
            <a:r>
              <a:rPr lang="en-US" altLang="zh-TW" sz="2400" dirty="0" err="1" smtClean="0"/>
              <a:t>xelatex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簡易</a:t>
            </a:r>
            <a:r>
              <a:rPr lang="en-US" altLang="zh-TW" sz="2400" dirty="0" smtClean="0"/>
              <a:t>) or </a:t>
            </a:r>
            <a:r>
              <a:rPr lang="en-US" altLang="zh-TW" sz="2400" dirty="0" err="1" smtClean="0"/>
              <a:t>latexmk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全編譯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44" y="3084661"/>
            <a:ext cx="6677206" cy="36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6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CCU-Latex-example</a:t>
            </a:r>
            <a:br>
              <a:rPr lang="en-US" altLang="zh-TW" dirty="0"/>
            </a:br>
            <a:r>
              <a:rPr lang="zh-TW" altLang="en-US" dirty="0"/>
              <a:t>編譯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到活動列選取</a:t>
            </a:r>
            <a:r>
              <a:rPr lang="en-US" altLang="zh-TW" sz="2400" dirty="0" err="1" smtClean="0"/>
              <a:t>LaTex</a:t>
            </a:r>
            <a:r>
              <a:rPr lang="en-US" altLang="zh-TW" sz="2400" dirty="0" smtClean="0"/>
              <a:t> Workshop</a:t>
            </a:r>
            <a:r>
              <a:rPr lang="zh-TW" altLang="en-US" sz="2400" dirty="0" smtClean="0"/>
              <a:t>選取</a:t>
            </a:r>
            <a:r>
              <a:rPr lang="en-US" altLang="zh-TW" sz="2400" dirty="0"/>
              <a:t>Build with recipe -&gt; </a:t>
            </a:r>
            <a:r>
              <a:rPr lang="en-US" altLang="zh-TW" sz="2400" dirty="0" err="1"/>
              <a:t>xelatex</a:t>
            </a:r>
            <a:r>
              <a:rPr lang="en-US" altLang="zh-TW" sz="2400" dirty="0"/>
              <a:t>(</a:t>
            </a:r>
            <a:r>
              <a:rPr lang="zh-TW" altLang="en-US" sz="2400" dirty="0"/>
              <a:t>簡易</a:t>
            </a:r>
            <a:r>
              <a:rPr lang="en-US" altLang="zh-TW" sz="2400" dirty="0"/>
              <a:t>) or </a:t>
            </a:r>
            <a:r>
              <a:rPr lang="en-US" altLang="zh-TW" sz="2400" dirty="0" err="1"/>
              <a:t>latexmk</a:t>
            </a:r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全編譯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0550"/>
          <a:stretch/>
        </p:blipFill>
        <p:spPr>
          <a:xfrm>
            <a:off x="1074927" y="3028766"/>
            <a:ext cx="8052295" cy="36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8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需要套件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8113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VSCODE</a:t>
            </a:r>
          </a:p>
          <a:p>
            <a:pPr lvl="1"/>
            <a:r>
              <a:rPr lang="en-US" altLang="zh-TW" sz="2400" dirty="0" smtClean="0"/>
              <a:t>Download link : </a:t>
            </a:r>
            <a:r>
              <a:rPr lang="en-US" altLang="zh-TW" sz="2400" dirty="0" smtClean="0">
                <a:hlinkClick r:id="rId2"/>
              </a:rPr>
              <a:t>https://code.visualstudio.com/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r>
              <a:rPr lang="en-US" altLang="zh-TW" sz="2400" dirty="0" err="1" smtClean="0"/>
              <a:t>TeX</a:t>
            </a:r>
            <a:r>
              <a:rPr lang="en-US" altLang="zh-TW" sz="2400" dirty="0" smtClean="0"/>
              <a:t> Live</a:t>
            </a:r>
          </a:p>
          <a:p>
            <a:pPr lvl="1"/>
            <a:r>
              <a:rPr lang="en-US" altLang="zh-TW" sz="2400" dirty="0" smtClean="0"/>
              <a:t>Download link : </a:t>
            </a:r>
            <a:r>
              <a:rPr lang="en-US" altLang="zh-TW" sz="2400" dirty="0" smtClean="0">
                <a:hlinkClick r:id="rId3"/>
              </a:rPr>
              <a:t>https://www.tug.org/texlive/</a:t>
            </a:r>
            <a:endParaRPr lang="en-US" altLang="zh-TW" sz="2400" dirty="0" smtClean="0"/>
          </a:p>
          <a:p>
            <a:r>
              <a:rPr lang="en-US" altLang="zh-TW" sz="2400" dirty="0" err="1" smtClean="0"/>
              <a:t>Nkai</a:t>
            </a:r>
            <a:r>
              <a:rPr lang="en-US" altLang="zh-TW" sz="2400" dirty="0" smtClean="0"/>
              <a:t> font</a:t>
            </a:r>
          </a:p>
          <a:p>
            <a:pPr lvl="1"/>
            <a:r>
              <a:rPr lang="en-US" altLang="zh-TW" sz="2400" dirty="0" smtClean="0"/>
              <a:t>Download link :</a:t>
            </a:r>
            <a:r>
              <a:rPr lang="en-US" altLang="zh-TW" sz="2400" dirty="0" smtClean="0">
                <a:hlinkClick r:id="rId4"/>
              </a:rPr>
              <a:t> https://github.com/pencilcheck/master-thesis/tree/master/nkait1-1.4.2</a:t>
            </a:r>
            <a:endParaRPr lang="en-US" altLang="zh-TW" sz="2400" dirty="0" smtClean="0"/>
          </a:p>
          <a:p>
            <a:r>
              <a:rPr lang="en-US" altLang="zh-TW" sz="2400" dirty="0" smtClean="0"/>
              <a:t>CCU-Latex-example</a:t>
            </a:r>
          </a:p>
          <a:p>
            <a:pPr lvl="1"/>
            <a:r>
              <a:rPr lang="en-US" altLang="zh-TW" sz="2200" dirty="0"/>
              <a:t>Download link : </a:t>
            </a:r>
            <a:r>
              <a:rPr lang="en-US" altLang="zh-TW" sz="2200">
                <a:hlinkClick r:id="rId5"/>
              </a:rPr>
              <a:t>https://</a:t>
            </a:r>
            <a:r>
              <a:rPr lang="en-US" altLang="zh-TW" sz="2200" smtClean="0">
                <a:hlinkClick r:id="rId5"/>
              </a:rPr>
              <a:t>github.com/Tai-liang-Zhou/CCU-Latex-example</a:t>
            </a:r>
            <a:endParaRPr lang="en-US" altLang="zh-TW" sz="2200" dirty="0" smtClean="0"/>
          </a:p>
          <a:p>
            <a:pPr lvl="1"/>
            <a:endParaRPr lang="en-US" altLang="zh-TW" sz="22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95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CCU-Latex-example</a:t>
            </a:r>
            <a:br>
              <a:rPr lang="en-US" altLang="zh-TW" dirty="0"/>
            </a:b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開啟 </a:t>
            </a:r>
            <a:r>
              <a:rPr lang="en-US" altLang="zh-TW" sz="2400" dirty="0" err="1" smtClean="0"/>
              <a:t>ntuvars.tex</a:t>
            </a:r>
            <a:r>
              <a:rPr lang="zh-TW" altLang="en-US" sz="2400" dirty="0" smtClean="0"/>
              <a:t> 編輯論文名稱，指導教授，日期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58318"/>
            <a:ext cx="81915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3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CCU-Latex-example</a:t>
            </a:r>
            <a:br>
              <a:rPr lang="en-US" altLang="zh-TW" dirty="0" smtClean="0"/>
            </a:br>
            <a:r>
              <a:rPr lang="zh-TW" altLang="en-US" dirty="0" smtClean="0"/>
              <a:t>英文 </a:t>
            </a:r>
            <a:r>
              <a:rPr lang="en-US" altLang="zh-TW" dirty="0" smtClean="0"/>
              <a:t>and </a:t>
            </a:r>
            <a:r>
              <a:rPr lang="zh-TW" altLang="en-US" dirty="0" smtClean="0"/>
              <a:t>中文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直接打隨意打，</a:t>
            </a:r>
            <a:r>
              <a:rPr lang="zh-TW" altLang="en-US" sz="2400" dirty="0" smtClean="0">
                <a:solidFill>
                  <a:srgbClr val="FF0000"/>
                </a:solidFill>
              </a:rPr>
              <a:t>但</a:t>
            </a:r>
            <a:r>
              <a:rPr lang="zh-TW" altLang="en-US" sz="2400" dirty="0" smtClean="0">
                <a:solidFill>
                  <a:schemeClr val="tx1"/>
                </a:solidFill>
              </a:rPr>
              <a:t>中文需要全編譯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en-US" altLang="zh-TW" sz="2400" dirty="0" err="1"/>
              <a:t>latexmk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r>
              <a:rPr lang="zh-TW" altLang="en-US" sz="2400" dirty="0" smtClean="0">
                <a:solidFill>
                  <a:schemeClr val="tx1"/>
                </a:solidFill>
              </a:rPr>
              <a:t>才會顯示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55" y="3244879"/>
            <a:ext cx="40100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2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CCU-Latex-example</a:t>
            </a:r>
            <a:br>
              <a:rPr lang="en-US" altLang="zh-TW" dirty="0"/>
            </a:br>
            <a:r>
              <a:rPr lang="zh-TW" altLang="en-US" dirty="0" smtClean="0"/>
              <a:t>圖</a:t>
            </a:r>
            <a:r>
              <a:rPr lang="zh-TW" altLang="en-US" dirty="0"/>
              <a:t>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指定資料夾底下</a:t>
            </a:r>
            <a:r>
              <a:rPr lang="en-US" altLang="zh-TW" sz="2400" dirty="0" smtClean="0"/>
              <a:t>PDF</a:t>
            </a:r>
            <a:r>
              <a:rPr lang="zh-TW" altLang="en-US" sz="2400" dirty="0" smtClean="0"/>
              <a:t>檔或者</a:t>
            </a:r>
            <a:r>
              <a:rPr lang="en-US" altLang="zh-TW" sz="2400" dirty="0" smtClean="0"/>
              <a:t>JPG</a:t>
            </a:r>
            <a:r>
              <a:rPr lang="zh-TW" altLang="en-US" sz="2400" dirty="0" smtClean="0"/>
              <a:t>檔案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18" y="3495194"/>
            <a:ext cx="63627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CCU-Latex-example</a:t>
            </a:r>
            <a:br>
              <a:rPr lang="en-US" altLang="zh-TW" dirty="0"/>
            </a:br>
            <a:r>
              <a:rPr lang="zh-TW" altLang="en-US" dirty="0" smtClean="0"/>
              <a:t>表</a:t>
            </a:r>
            <a:r>
              <a:rPr lang="zh-TW" altLang="en-US" dirty="0"/>
              <a:t>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https://www.tablesgenerator.com/#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51" y="3032969"/>
            <a:ext cx="3152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CCU-Latex-example</a:t>
            </a:r>
            <a:br>
              <a:rPr lang="en-US" altLang="zh-TW" dirty="0"/>
            </a:br>
            <a:r>
              <a:rPr lang="zh-TW" altLang="en-US" dirty="0" smtClean="0"/>
              <a:t>公式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https://mathpix.com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28298"/>
            <a:ext cx="7416205" cy="36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CCU-Latex-example</a:t>
            </a:r>
            <a:br>
              <a:rPr lang="en-US" altLang="zh-TW" dirty="0"/>
            </a:br>
            <a:r>
              <a:rPr lang="zh-TW" altLang="en-US" dirty="0"/>
              <a:t>公式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安裝後登入使用快捷鍵 </a:t>
            </a:r>
            <a:r>
              <a:rPr lang="en-US" altLang="zh-TW" sz="2400" dirty="0" smtClean="0"/>
              <a:t>Ctrl + Alt + m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7" y="2776756"/>
            <a:ext cx="3564559" cy="35862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04" y="3482523"/>
            <a:ext cx="4934693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CCU-Latex-example</a:t>
            </a:r>
            <a:br>
              <a:rPr lang="en-US" altLang="zh-TW" dirty="0"/>
            </a:br>
            <a:r>
              <a:rPr lang="zh-TW" altLang="en-US" dirty="0" smtClean="0"/>
              <a:t>引</a:t>
            </a:r>
            <a:r>
              <a:rPr lang="zh-TW" altLang="en-US" dirty="0"/>
              <a:t>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349443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開啟檔案 </a:t>
            </a:r>
            <a:r>
              <a:rPr lang="en-US" altLang="zh-TW" sz="2400" dirty="0" err="1" smtClean="0"/>
              <a:t>paper.bib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60" y="2735059"/>
            <a:ext cx="4641646" cy="35364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60" y="1915115"/>
            <a:ext cx="3495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CCU-Latex-example</a:t>
            </a:r>
            <a:br>
              <a:rPr lang="en-US" altLang="zh-TW" dirty="0" smtClean="0"/>
            </a:br>
            <a:r>
              <a:rPr lang="en-US" altLang="zh-TW" dirty="0" err="1" smtClean="0"/>
              <a:t>etal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eg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ie</a:t>
            </a:r>
            <a:r>
              <a:rPr lang="zh-TW" altLang="en-US" dirty="0" smtClean="0"/>
              <a:t>、</a:t>
            </a:r>
            <a:r>
              <a:rPr lang="en-US" altLang="zh-TW" dirty="0" err="1"/>
              <a:t>etc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81" y="3281388"/>
            <a:ext cx="4175674" cy="17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9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CCU-Latex-example</a:t>
            </a:r>
            <a:br>
              <a:rPr lang="en-US" altLang="zh-TW" dirty="0" smtClean="0"/>
            </a:br>
            <a:r>
              <a:rPr lang="zh-TW" altLang="en-US" dirty="0"/>
              <a:t>字</a:t>
            </a:r>
            <a:r>
              <a:rPr lang="zh-TW" altLang="en-US" dirty="0" smtClean="0"/>
              <a:t>數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呼叫命令列 </a:t>
            </a:r>
            <a:r>
              <a:rPr lang="en-US" altLang="zh-TW" sz="2400" dirty="0" smtClean="0"/>
              <a:t>Ctrl + Shift + P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r>
              <a:rPr lang="zh-TW" altLang="en-US" sz="2400" dirty="0" smtClean="0"/>
              <a:t>輸入 </a:t>
            </a:r>
            <a:r>
              <a:rPr lang="en-US" altLang="zh-TW" sz="2400" dirty="0" err="1" smtClean="0"/>
              <a:t>LaTex</a:t>
            </a:r>
            <a:r>
              <a:rPr lang="en-US" altLang="zh-TW" sz="2400" dirty="0" smtClean="0"/>
              <a:t> Utilities: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Counter words in </a:t>
            </a:r>
            <a:r>
              <a:rPr lang="en-US" altLang="zh-TW" sz="2400" dirty="0" err="1" smtClean="0"/>
              <a:t>LaTex</a:t>
            </a:r>
            <a:r>
              <a:rPr lang="en-US" altLang="zh-TW" sz="2400" dirty="0" smtClean="0"/>
              <a:t> document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85" y="3212984"/>
            <a:ext cx="6545155" cy="35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6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1224" y="3185021"/>
            <a:ext cx="8596668" cy="1320800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chemeClr val="tx1"/>
                </a:solidFill>
              </a:rPr>
              <a:t>Thanks for your attention !~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4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7749" y="185068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700" dirty="0" smtClean="0"/>
              <a:t>VSCODE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82768" y="3293698"/>
            <a:ext cx="3878928" cy="173969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Extensions(</a:t>
            </a:r>
            <a:r>
              <a:rPr lang="en-US" altLang="zh-TW" sz="2400" dirty="0" err="1" smtClean="0"/>
              <a:t>Ctrl+Shift+X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200" dirty="0" err="1" smtClean="0"/>
              <a:t>LaTeX</a:t>
            </a:r>
            <a:r>
              <a:rPr lang="en-US" altLang="zh-TW" sz="2200" dirty="0" smtClean="0"/>
              <a:t> Workshop</a:t>
            </a:r>
          </a:p>
          <a:p>
            <a:pPr lvl="1"/>
            <a:r>
              <a:rPr lang="en-US" altLang="zh-TW" sz="2200" dirty="0" err="1" smtClean="0"/>
              <a:t>LaTeX</a:t>
            </a:r>
            <a:r>
              <a:rPr lang="en-US" altLang="zh-TW" sz="2200" dirty="0" smtClean="0"/>
              <a:t> Utilities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75170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LaTeX</a:t>
            </a:r>
            <a:r>
              <a:rPr lang="en-US" altLang="zh-TW" dirty="0"/>
              <a:t> Workshop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Boost </a:t>
            </a:r>
            <a:r>
              <a:rPr lang="en-US" altLang="zh-TW" dirty="0" err="1"/>
              <a:t>LaTeX</a:t>
            </a:r>
            <a:r>
              <a:rPr lang="en-US" altLang="zh-TW" dirty="0"/>
              <a:t> typesetting efficiency with preview, compile, autocomplete, colorize, and more.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43" y="3583628"/>
            <a:ext cx="7029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6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LaTeX</a:t>
            </a:r>
            <a:r>
              <a:rPr lang="en-US" altLang="zh-TW" dirty="0"/>
              <a:t> </a:t>
            </a:r>
            <a:r>
              <a:rPr lang="en-US" altLang="zh-TW" dirty="0" smtClean="0"/>
              <a:t>Utilities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An add-on to </a:t>
            </a:r>
            <a:r>
              <a:rPr lang="en-US" altLang="zh-TW" dirty="0" err="1"/>
              <a:t>LaTeX</a:t>
            </a:r>
            <a:r>
              <a:rPr lang="en-US" altLang="zh-TW" dirty="0"/>
              <a:t> Workshop that provides some fancy features that are less vital to the basic experience editing a </a:t>
            </a:r>
            <a:r>
              <a:rPr lang="en-US" altLang="zh-TW" dirty="0" err="1"/>
              <a:t>LaTeX</a:t>
            </a:r>
            <a:r>
              <a:rPr lang="en-US" altLang="zh-TW" dirty="0"/>
              <a:t> document, but can be rather nice to have.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39" y="3567244"/>
            <a:ext cx="5267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0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0" y="299159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700" dirty="0" err="1"/>
              <a:t>TeX</a:t>
            </a:r>
            <a:r>
              <a:rPr lang="en-US" altLang="zh-TW" sz="6700" dirty="0"/>
              <a:t> Live</a:t>
            </a:r>
            <a:br>
              <a:rPr lang="en-US" altLang="zh-TW" sz="6700" dirty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50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TeXLive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https://www.tug.org/texlive/</a:t>
            </a:r>
            <a:endParaRPr lang="en-US" altLang="zh-TW" dirty="0" smtClean="0"/>
          </a:p>
          <a:p>
            <a:r>
              <a:rPr lang="en-US" altLang="zh-TW" dirty="0" smtClean="0"/>
              <a:t>It provides a comprehensive </a:t>
            </a:r>
            <a:r>
              <a:rPr lang="en-US" altLang="zh-TW" dirty="0" err="1" smtClean="0"/>
              <a:t>TeX</a:t>
            </a:r>
            <a:r>
              <a:rPr lang="en-US" altLang="zh-TW" dirty="0" smtClean="0"/>
              <a:t> system with binaries for most flavors of Unix, including </a:t>
            </a:r>
            <a:r>
              <a:rPr lang="en-US" altLang="zh-TW" dirty="0" smtClean="0">
                <a:solidFill>
                  <a:srgbClr val="FF0000"/>
                </a:solidFill>
              </a:rPr>
              <a:t>GNU/Linux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macOS</a:t>
            </a:r>
            <a:r>
              <a:rPr lang="en-US" altLang="zh-TW" dirty="0" smtClean="0"/>
              <a:t>, and also </a:t>
            </a:r>
            <a:r>
              <a:rPr lang="en-US" altLang="zh-TW" dirty="0" smtClean="0">
                <a:solidFill>
                  <a:srgbClr val="FF0000"/>
                </a:solidFill>
              </a:rPr>
              <a:t>Windows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06" y="3439487"/>
            <a:ext cx="7425923" cy="32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7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TeXLive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 step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244" y="2720181"/>
            <a:ext cx="40195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6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TeXLive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 step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006" y="2720181"/>
            <a:ext cx="40100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691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3123</TotalTime>
  <Words>338</Words>
  <Application>Microsoft Office PowerPoint</Application>
  <PresentationFormat>寬螢幕</PresentationFormat>
  <Paragraphs>66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微軟正黑體</vt:lpstr>
      <vt:lpstr>Arial</vt:lpstr>
      <vt:lpstr>Trebuchet MS</vt:lpstr>
      <vt:lpstr>Wingdings 3</vt:lpstr>
      <vt:lpstr>多面向</vt:lpstr>
      <vt:lpstr>Latex + Vscode</vt:lpstr>
      <vt:lpstr>需要套件</vt:lpstr>
      <vt:lpstr>VSCODE </vt:lpstr>
      <vt:lpstr>LaTeX Workshop </vt:lpstr>
      <vt:lpstr>LaTeX Utilities </vt:lpstr>
      <vt:lpstr>TeX Live  </vt:lpstr>
      <vt:lpstr>Download TeXLive</vt:lpstr>
      <vt:lpstr>TeXLive install step</vt:lpstr>
      <vt:lpstr>TeXLive install step</vt:lpstr>
      <vt:lpstr>TeXLive install step</vt:lpstr>
      <vt:lpstr>TeXLive install step</vt:lpstr>
      <vt:lpstr>TeXLive install step</vt:lpstr>
      <vt:lpstr>Nkai font</vt:lpstr>
      <vt:lpstr>檔案複製</vt:lpstr>
      <vt:lpstr>打開「命令提示字元」，鍵入 texhash 後按 enter。 </vt:lpstr>
      <vt:lpstr>等 texhash 執行完後打  updmap –sys --enable Map=nkaiu.map 按 enter。</vt:lpstr>
      <vt:lpstr>CCU-Latex-example</vt:lpstr>
      <vt:lpstr>CCU-Latex-example 編譯(1)</vt:lpstr>
      <vt:lpstr>CCU-Latex-example 編譯(2)</vt:lpstr>
      <vt:lpstr>CCU-Latex-example 資訊</vt:lpstr>
      <vt:lpstr>CCU-Latex-example 英文 and 中文</vt:lpstr>
      <vt:lpstr>CCU-Latex-example 圖片</vt:lpstr>
      <vt:lpstr>CCU-Latex-example 表格</vt:lpstr>
      <vt:lpstr>CCU-Latex-example 公式</vt:lpstr>
      <vt:lpstr>CCU-Latex-example 公式</vt:lpstr>
      <vt:lpstr>CCU-Latex-example 引用</vt:lpstr>
      <vt:lpstr>CCU-Latex-example etal、eg、ie、etc</vt:lpstr>
      <vt:lpstr>CCU-Latex-example 字數計算</vt:lpstr>
      <vt:lpstr>Thanks for your attention !~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+ vscode</dc:title>
  <dc:creator>tom</dc:creator>
  <cp:lastModifiedBy>tom</cp:lastModifiedBy>
  <cp:revision>59</cp:revision>
  <dcterms:created xsi:type="dcterms:W3CDTF">2020-01-31T08:29:59Z</dcterms:created>
  <dcterms:modified xsi:type="dcterms:W3CDTF">2020-02-03T05:15:28Z</dcterms:modified>
</cp:coreProperties>
</file>