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34"/>
  </p:notesMasterIdLst>
  <p:sldIdLst>
    <p:sldId id="256" r:id="rId4"/>
    <p:sldId id="289" r:id="rId5"/>
    <p:sldId id="306" r:id="rId6"/>
    <p:sldId id="287" r:id="rId7"/>
    <p:sldId id="305" r:id="rId8"/>
    <p:sldId id="288" r:id="rId9"/>
    <p:sldId id="290" r:id="rId10"/>
    <p:sldId id="307" r:id="rId11"/>
    <p:sldId id="308" r:id="rId12"/>
    <p:sldId id="291" r:id="rId13"/>
    <p:sldId id="309" r:id="rId14"/>
    <p:sldId id="311" r:id="rId15"/>
    <p:sldId id="314" r:id="rId16"/>
    <p:sldId id="315" r:id="rId17"/>
    <p:sldId id="313" r:id="rId18"/>
    <p:sldId id="312" r:id="rId19"/>
    <p:sldId id="316" r:id="rId20"/>
    <p:sldId id="317" r:id="rId21"/>
    <p:sldId id="318" r:id="rId22"/>
    <p:sldId id="319" r:id="rId23"/>
    <p:sldId id="320" r:id="rId24"/>
    <p:sldId id="292" r:id="rId25"/>
    <p:sldId id="310" r:id="rId26"/>
    <p:sldId id="293" r:id="rId27"/>
    <p:sldId id="294" r:id="rId28"/>
    <p:sldId id="295" r:id="rId29"/>
    <p:sldId id="296" r:id="rId30"/>
    <p:sldId id="297" r:id="rId31"/>
    <p:sldId id="298" r:id="rId32"/>
    <p:sldId id="286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945"/>
    <a:srgbClr val="FFFFFF"/>
    <a:srgbClr val="FFEEB9"/>
    <a:srgbClr val="FFF5D5"/>
    <a:srgbClr val="FFE9A3"/>
    <a:srgbClr val="D6E4BE"/>
    <a:srgbClr val="BDD597"/>
    <a:srgbClr val="9BBF5F"/>
    <a:srgbClr val="72A84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743" autoAdjust="0"/>
  </p:normalViewPr>
  <p:slideViewPr>
    <p:cSldViewPr>
      <p:cViewPr>
        <p:scale>
          <a:sx n="66" d="100"/>
          <a:sy n="66" d="100"/>
        </p:scale>
        <p:origin x="-53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BD0CF-5A5F-4A19-811B-29764BE43E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6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104002" y="126215"/>
            <a:ext cx="8935998" cy="1512168"/>
          </a:xfrm>
          <a:prstGeom prst="rect">
            <a:avLst/>
          </a:prstGeom>
        </p:spPr>
      </p:pic>
      <p:pic>
        <p:nvPicPr>
          <p:cNvPr id="1026" name="Picture 2" descr="C:\Users\Elisha\Pictures\fish\tsai_0068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r="2613"/>
          <a:stretch/>
        </p:blipFill>
        <p:spPr bwMode="auto">
          <a:xfrm>
            <a:off x="137319" y="4723317"/>
            <a:ext cx="73898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8669"/>
          <a:stretch/>
        </p:blipFill>
        <p:spPr>
          <a:xfrm>
            <a:off x="937692" y="3914006"/>
            <a:ext cx="738707" cy="7424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5" b="4341"/>
          <a:stretch/>
        </p:blipFill>
        <p:spPr>
          <a:xfrm>
            <a:off x="2500066" y="5528180"/>
            <a:ext cx="742376" cy="74207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5528180"/>
            <a:ext cx="742950" cy="7445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915560"/>
            <a:ext cx="742950" cy="742950"/>
          </a:xfrm>
          <a:prstGeom prst="rect">
            <a:avLst/>
          </a:prstGeom>
          <a:solidFill>
            <a:srgbClr val="FFEEB9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1705193" y="5528333"/>
            <a:ext cx="742950" cy="74196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643567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5529767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03389" y="2564904"/>
            <a:ext cx="7135812" cy="1222309"/>
          </a:xfrm>
          <a:prstGeom prst="rect">
            <a:avLst/>
          </a:prstGeom>
          <a:ln>
            <a:solidFill>
              <a:srgbClr val="BDD597"/>
            </a:solidFill>
          </a:ln>
        </p:spPr>
        <p:txBody>
          <a:bodyPr anchor="ctr"/>
          <a:lstStyle>
            <a:lvl1pPr algn="r">
              <a:defRPr sz="4000">
                <a:solidFill>
                  <a:srgbClr val="000000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altLang="zh-TW" dirty="0" smtClean="0"/>
              <a:t>PERESENTATION NAME</a:t>
            </a:r>
            <a:endParaRPr lang="zh-CN" altLang="en-US" noProof="0" dirty="0" smtClean="0"/>
          </a:p>
        </p:txBody>
      </p:sp>
      <p:sp>
        <p:nvSpPr>
          <p:cNvPr id="5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197406" y="4032635"/>
            <a:ext cx="4619627" cy="1224136"/>
          </a:xfrm>
        </p:spPr>
        <p:txBody>
          <a:bodyPr/>
          <a:lstStyle>
            <a:lvl1pPr marL="0" indent="0" algn="ctr">
              <a:buNone/>
              <a:defRPr>
                <a:solidFill>
                  <a:srgbClr val="C0C0C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pic>
        <p:nvPicPr>
          <p:cNvPr id="52" name="Picture 4" descr="\\140.109.29.215\計畫\離職同事的備份資料夾\芷彤電腦備份\taibif海報\21956b.ti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7" y="4726895"/>
            <a:ext cx="742376" cy="7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\\140.109.29.215\計畫\離職同事的備份資料夾\芷彤電腦備份\taibif海報\380048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5528180"/>
            <a:ext cx="742950" cy="7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56"/>
          <p:cNvSpPr>
            <a:spLocks noChangeArrowheads="1"/>
          </p:cNvSpPr>
          <p:nvPr userDrawn="1"/>
        </p:nvSpPr>
        <p:spPr bwMode="gray">
          <a:xfrm>
            <a:off x="3276028" y="5520300"/>
            <a:ext cx="742950" cy="741969"/>
          </a:xfrm>
          <a:prstGeom prst="rect">
            <a:avLst/>
          </a:prstGeom>
          <a:solidFill>
            <a:srgbClr val="D6E4BE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8" name="圖片 3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63171"/>
            <a:ext cx="1008111" cy="49762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3B6FE-4FD2-466A-9335-F6EA57C97E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2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0E45F-599B-4EBB-A0A3-318E219E5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74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57489C98-18D7-453E-9F9E-556814A503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13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2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16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5E77-E63B-4227-8B60-52182C5786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1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519FC-C8DD-4F57-AF79-FA7DD5FEA9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579AA-510B-4C0F-AD19-543BA2E8F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5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F54BC-ABCB-4871-821F-C99F3AEFDE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44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4901C-6F18-4D4C-A0E3-23B3FF7B7E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217B7-E6AB-47FF-B5AB-F77D78D196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B25D7-A561-498E-86D1-770FBC75D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8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 bwMode="auto">
          <a:xfrm>
            <a:off x="104002" y="6586641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22975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96752"/>
            <a:ext cx="8229600" cy="50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66297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66297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46744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7651899" y="453604"/>
            <a:ext cx="534988" cy="5461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47849"/>
            <a:ext cx="534988" cy="546100"/>
          </a:xfrm>
          <a:prstGeom prst="rect">
            <a:avLst/>
          </a:prstGeom>
          <a:solidFill>
            <a:srgbClr val="00B05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051" name="Picture 3" descr="C:\Users\Elisha\Pictures\P3150529.JP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00" t="9367" r="16492" b="6170"/>
          <a:stretch/>
        </p:blipFill>
        <p:spPr bwMode="auto">
          <a:xfrm>
            <a:off x="8279466" y="465163"/>
            <a:ext cx="559188" cy="54575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53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55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68761"/>
            <a:ext cx="8229600" cy="504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1262" y="454025"/>
            <a:ext cx="534988" cy="546100"/>
          </a:xfrm>
          <a:prstGeom prst="rect">
            <a:avLst/>
          </a:prstGeom>
          <a:solidFill>
            <a:srgbClr val="FFC00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3074" name="Picture 2" descr="C:\Users\Elisha\Pictures\Satyrium tanakai 田中洒灰蝶 田中烏小灰蝶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4"/>
          <a:stretch/>
        </p:blipFill>
        <p:spPr bwMode="auto">
          <a:xfrm>
            <a:off x="7655066" y="454025"/>
            <a:ext cx="54838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isha\Pictures\短腹幽蟌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9" t="3776" r="3476" b="9155"/>
          <a:stretch/>
        </p:blipFill>
        <p:spPr bwMode="auto">
          <a:xfrm>
            <a:off x="8287448" y="458203"/>
            <a:ext cx="573133" cy="551447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37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41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59" name="Freeform 35"/>
          <p:cNvSpPr>
            <a:spLocks/>
          </p:cNvSpPr>
          <p:nvPr/>
        </p:nvSpPr>
        <p:spPr bwMode="gray">
          <a:xfrm>
            <a:off x="6884174" y="1187797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40185"/>
            <a:ext cx="8229600" cy="507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54025"/>
            <a:ext cx="534988" cy="546100"/>
          </a:xfrm>
          <a:prstGeom prst="rect">
            <a:avLst/>
          </a:prstGeom>
          <a:solidFill>
            <a:srgbClr val="0070C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4098" name="Picture 2" descr="C:\Users\Elisha\Pictures\fish\fp00769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06"/>
          <a:stretch/>
        </p:blipFill>
        <p:spPr bwMode="auto">
          <a:xfrm>
            <a:off x="7643165" y="463326"/>
            <a:ext cx="570906" cy="547118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isha\Pictures\fish\kuo00512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r="2148"/>
          <a:stretch/>
        </p:blipFill>
        <p:spPr bwMode="auto">
          <a:xfrm>
            <a:off x="8298659" y="463203"/>
            <a:ext cx="58766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018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bif-providertoolkit/wiki/IPT2ManualNotes" TargetMode="External"/><Relationship Id="rId2" Type="http://schemas.openxmlformats.org/officeDocument/2006/relationships/hyperlink" Target="http://code.google.com/p/gbif-providertoolkit/downloads/detail?name=ipt-architecture_1.1.pdf&amp;can=2&amp;q=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gbrds.gbif.org/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bif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7504" y="2348880"/>
            <a:ext cx="8731696" cy="230425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Introduction of Integrated Publishing Toolkit, version 2 (IPT2)</a:t>
            </a:r>
            <a:endParaRPr lang="en-US" altLang="zh-CN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3347864" y="5229200"/>
            <a:ext cx="5504656" cy="1224136"/>
          </a:xfrm>
        </p:spPr>
        <p:txBody>
          <a:bodyPr/>
          <a:lstStyle/>
          <a:p>
            <a:pPr algn="r"/>
            <a:r>
              <a:rPr lang="en-US" altLang="zh-TW" dirty="0">
                <a:latin typeface="Calibri" pitchFamily="34" charset="0"/>
                <a:cs typeface="Calibri" pitchFamily="34" charset="0"/>
              </a:rPr>
              <a:t>Yu-Huang Wang</a:t>
            </a:r>
          </a:p>
          <a:p>
            <a:pPr algn="r"/>
            <a:r>
              <a:rPr lang="en-US" altLang="zh-TW" dirty="0">
                <a:latin typeface="Calibri" pitchFamily="34" charset="0"/>
                <a:cs typeface="Calibri" pitchFamily="34" charset="0"/>
              </a:rPr>
              <a:t>June 25, 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2012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resource from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</a:p>
          <a:p>
            <a:r>
              <a:rPr lang="en-US" altLang="zh-TW" dirty="0" smtClean="0"/>
              <a:t>Create metadata and resource</a:t>
            </a:r>
            <a:br>
              <a:rPr lang="en-US" altLang="zh-TW" dirty="0" smtClean="0"/>
            </a:br>
            <a:r>
              <a:rPr lang="en-US" altLang="zh-TW" dirty="0" smtClean="0"/>
              <a:t>- occurrence</a:t>
            </a:r>
            <a:br>
              <a:rPr lang="en-US" altLang="zh-TW" dirty="0" smtClean="0"/>
            </a:br>
            <a:r>
              <a:rPr lang="en-US" altLang="zh-TW" dirty="0" smtClean="0"/>
              <a:t>- check list</a:t>
            </a:r>
          </a:p>
          <a:p>
            <a:r>
              <a:rPr lang="en-US" altLang="zh-TW" dirty="0" smtClean="0"/>
              <a:t>Make resource public</a:t>
            </a:r>
          </a:p>
          <a:p>
            <a:r>
              <a:rPr lang="en-US" altLang="zh-TW" dirty="0" smtClean="0"/>
              <a:t>Publish resource</a:t>
            </a:r>
          </a:p>
          <a:p>
            <a:r>
              <a:rPr lang="en-US" altLang="zh-TW" dirty="0" smtClean="0"/>
              <a:t>Add manager to </a:t>
            </a:r>
            <a:br>
              <a:rPr lang="en-US" altLang="zh-TW" dirty="0" smtClean="0"/>
            </a:br>
            <a:r>
              <a:rPr lang="en-US" altLang="zh-TW" dirty="0" smtClean="0"/>
              <a:t>resource</a:t>
            </a:r>
          </a:p>
          <a:p>
            <a:r>
              <a:rPr lang="en-US" altLang="zh-TW" dirty="0" smtClean="0"/>
              <a:t>Register resource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Managerial</a:t>
            </a:r>
            <a:r>
              <a:rPr lang="en-US" altLang="zh-TW" dirty="0" smtClean="0"/>
              <a:t> use cases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43894"/>
            <a:ext cx="4748854" cy="402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0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Login as manager 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9" y="1548702"/>
            <a:ext cx="8791296" cy="38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1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Create resource from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6" y="1098270"/>
            <a:ext cx="8003722" cy="53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2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Create resource from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8"/>
          <a:stretch/>
        </p:blipFill>
        <p:spPr bwMode="auto">
          <a:xfrm>
            <a:off x="1728334" y="1047215"/>
            <a:ext cx="5819096" cy="555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3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Create resource from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92198"/>
            <a:ext cx="6041344" cy="574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4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Create new resource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926782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Create new resource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60" y="1147257"/>
            <a:ext cx="6560703" cy="53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7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Create new resource - metadata</a:t>
            </a:r>
            <a:endParaRPr lang="zh-TW" alt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" y="1196752"/>
            <a:ext cx="9000672" cy="525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Create new resource – source data</a:t>
            </a:r>
            <a:endParaRPr lang="zh-TW" alt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366078" cy="538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Create new resource – </a:t>
            </a:r>
            <a:r>
              <a:rPr lang="en-US" altLang="zh-TW" sz="3200" dirty="0" err="1" smtClean="0"/>
              <a:t>DwC</a:t>
            </a:r>
            <a:r>
              <a:rPr lang="en-US" altLang="zh-TW" sz="3200" dirty="0" smtClean="0"/>
              <a:t> mapping</a:t>
            </a:r>
            <a:endParaRPr lang="zh-TW" alt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34" y="1052736"/>
            <a:ext cx="6811642" cy="552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5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informatics </a:t>
            </a:r>
            <a:r>
              <a:rPr lang="en-US" altLang="zh-TW" dirty="0" err="1" smtClean="0"/>
              <a:t>infrastruture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49" y="1109702"/>
            <a:ext cx="6906702" cy="54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3059832" y="4941168"/>
            <a:ext cx="1555711" cy="1503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303775" y="2394857"/>
            <a:ext cx="1562968" cy="11974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02856" y="1045029"/>
            <a:ext cx="2245207" cy="13343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Create new resource – </a:t>
            </a:r>
            <a:r>
              <a:rPr lang="en-US" altLang="zh-TW" sz="3200" dirty="0" err="1" smtClean="0"/>
              <a:t>DwC</a:t>
            </a:r>
            <a:r>
              <a:rPr lang="en-US" altLang="zh-TW" sz="3200" dirty="0" smtClean="0"/>
              <a:t> mapping</a:t>
            </a:r>
            <a:endParaRPr lang="zh-TW" alt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0" y="1461912"/>
            <a:ext cx="8603796" cy="393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Create new resource – </a:t>
            </a:r>
            <a:r>
              <a:rPr lang="en-US" altLang="zh-TW" sz="3200" dirty="0" err="1" smtClean="0"/>
              <a:t>DwC</a:t>
            </a:r>
            <a:r>
              <a:rPr lang="en-US" altLang="zh-TW" sz="3200" dirty="0" smtClean="0"/>
              <a:t> mapping</a:t>
            </a:r>
            <a:endParaRPr lang="zh-TW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2834"/>
            <a:ext cx="6533504" cy="578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81" y="2889449"/>
            <a:ext cx="4590207" cy="363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Administrative </a:t>
            </a:r>
            <a:r>
              <a:rPr lang="en-US" altLang="zh-TW" dirty="0"/>
              <a:t>use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 smtClean="0"/>
              <a:t>Configure installation</a:t>
            </a:r>
          </a:p>
          <a:p>
            <a:r>
              <a:rPr lang="en-US" altLang="zh-TW" dirty="0"/>
              <a:t>Create user account</a:t>
            </a:r>
          </a:p>
          <a:p>
            <a:r>
              <a:rPr lang="en-US" altLang="zh-TW" dirty="0" smtClean="0"/>
              <a:t>Register IPT</a:t>
            </a:r>
          </a:p>
          <a:p>
            <a:r>
              <a:rPr lang="en-US" altLang="zh-TW" dirty="0" smtClean="0"/>
              <a:t>Associate organization</a:t>
            </a:r>
          </a:p>
          <a:p>
            <a:r>
              <a:rPr lang="en-US" altLang="zh-TW" dirty="0" smtClean="0"/>
              <a:t>Install extensions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6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Login as administrator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23</a:t>
            </a:fld>
            <a:endParaRPr lang="en-US" altLang="zh-C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07" y="1099510"/>
            <a:ext cx="6524550" cy="571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IPT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24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48" y="1196752"/>
            <a:ext cx="6322104" cy="55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3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1698171"/>
            <a:ext cx="8863668" cy="34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Create user account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2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Register 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26</a:t>
            </a:fld>
            <a:endParaRPr lang="en-US" altLang="zh-C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8770"/>
            <a:ext cx="7958084" cy="540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2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Associate organization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27</a:t>
            </a:fld>
            <a:endParaRPr lang="en-US" altLang="zh-C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98" y="1052736"/>
            <a:ext cx="7032668" cy="564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3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Install extensions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09" y="1124744"/>
            <a:ext cx="5026116" cy="561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2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/>
              <a:t>Integrated Publishing Toolkit (IPT</a:t>
            </a:r>
            <a:r>
              <a:rPr lang="en-US" altLang="zh-TW" dirty="0" smtClean="0"/>
              <a:t>) Architectural view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http://code.google.com/p/gbif-providertoolkit/downloads/detail?name=ipt-architecture_1.1.pdf&amp;can=2&amp;q=</a:t>
            </a:r>
            <a:endParaRPr lang="en-US" altLang="zh-TW" sz="2000" dirty="0" smtClean="0"/>
          </a:p>
          <a:p>
            <a:r>
              <a:rPr lang="en-US" altLang="zh-TW" dirty="0"/>
              <a:t>Integrated Publishing Toolkit User </a:t>
            </a:r>
            <a:r>
              <a:rPr lang="en-US" altLang="zh-TW" dirty="0" smtClean="0"/>
              <a:t>Manual</a:t>
            </a:r>
            <a:br>
              <a:rPr lang="en-US" altLang="zh-TW" dirty="0" smtClean="0"/>
            </a:br>
            <a:r>
              <a:rPr lang="en-US" altLang="zh-TW" sz="2000" dirty="0">
                <a:hlinkClick r:id="rId3"/>
              </a:rPr>
              <a:t>http://code.google.com/p/gbif-providertoolkit/wiki/IPT2ManualNotes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2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IPT2 for publish biodiversity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7" y="1124744"/>
            <a:ext cx="8696816" cy="534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6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>
                <a:ea typeface="宋体" pitchFamily="2" charset="-122"/>
              </a:rPr>
              <a:t>Thank You!</a:t>
            </a:r>
            <a:endParaRPr lang="en-US" altLang="zh-CN" sz="6000" dirty="0">
              <a:ea typeface="宋体" pitchFamily="2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5875" y="5589588"/>
            <a:ext cx="6400800" cy="33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r">
              <a:lnSpc>
                <a:spcPct val="90000"/>
              </a:lnSpc>
              <a:buFontTx/>
              <a:buNone/>
            </a:pPr>
            <a:r>
              <a:rPr lang="en-US" altLang="zh-CN" sz="1600" i="1" dirty="0" smtClean="0">
                <a:solidFill>
                  <a:schemeClr val="tx2"/>
                </a:solidFill>
                <a:latin typeface="Calibri" pitchFamily="34" charset="0"/>
                <a:ea typeface="SansBlack" pitchFamily="2" charset="-122"/>
                <a:cs typeface="Calibri" pitchFamily="34" charset="0"/>
              </a:rPr>
              <a:t>http://taibif.tw</a:t>
            </a:r>
            <a:endParaRPr lang="en-US" altLang="zh-CN" sz="1600" i="1" dirty="0">
              <a:solidFill>
                <a:schemeClr val="tx2"/>
              </a:solidFill>
              <a:latin typeface="Calibri" pitchFamily="34" charset="0"/>
              <a:ea typeface="SansBlack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714" y="476672"/>
            <a:ext cx="6477000" cy="9361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GBRDS for discovering and                    </a:t>
            </a:r>
            <a:r>
              <a:rPr lang="en-US" altLang="zh-TW" dirty="0" smtClean="0">
                <a:solidFill>
                  <a:srgbClr val="83A945"/>
                </a:solidFill>
                <a:latin typeface="Calibri" pitchFamily="34" charset="0"/>
                <a:cs typeface="Calibri" pitchFamily="34" charset="0"/>
              </a:rPr>
              <a:t>accessing biodiversity data</a:t>
            </a:r>
            <a:endParaRPr lang="zh-TW" altLang="en-US" dirty="0">
              <a:solidFill>
                <a:srgbClr val="83A94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397405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TW" sz="1800" dirty="0">
                <a:hlinkClick r:id="rId2"/>
              </a:rPr>
              <a:t>http://gbrds.gbif.org/index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4" y="1527234"/>
            <a:ext cx="4798366" cy="505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8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GBIF data portal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28" y="1115958"/>
            <a:ext cx="5052558" cy="548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 bwMode="gray">
          <a:xfrm>
            <a:off x="457200" y="1196752"/>
            <a:ext cx="8229600" cy="39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zh-TW" sz="1800" dirty="0">
                <a:hlinkClick r:id="rId3"/>
              </a:rPr>
              <a:t>http://data.gbif.org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40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IPT2 user roles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Manager </a:t>
            </a:r>
            <a:r>
              <a:rPr lang="en-US" altLang="zh-TW" dirty="0"/>
              <a:t>– </a:t>
            </a:r>
            <a:r>
              <a:rPr lang="en-US" altLang="zh-TW" dirty="0" smtClean="0"/>
              <a:t>without registration permission</a:t>
            </a:r>
          </a:p>
          <a:p>
            <a:r>
              <a:rPr lang="en-US" altLang="zh-TW" dirty="0" smtClean="0"/>
              <a:t>Manager – with registration permission</a:t>
            </a:r>
          </a:p>
          <a:p>
            <a:r>
              <a:rPr lang="en-US" altLang="zh-TW" dirty="0" smtClean="0"/>
              <a:t>Administrator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User use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 smtClean="0"/>
              <a:t>View resources</a:t>
            </a:r>
          </a:p>
          <a:p>
            <a:r>
              <a:rPr lang="en-US" altLang="zh-TW" dirty="0" smtClean="0"/>
              <a:t>Download metadata</a:t>
            </a:r>
          </a:p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33303"/>
            <a:ext cx="57626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1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View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2" y="1178674"/>
            <a:ext cx="8504676" cy="520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0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Download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7"/>
            <a:ext cx="4150808" cy="542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6013985" cy="215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0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 of Integrated Publishing Toolkit, version 2 (IPT2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BIF informatics infrastruture&amp;quot;&quot;/&gt;&lt;property id=&quot;20307&quot; value=&quot;289&quot;/&gt;&lt;/object&gt;&lt;object type=&quot;3&quot; unique_id=&quot;10006&quot;&gt;&lt;property id=&quot;20148&quot; value=&quot;5&quot;/&gt;&lt;property id=&quot;20300&quot; value=&quot;Slide 4 - &amp;quot;GBRDS for discovering and                    accessing biodiversity data&amp;quot;&quot;/&gt;&lt;property id=&quot;20307&quot; value=&quot;287&quot;/&gt;&lt;/object&gt;&lt;object type=&quot;3&quot; unique_id=&quot;10007&quot;&gt;&lt;property id=&quot;20148&quot; value=&quot;5&quot;/&gt;&lt;property id=&quot;20300&quot; value=&quot;Slide 6 - &amp;quot;IPT2 user roles&amp;quot;&quot;/&gt;&lt;property id=&quot;20307&quot; value=&quot;288&quot;/&gt;&lt;/object&gt;&lt;object type=&quot;3&quot; unique_id=&quot;10008&quot;&gt;&lt;property id=&quot;20148&quot; value=&quot;5&quot;/&gt;&lt;property id=&quot;20300&quot; value=&quot;Slide 7 - &amp;quot;User use cases&amp;quot;&quot;/&gt;&lt;property id=&quot;20307&quot; value=&quot;290&quot;/&gt;&lt;/object&gt;&lt;object type=&quot;3&quot; unique_id=&quot;10009&quot;&gt;&lt;property id=&quot;20148&quot; value=&quot;5&quot;/&gt;&lt;property id=&quot;20300&quot; value=&quot;Slide 10 - &amp;quot;Managerial use cases&amp;quot;&quot;/&gt;&lt;property id=&quot;20307&quot; value=&quot;291&quot;/&gt;&lt;/object&gt;&lt;object type=&quot;3&quot; unique_id=&quot;10010&quot;&gt;&lt;property id=&quot;20148&quot; value=&quot;5&quot;/&gt;&lt;property id=&quot;20300&quot; value=&quot;Slide 22 - &amp;quot;Administrative use cases&amp;quot;&quot;/&gt;&lt;property id=&quot;20307&quot; value=&quot;292&quot;/&gt;&lt;/object&gt;&lt;object type=&quot;3&quot; unique_id=&quot;10011&quot;&gt;&lt;property id=&quot;20148&quot; value=&quot;5&quot;/&gt;&lt;property id=&quot;20300&quot; value=&quot;Slide 30 - &amp;quot;Thank You!&amp;quot;&quot;/&gt;&lt;property id=&quot;20307&quot; value=&quot;286&quot;/&gt;&lt;/object&gt;&lt;object type=&quot;3&quot; unique_id=&quot;10162&quot;&gt;&lt;property id=&quot;20148&quot; value=&quot;5&quot;/&gt;&lt;property id=&quot;20300&quot; value=&quot;Slide 24 - &amp;quot;IPT setting&amp;quot;&quot;/&gt;&lt;property id=&quot;20307&quot; value=&quot;293&quot;/&gt;&lt;/object&gt;&lt;object type=&quot;3&quot; unique_id=&quot;10163&quot;&gt;&lt;property id=&quot;20148&quot; value=&quot;5&quot;/&gt;&lt;property id=&quot;20300&quot; value=&quot;Slide 25 - &amp;quot;Create user account&amp;quot;&quot;/&gt;&lt;property id=&quot;20307&quot; value=&quot;294&quot;/&gt;&lt;/object&gt;&lt;object type=&quot;3&quot; unique_id=&quot;10164&quot;&gt;&lt;property id=&quot;20148&quot; value=&quot;5&quot;/&gt;&lt;property id=&quot;20300&quot; value=&quot;Slide 26 - &amp;quot;Register IPT&amp;quot;&quot;/&gt;&lt;property id=&quot;20307&quot; value=&quot;295&quot;/&gt;&lt;/object&gt;&lt;object type=&quot;3&quot; unique_id=&quot;10165&quot;&gt;&lt;property id=&quot;20148&quot; value=&quot;5&quot;/&gt;&lt;property id=&quot;20300&quot; value=&quot;Slide 27 - &amp;quot;Associate organization&amp;#x0D;&amp;#x0A;&amp;quot;&quot;/&gt;&lt;property id=&quot;20307&quot; value=&quot;296&quot;/&gt;&lt;/object&gt;&lt;object type=&quot;3&quot; unique_id=&quot;10166&quot;&gt;&lt;property id=&quot;20148&quot; value=&quot;5&quot;/&gt;&lt;property id=&quot;20300&quot; value=&quot;Slide 28 - &amp;quot;Install extensions&amp;quot;&quot;/&gt;&lt;property id=&quot;20307&quot; value=&quot;297&quot;/&gt;&lt;/object&gt;&lt;object type=&quot;3&quot; unique_id=&quot;10167&quot;&gt;&lt;property id=&quot;20148&quot; value=&quot;5&quot;/&gt;&lt;property id=&quot;20300&quot; value=&quot;Slide 29 - &amp;quot;Reference&amp;quot;&quot;/&gt;&lt;property id=&quot;20307&quot; value=&quot;298&quot;/&gt;&lt;/object&gt;&lt;object type=&quot;3&quot; unique_id=&quot;10240&quot;&gt;&lt;property id=&quot;20148&quot; value=&quot;5&quot;/&gt;&lt;property id=&quot;20300&quot; value=&quot;Slide 5 - &amp;quot;GBIF data portal&amp;quot;&quot;/&gt;&lt;property id=&quot;20307&quot; value=&quot;305&quot;/&gt;&lt;/object&gt;&lt;object type=&quot;3&quot; unique_id=&quot;10448&quot;&gt;&lt;property id=&quot;20148&quot; value=&quot;5&quot;/&gt;&lt;property id=&quot;20300&quot; value=&quot;Slide 3 - &amp;quot;IPT2 for publish biodiversity data&amp;quot;&quot;/&gt;&lt;property id=&quot;20307&quot; value=&quot;306&quot;/&gt;&lt;/object&gt;&lt;object type=&quot;3&quot; unique_id=&quot;10617&quot;&gt;&lt;property id=&quot;20148&quot; value=&quot;5&quot;/&gt;&lt;property id=&quot;20300&quot; value=&quot;Slide 8 - &amp;quot;View resource&amp;quot;&quot;/&gt;&lt;property id=&quot;20307&quot; value=&quot;307&quot;/&gt;&lt;/object&gt;&lt;object type=&quot;3&quot; unique_id=&quot;10618&quot;&gt;&lt;property id=&quot;20148&quot; value=&quot;5&quot;/&gt;&lt;property id=&quot;20300&quot; value=&quot;Slide 9 - &amp;quot;Download resource&amp;quot;&quot;/&gt;&lt;property id=&quot;20307&quot; value=&quot;308&quot;/&gt;&lt;/object&gt;&lt;object type=&quot;3&quot; unique_id=&quot;10619&quot;&gt;&lt;property id=&quot;20148&quot; value=&quot;5&quot;/&gt;&lt;property id=&quot;20300&quot; value=&quot;Slide 11 - &amp;quot;Login as manager &amp;quot;&quot;/&gt;&lt;property id=&quot;20307&quot; value=&quot;309&quot;/&gt;&lt;/object&gt;&lt;object type=&quot;3&quot; unique_id=&quot;10620&quot;&gt;&lt;property id=&quot;20148&quot; value=&quot;5&quot;/&gt;&lt;property id=&quot;20300&quot; value=&quot;Slide 23 - &amp;quot;Login as administrator&amp;quot;&quot;/&gt;&lt;property id=&quot;20307&quot; value=&quot;310&quot;/&gt;&lt;/object&gt;&lt;object type=&quot;3&quot; unique_id=&quot;10761&quot;&gt;&lt;property id=&quot;20148&quot; value=&quot;5&quot;/&gt;&lt;property id=&quot;20300&quot; value=&quot;Slide 12 - &amp;quot;Create resource from DwC-A&amp;quot;&quot;/&gt;&lt;property id=&quot;20307&quot; value=&quot;311&quot;/&gt;&lt;/object&gt;&lt;object type=&quot;3&quot; unique_id=&quot;10762&quot;&gt;&lt;property id=&quot;20148&quot; value=&quot;5&quot;/&gt;&lt;property id=&quot;20300&quot; value=&quot;Slide 15 - &amp;quot;Create new resource&amp;quot;&quot;/&gt;&lt;property id=&quot;20307&quot; value=&quot;313&quot;/&gt;&lt;/object&gt;&lt;object type=&quot;3&quot; unique_id=&quot;10763&quot;&gt;&lt;property id=&quot;20148&quot; value=&quot;5&quot;/&gt;&lt;property id=&quot;20300&quot; value=&quot;Slide 16 - &amp;quot;Create new resource&amp;quot;&quot;/&gt;&lt;property id=&quot;20307&quot; value=&quot;312&quot;/&gt;&lt;/object&gt;&lt;object type=&quot;3&quot; unique_id=&quot;10888&quot;&gt;&lt;property id=&quot;20148&quot; value=&quot;5&quot;/&gt;&lt;property id=&quot;20300&quot; value=&quot;Slide 13 - &amp;quot;Create resource from DwC-A&amp;quot;&quot;/&gt;&lt;property id=&quot;20307&quot; value=&quot;314&quot;/&gt;&lt;/object&gt;&lt;object type=&quot;3&quot; unique_id=&quot;10889&quot;&gt;&lt;property id=&quot;20148&quot; value=&quot;5&quot;/&gt;&lt;property id=&quot;20300&quot; value=&quot;Slide 14 - &amp;quot;Create resource from DwC-A&amp;quot;&quot;/&gt;&lt;property id=&quot;20307&quot; value=&quot;315&quot;/&gt;&lt;/object&gt;&lt;object type=&quot;3&quot; unique_id=&quot;11088&quot;&gt;&lt;property id=&quot;20148&quot; value=&quot;5&quot;/&gt;&lt;property id=&quot;20300&quot; value=&quot;Slide 17 - &amp;quot;Create new resource - metadata&amp;quot;&quot;/&gt;&lt;property id=&quot;20307&quot; value=&quot;316&quot;/&gt;&lt;/object&gt;&lt;object type=&quot;3&quot; unique_id=&quot;11089&quot;&gt;&lt;property id=&quot;20148&quot; value=&quot;5&quot;/&gt;&lt;property id=&quot;20300&quot; value=&quot;Slide 18 - &amp;quot;Create new resource – source data&amp;quot;&quot;/&gt;&lt;property id=&quot;20307&quot; value=&quot;317&quot;/&gt;&lt;/object&gt;&lt;object type=&quot;3&quot; unique_id=&quot;11300&quot;&gt;&lt;property id=&quot;20148&quot; value=&quot;5&quot;/&gt;&lt;property id=&quot;20300&quot; value=&quot;Slide 19 - &amp;quot;Create new resource – DwC mapping&amp;quot;&quot;/&gt;&lt;property id=&quot;20307&quot; value=&quot;318&quot;/&gt;&lt;/object&gt;&lt;object type=&quot;3&quot; unique_id=&quot;11301&quot;&gt;&lt;property id=&quot;20148&quot; value=&quot;5&quot;/&gt;&lt;property id=&quot;20300&quot; value=&quot;Slide 20 - &amp;quot;Create new resource – DwC mapping&amp;quot;&quot;/&gt;&lt;property id=&quot;20307&quot; value=&quot;319&quot;/&gt;&lt;/object&gt;&lt;object type=&quot;3&quot; unique_id=&quot;11302&quot;&gt;&lt;property id=&quot;20148&quot; value=&quot;5&quot;/&gt;&lt;property id=&quot;20300&quot; value=&quot;Slide 21 - &amp;quot;Create new resource – DwC mapping&amp;quot;&quot;/&gt;&lt;property id=&quot;20307&quot; value=&quot;32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1860</TotalTime>
  <Words>187</Words>
  <Application>Microsoft Office PowerPoint</Application>
  <PresentationFormat>如螢幕大小 (4:3)</PresentationFormat>
  <Paragraphs>69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574TGp_natural_light</vt:lpstr>
      <vt:lpstr>1_574TGp_natural_light</vt:lpstr>
      <vt:lpstr>2_574TGp_natural_light</vt:lpstr>
      <vt:lpstr>Introduction of Integrated Publishing Toolkit, version 2 (IPT2)</vt:lpstr>
      <vt:lpstr>GBIF informatics infrastruture</vt:lpstr>
      <vt:lpstr>IPT2 for publish biodiversity data</vt:lpstr>
      <vt:lpstr>GBRDS for discovering and                    accessing biodiversity data</vt:lpstr>
      <vt:lpstr>GBIF data portal</vt:lpstr>
      <vt:lpstr>IPT2 user roles</vt:lpstr>
      <vt:lpstr>User use cases</vt:lpstr>
      <vt:lpstr>View resource</vt:lpstr>
      <vt:lpstr>Download resource</vt:lpstr>
      <vt:lpstr>Managerial use cases</vt:lpstr>
      <vt:lpstr>Login as manager </vt:lpstr>
      <vt:lpstr>Create resource from DwC-A</vt:lpstr>
      <vt:lpstr>Create resource from DwC-A</vt:lpstr>
      <vt:lpstr>Create resource from DwC-A</vt:lpstr>
      <vt:lpstr>Create new resource</vt:lpstr>
      <vt:lpstr>Create new resource</vt:lpstr>
      <vt:lpstr>Create new resource - metadata</vt:lpstr>
      <vt:lpstr>Create new resource – source data</vt:lpstr>
      <vt:lpstr>Create new resource – DwC mapping</vt:lpstr>
      <vt:lpstr>Create new resource – DwC mapping</vt:lpstr>
      <vt:lpstr>Create new resource – DwC mapping</vt:lpstr>
      <vt:lpstr>Administrative use cases</vt:lpstr>
      <vt:lpstr>Login as administrator</vt:lpstr>
      <vt:lpstr>IPT setting</vt:lpstr>
      <vt:lpstr>Create user account</vt:lpstr>
      <vt:lpstr>Register IPT</vt:lpstr>
      <vt:lpstr>Associate organization </vt:lpstr>
      <vt:lpstr>Install extensions</vt:lpstr>
      <vt:lpstr>Reference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ChaCha</cp:lastModifiedBy>
  <cp:revision>85</cp:revision>
  <dcterms:created xsi:type="dcterms:W3CDTF">2009-12-14T00:17:51Z</dcterms:created>
  <dcterms:modified xsi:type="dcterms:W3CDTF">2012-06-24T00:36:15Z</dcterms:modified>
</cp:coreProperties>
</file>