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29" d="100"/>
          <a:sy n="129" d="100"/>
        </p:scale>
        <p:origin x="-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6F1E3-6A50-4611-9AB0-943E70F4A29A}" type="doc">
      <dgm:prSet loTypeId="urn:microsoft.com/office/officeart/2005/8/layout/hierarchy4" loCatId="hierarchy" qsTypeId="urn:microsoft.com/office/officeart/2005/8/quickstyle/simple3" qsCatId="simple" csTypeId="urn:microsoft.com/office/officeart/2005/8/colors/colorful5" csCatId="colorful" phldr="1"/>
      <dgm:spPr/>
      <dgm:t>
        <a:bodyPr/>
        <a:lstStyle/>
        <a:p>
          <a:endParaRPr lang="zh-TW" altLang="en-US"/>
        </a:p>
      </dgm:t>
    </dgm:pt>
    <dgm:pt modelId="{CF49CDE2-BCD7-410C-8876-C479C7EA2A0C}">
      <dgm:prSet phldrT="[文字]" custT="1"/>
      <dgm:spPr/>
      <dgm:t>
        <a:bodyPr/>
        <a:lstStyle/>
        <a:p>
          <a:r>
            <a:rPr lang="zh-TW" altLang="en-US" sz="1600" dirty="0" smtClean="0">
              <a:latin typeface="+mj-ea"/>
              <a:ea typeface="+mj-ea"/>
            </a:rPr>
            <a:t>國家生物多樣性監測與報告系統規劃計畫</a:t>
          </a:r>
          <a:endParaRPr lang="zh-TW" altLang="en-US" sz="1600" dirty="0">
            <a:latin typeface="+mj-ea"/>
            <a:ea typeface="+mj-ea"/>
          </a:endParaRPr>
        </a:p>
      </dgm:t>
    </dgm:pt>
    <dgm:pt modelId="{670930C6-9F66-4AC3-864C-97ABE5D2DCED}" type="parTrans" cxnId="{E8DB5281-94A7-46E4-8668-62C5445B5B8F}">
      <dgm:prSet/>
      <dgm:spPr/>
      <dgm:t>
        <a:bodyPr/>
        <a:lstStyle/>
        <a:p>
          <a:endParaRPr lang="zh-TW" altLang="en-US" sz="1000">
            <a:latin typeface="+mj-ea"/>
            <a:ea typeface="+mj-ea"/>
          </a:endParaRPr>
        </a:p>
      </dgm:t>
    </dgm:pt>
    <dgm:pt modelId="{AF647E6F-FE5C-4210-A591-319B9629478A}" type="sibTrans" cxnId="{E8DB5281-94A7-46E4-8668-62C5445B5B8F}">
      <dgm:prSet/>
      <dgm:spPr/>
      <dgm:t>
        <a:bodyPr/>
        <a:lstStyle/>
        <a:p>
          <a:endParaRPr lang="zh-TW" altLang="en-US" sz="1000">
            <a:latin typeface="+mj-ea"/>
            <a:ea typeface="+mj-ea"/>
          </a:endParaRPr>
        </a:p>
      </dgm:t>
    </dgm:pt>
    <dgm:pt modelId="{E87D523A-F34D-4391-BF0A-CAF847DA98D1}">
      <dgm:prSet phldrT="[文字]" custT="1"/>
      <dgm:spPr/>
      <dgm:t>
        <a:bodyPr/>
        <a:lstStyle/>
        <a:p>
          <a:r>
            <a:rPr lang="en-US" altLang="zh-TW" sz="1000" dirty="0" smtClean="0">
              <a:latin typeface="+mj-ea"/>
              <a:ea typeface="+mj-ea"/>
            </a:rPr>
            <a:t>1.</a:t>
          </a:r>
          <a:r>
            <a:rPr lang="zh-TW" altLang="en-US" sz="1000" dirty="0" smtClean="0">
              <a:latin typeface="+mj-ea"/>
              <a:ea typeface="+mj-ea"/>
            </a:rPr>
            <a:t>國際趨勢</a:t>
          </a:r>
          <a:endParaRPr lang="en-US" altLang="zh-TW" sz="1000" dirty="0" smtClean="0">
            <a:latin typeface="+mj-ea"/>
            <a:ea typeface="+mj-ea"/>
          </a:endParaRPr>
        </a:p>
      </dgm:t>
    </dgm:pt>
    <dgm:pt modelId="{0EA12210-AEE4-4893-848A-A4DFE967E82C}" type="parTrans" cxnId="{08F5547A-A3FE-4C36-A1BD-6E2D7B8D7F3B}">
      <dgm:prSet/>
      <dgm:spPr/>
      <dgm:t>
        <a:bodyPr/>
        <a:lstStyle/>
        <a:p>
          <a:endParaRPr lang="zh-TW" altLang="en-US" sz="1000">
            <a:latin typeface="+mj-ea"/>
            <a:ea typeface="+mj-ea"/>
          </a:endParaRPr>
        </a:p>
      </dgm:t>
    </dgm:pt>
    <dgm:pt modelId="{E4873E2E-3BA2-4F90-A6E6-58A1E80A0752}" type="sibTrans" cxnId="{08F5547A-A3FE-4C36-A1BD-6E2D7B8D7F3B}">
      <dgm:prSet/>
      <dgm:spPr/>
      <dgm:t>
        <a:bodyPr/>
        <a:lstStyle/>
        <a:p>
          <a:endParaRPr lang="zh-TW" altLang="en-US" sz="1000">
            <a:latin typeface="+mj-ea"/>
            <a:ea typeface="+mj-ea"/>
          </a:endParaRPr>
        </a:p>
      </dgm:t>
    </dgm:pt>
    <dgm:pt modelId="{127DE74E-6D6D-4F49-8B8F-C5F5CE8593F0}">
      <dgm:prSet phldrT="[文字]" custT="1"/>
      <dgm:spPr/>
      <dgm:t>
        <a:bodyPr/>
        <a:lstStyle/>
        <a:p>
          <a:r>
            <a:rPr lang="en-US" altLang="zh-TW" sz="1000" dirty="0" smtClean="0">
              <a:latin typeface="+mj-ea"/>
              <a:ea typeface="+mj-ea"/>
            </a:rPr>
            <a:t>3.</a:t>
          </a:r>
          <a:r>
            <a:rPr lang="zh-TW" altLang="en-US" sz="1000" dirty="0" smtClean="0">
              <a:latin typeface="+mj-ea"/>
              <a:ea typeface="+mj-ea"/>
            </a:rPr>
            <a:t>國家生物多樣性標與</a:t>
          </a:r>
          <a:r>
            <a:rPr lang="zh-TW" altLang="en-US" sz="1000" dirty="0" smtClean="0">
              <a:latin typeface="+mj-ea"/>
              <a:ea typeface="+mj-ea"/>
            </a:rPr>
            <a:t>愛</a:t>
          </a:r>
          <a:r>
            <a:rPr lang="zh-TW" altLang="en-US" sz="1000" dirty="0" smtClean="0">
              <a:latin typeface="+mj-ea"/>
              <a:ea typeface="+mj-ea"/>
            </a:rPr>
            <a:t>知</a:t>
          </a:r>
          <a:r>
            <a:rPr lang="zh-TW" altLang="en-US" sz="1000" dirty="0" smtClean="0">
              <a:latin typeface="+mj-ea"/>
              <a:ea typeface="+mj-ea"/>
            </a:rPr>
            <a:t>目標</a:t>
          </a:r>
          <a:r>
            <a:rPr lang="zh-TW" altLang="en-US" sz="1000" dirty="0" smtClean="0">
              <a:latin typeface="+mj-ea"/>
              <a:ea typeface="+mj-ea"/>
            </a:rPr>
            <a:t>、聯合國</a:t>
          </a:r>
          <a:r>
            <a:rPr lang="en-US" altLang="zh-TW" sz="1000" dirty="0" smtClean="0">
              <a:latin typeface="+mj-ea"/>
              <a:ea typeface="+mj-ea"/>
            </a:rPr>
            <a:t>SDGs</a:t>
          </a:r>
          <a:r>
            <a:rPr lang="zh-TW" altLang="en-US" sz="1000" dirty="0" smtClean="0">
              <a:latin typeface="+mj-ea"/>
              <a:ea typeface="+mj-ea"/>
            </a:rPr>
            <a:t>、行動計畫之對照</a:t>
          </a:r>
          <a:endParaRPr lang="zh-TW" altLang="en-US" sz="1000" dirty="0">
            <a:latin typeface="+mj-ea"/>
            <a:ea typeface="+mj-ea"/>
          </a:endParaRPr>
        </a:p>
      </dgm:t>
    </dgm:pt>
    <dgm:pt modelId="{DB1D738C-EBF1-4666-85A3-537CA36DBD42}" type="parTrans" cxnId="{99BD2E18-B8C9-44FC-976B-0CFACF43426D}">
      <dgm:prSet/>
      <dgm:spPr/>
      <dgm:t>
        <a:bodyPr/>
        <a:lstStyle/>
        <a:p>
          <a:endParaRPr lang="zh-TW" altLang="en-US" sz="1000">
            <a:latin typeface="+mj-ea"/>
            <a:ea typeface="+mj-ea"/>
          </a:endParaRPr>
        </a:p>
      </dgm:t>
    </dgm:pt>
    <dgm:pt modelId="{D06FF42E-FBA1-4C6C-93B5-D63E8B62C2F3}" type="sibTrans" cxnId="{99BD2E18-B8C9-44FC-976B-0CFACF43426D}">
      <dgm:prSet/>
      <dgm:spPr/>
      <dgm:t>
        <a:bodyPr/>
        <a:lstStyle/>
        <a:p>
          <a:endParaRPr lang="zh-TW" altLang="en-US" sz="1000">
            <a:latin typeface="+mj-ea"/>
            <a:ea typeface="+mj-ea"/>
          </a:endParaRPr>
        </a:p>
      </dgm:t>
    </dgm:pt>
    <dgm:pt modelId="{483093F4-65B0-46AE-9A9E-80319F5C4CA5}">
      <dgm:prSet phldrT="[文字]" custT="1"/>
      <dgm:spPr/>
      <dgm:t>
        <a:bodyPr/>
        <a:lstStyle/>
        <a:p>
          <a:r>
            <a:rPr lang="en-US" altLang="zh-TW" sz="1000" dirty="0" smtClean="0">
              <a:latin typeface="+mj-ea"/>
              <a:ea typeface="+mj-ea"/>
            </a:rPr>
            <a:t>5.</a:t>
          </a:r>
          <a:r>
            <a:rPr lang="zh-TW" altLang="en-US" sz="1000" dirty="0" smtClean="0">
              <a:latin typeface="+mj-ea"/>
              <a:ea typeface="+mj-ea"/>
            </a:rPr>
            <a:t> 國家永續發展指標草案</a:t>
          </a:r>
          <a:endParaRPr lang="zh-TW" altLang="en-US" sz="1000" dirty="0">
            <a:latin typeface="+mj-ea"/>
            <a:ea typeface="+mj-ea"/>
          </a:endParaRPr>
        </a:p>
      </dgm:t>
    </dgm:pt>
    <dgm:pt modelId="{0CAFE7AB-911E-4121-ACCA-FCFA77504D41}" type="parTrans" cxnId="{733E0C77-4A25-4488-8782-B690027C921A}">
      <dgm:prSet/>
      <dgm:spPr/>
      <dgm:t>
        <a:bodyPr/>
        <a:lstStyle/>
        <a:p>
          <a:endParaRPr lang="zh-TW" altLang="en-US" sz="1000">
            <a:latin typeface="+mj-ea"/>
            <a:ea typeface="+mj-ea"/>
          </a:endParaRPr>
        </a:p>
      </dgm:t>
    </dgm:pt>
    <dgm:pt modelId="{5448C0CE-7C21-41CC-8EA5-71C00D5786B8}" type="sibTrans" cxnId="{733E0C77-4A25-4488-8782-B690027C921A}">
      <dgm:prSet/>
      <dgm:spPr/>
      <dgm:t>
        <a:bodyPr/>
        <a:lstStyle/>
        <a:p>
          <a:endParaRPr lang="zh-TW" altLang="en-US" sz="1000">
            <a:latin typeface="+mj-ea"/>
            <a:ea typeface="+mj-ea"/>
          </a:endParaRPr>
        </a:p>
      </dgm:t>
    </dgm:pt>
    <dgm:pt modelId="{EB50CE1C-F4B0-4A5F-AF5C-59C95AE8DA40}">
      <dgm:prSet phldrT="[文字]" custT="1"/>
      <dgm:spPr/>
      <dgm:t>
        <a:bodyPr/>
        <a:lstStyle/>
        <a:p>
          <a:r>
            <a:rPr lang="en-US" altLang="zh-TW" sz="1000" dirty="0" smtClean="0">
              <a:latin typeface="+mj-ea"/>
              <a:ea typeface="+mj-ea"/>
            </a:rPr>
            <a:t>4.1</a:t>
          </a:r>
          <a:r>
            <a:rPr lang="zh-TW" altLang="en-US" sz="1000" dirty="0" smtClean="0">
              <a:latin typeface="+mj-ea"/>
              <a:ea typeface="+mj-ea"/>
            </a:rPr>
            <a:t> 海、陸域第一次專家諮詢會議</a:t>
          </a:r>
          <a:endParaRPr lang="en-US" altLang="zh-TW" sz="1000" dirty="0" smtClean="0">
            <a:latin typeface="+mj-ea"/>
            <a:ea typeface="+mj-ea"/>
          </a:endParaRPr>
        </a:p>
      </dgm:t>
    </dgm:pt>
    <dgm:pt modelId="{95B28EA1-92D2-4FCF-916D-EC0A0F813BAA}" type="parTrans" cxnId="{95026B81-7B88-43AE-BEB4-7204A235E8AB}">
      <dgm:prSet/>
      <dgm:spPr/>
      <dgm:t>
        <a:bodyPr/>
        <a:lstStyle/>
        <a:p>
          <a:endParaRPr lang="zh-TW" altLang="en-US" sz="1000">
            <a:latin typeface="+mj-ea"/>
            <a:ea typeface="+mj-ea"/>
          </a:endParaRPr>
        </a:p>
      </dgm:t>
    </dgm:pt>
    <dgm:pt modelId="{CEBBEBA3-06D0-4C2A-A99D-941D710538FD}" type="sibTrans" cxnId="{95026B81-7B88-43AE-BEB4-7204A235E8AB}">
      <dgm:prSet/>
      <dgm:spPr/>
      <dgm:t>
        <a:bodyPr/>
        <a:lstStyle/>
        <a:p>
          <a:endParaRPr lang="zh-TW" altLang="en-US" sz="1000">
            <a:latin typeface="+mj-ea"/>
            <a:ea typeface="+mj-ea"/>
          </a:endParaRPr>
        </a:p>
      </dgm:t>
    </dgm:pt>
    <dgm:pt modelId="{EA482240-C789-4269-8145-7DD5B4DD2078}">
      <dgm:prSet phldrT="[文字]" custT="1"/>
      <dgm:spPr/>
      <dgm:t>
        <a:bodyPr/>
        <a:lstStyle/>
        <a:p>
          <a:r>
            <a:rPr lang="en-US" altLang="zh-TW" sz="1000" dirty="0" smtClean="0">
              <a:latin typeface="+mj-ea"/>
              <a:ea typeface="+mj-ea"/>
            </a:rPr>
            <a:t>4.2</a:t>
          </a:r>
          <a:r>
            <a:rPr lang="zh-TW" altLang="en-US" sz="1000" dirty="0" smtClean="0">
              <a:latin typeface="+mj-ea"/>
              <a:ea typeface="+mj-ea"/>
            </a:rPr>
            <a:t> 海域專家諮詢會議</a:t>
          </a:r>
          <a:endParaRPr lang="en-US" altLang="zh-TW" sz="1000" dirty="0" smtClean="0">
            <a:latin typeface="+mj-ea"/>
            <a:ea typeface="+mj-ea"/>
          </a:endParaRPr>
        </a:p>
      </dgm:t>
    </dgm:pt>
    <dgm:pt modelId="{93B2DC35-116A-445F-AF78-D90BE4BE741E}" type="parTrans" cxnId="{B3018D6A-4BDF-4636-923E-764AE8EA479D}">
      <dgm:prSet/>
      <dgm:spPr/>
      <dgm:t>
        <a:bodyPr/>
        <a:lstStyle/>
        <a:p>
          <a:endParaRPr lang="zh-TW" altLang="en-US" sz="1000">
            <a:latin typeface="+mj-ea"/>
            <a:ea typeface="+mj-ea"/>
          </a:endParaRPr>
        </a:p>
      </dgm:t>
    </dgm:pt>
    <dgm:pt modelId="{1D44F64A-52B4-4659-9B22-D5C69F7AAF7F}" type="sibTrans" cxnId="{B3018D6A-4BDF-4636-923E-764AE8EA479D}">
      <dgm:prSet/>
      <dgm:spPr/>
      <dgm:t>
        <a:bodyPr/>
        <a:lstStyle/>
        <a:p>
          <a:endParaRPr lang="zh-TW" altLang="en-US" sz="1000">
            <a:latin typeface="+mj-ea"/>
            <a:ea typeface="+mj-ea"/>
          </a:endParaRPr>
        </a:p>
      </dgm:t>
    </dgm:pt>
    <dgm:pt modelId="{2375DA0C-BAF2-475F-BFA6-213B7C31B35F}">
      <dgm:prSet phldrT="[文字]" custT="1"/>
      <dgm:spPr/>
      <dgm:t>
        <a:bodyPr/>
        <a:lstStyle/>
        <a:p>
          <a:r>
            <a:rPr lang="en-US" altLang="zh-TW" sz="1000" dirty="0" smtClean="0">
              <a:latin typeface="+mj-ea"/>
              <a:ea typeface="+mj-ea"/>
            </a:rPr>
            <a:t>4.3</a:t>
          </a:r>
          <a:r>
            <a:rPr lang="zh-TW" altLang="en-US" sz="1000" dirty="0" smtClean="0">
              <a:latin typeface="+mj-ea"/>
              <a:ea typeface="+mj-ea"/>
            </a:rPr>
            <a:t> 陸域專家諮詢會議</a:t>
          </a:r>
          <a:endParaRPr lang="en-US" altLang="zh-TW" sz="1000" dirty="0" smtClean="0">
            <a:latin typeface="+mj-ea"/>
            <a:ea typeface="+mj-ea"/>
          </a:endParaRPr>
        </a:p>
      </dgm:t>
    </dgm:pt>
    <dgm:pt modelId="{0E65977A-B8C9-4530-BA1C-A4D149BDDF0A}" type="parTrans" cxnId="{637EB1EF-CD10-457C-AF3D-8F938F09D3A9}">
      <dgm:prSet/>
      <dgm:spPr/>
      <dgm:t>
        <a:bodyPr/>
        <a:lstStyle/>
        <a:p>
          <a:endParaRPr lang="zh-TW" altLang="en-US" sz="1000">
            <a:latin typeface="+mj-ea"/>
            <a:ea typeface="+mj-ea"/>
          </a:endParaRPr>
        </a:p>
      </dgm:t>
    </dgm:pt>
    <dgm:pt modelId="{817FB1C4-4649-4624-914A-09ACB6301088}" type="sibTrans" cxnId="{637EB1EF-CD10-457C-AF3D-8F938F09D3A9}">
      <dgm:prSet/>
      <dgm:spPr/>
      <dgm:t>
        <a:bodyPr/>
        <a:lstStyle/>
        <a:p>
          <a:endParaRPr lang="zh-TW" altLang="en-US" sz="1000">
            <a:latin typeface="+mj-ea"/>
            <a:ea typeface="+mj-ea"/>
          </a:endParaRPr>
        </a:p>
      </dgm:t>
    </dgm:pt>
    <dgm:pt modelId="{D7910E26-8C82-416F-B96E-AC29B0A3279C}">
      <dgm:prSet phldrT="[文字]" custT="1"/>
      <dgm:spPr/>
      <dgm:t>
        <a:bodyPr/>
        <a:lstStyle/>
        <a:p>
          <a:r>
            <a:rPr lang="en-US" altLang="zh-TW" sz="1000" dirty="0" smtClean="0">
              <a:latin typeface="+mj-ea"/>
              <a:ea typeface="+mj-ea"/>
            </a:rPr>
            <a:t>4.1.1</a:t>
          </a:r>
          <a:r>
            <a:rPr lang="zh-TW" altLang="en-US" sz="1000" dirty="0" smtClean="0">
              <a:latin typeface="+mj-ea"/>
              <a:ea typeface="+mj-ea"/>
            </a:rPr>
            <a:t> 會議簡報</a:t>
          </a:r>
          <a:endParaRPr lang="en-US" altLang="zh-TW" sz="1000" dirty="0" smtClean="0">
            <a:latin typeface="+mj-ea"/>
            <a:ea typeface="+mj-ea"/>
          </a:endParaRPr>
        </a:p>
      </dgm:t>
    </dgm:pt>
    <dgm:pt modelId="{BE7EEF37-0243-4D91-9913-3FD46D47B808}" type="parTrans" cxnId="{B7EA96CA-A3C8-4BA3-838C-D277B3416241}">
      <dgm:prSet/>
      <dgm:spPr/>
      <dgm:t>
        <a:bodyPr/>
        <a:lstStyle/>
        <a:p>
          <a:endParaRPr lang="zh-TW" altLang="en-US" sz="1000">
            <a:latin typeface="+mj-ea"/>
            <a:ea typeface="+mj-ea"/>
          </a:endParaRPr>
        </a:p>
      </dgm:t>
    </dgm:pt>
    <dgm:pt modelId="{C88DF275-A0DA-4164-9A65-A3B5E157EF1E}" type="sibTrans" cxnId="{B7EA96CA-A3C8-4BA3-838C-D277B3416241}">
      <dgm:prSet/>
      <dgm:spPr/>
      <dgm:t>
        <a:bodyPr/>
        <a:lstStyle/>
        <a:p>
          <a:endParaRPr lang="zh-TW" altLang="en-US" sz="1000">
            <a:latin typeface="+mj-ea"/>
            <a:ea typeface="+mj-ea"/>
          </a:endParaRPr>
        </a:p>
      </dgm:t>
    </dgm:pt>
    <dgm:pt modelId="{CA789587-A483-41D4-BF62-47E90EE7A96E}">
      <dgm:prSet phldrT="[文字]" custT="1"/>
      <dgm:spPr/>
      <dgm:t>
        <a:bodyPr/>
        <a:lstStyle/>
        <a:p>
          <a:r>
            <a:rPr lang="en-US" altLang="zh-TW" sz="1000" dirty="0" smtClean="0">
              <a:latin typeface="+mj-ea"/>
              <a:ea typeface="+mj-ea"/>
            </a:rPr>
            <a:t>4.1.2</a:t>
          </a:r>
          <a:r>
            <a:rPr lang="zh-TW" altLang="en-US" sz="1000" dirty="0" smtClean="0">
              <a:latin typeface="+mj-ea"/>
              <a:ea typeface="+mj-ea"/>
            </a:rPr>
            <a:t> 會議記錄</a:t>
          </a:r>
          <a:endParaRPr lang="en-US" altLang="zh-TW" sz="1000" dirty="0" smtClean="0">
            <a:latin typeface="+mj-ea"/>
            <a:ea typeface="+mj-ea"/>
          </a:endParaRPr>
        </a:p>
      </dgm:t>
    </dgm:pt>
    <dgm:pt modelId="{6FF22916-4C93-44C9-B590-18B1DA399B03}" type="parTrans" cxnId="{97DF0ACF-9192-488B-942C-10962D9DCD16}">
      <dgm:prSet/>
      <dgm:spPr/>
      <dgm:t>
        <a:bodyPr/>
        <a:lstStyle/>
        <a:p>
          <a:endParaRPr lang="zh-TW" altLang="en-US" sz="1000">
            <a:latin typeface="+mj-ea"/>
            <a:ea typeface="+mj-ea"/>
          </a:endParaRPr>
        </a:p>
      </dgm:t>
    </dgm:pt>
    <dgm:pt modelId="{76A52E7D-3F26-4739-94BF-C1B0FAD7277E}" type="sibTrans" cxnId="{97DF0ACF-9192-488B-942C-10962D9DCD16}">
      <dgm:prSet/>
      <dgm:spPr/>
      <dgm:t>
        <a:bodyPr/>
        <a:lstStyle/>
        <a:p>
          <a:endParaRPr lang="zh-TW" altLang="en-US" sz="1000">
            <a:latin typeface="+mj-ea"/>
            <a:ea typeface="+mj-ea"/>
          </a:endParaRPr>
        </a:p>
      </dgm:t>
    </dgm:pt>
    <dgm:pt modelId="{107934DD-75B4-4167-B978-0D4FBD99E5BB}">
      <dgm:prSet phldrT="[文字]" custT="1"/>
      <dgm:spPr/>
      <dgm:t>
        <a:bodyPr vert="vert"/>
        <a:lstStyle/>
        <a:p>
          <a:r>
            <a:rPr lang="en-US" altLang="zh-TW" sz="1000" dirty="0" smtClean="0">
              <a:latin typeface="+mj-ea"/>
              <a:ea typeface="+mj-ea"/>
            </a:rPr>
            <a:t>2.2</a:t>
          </a:r>
          <a:r>
            <a:rPr lang="zh-TW" altLang="en-US" sz="1000" dirty="0" smtClean="0">
              <a:latin typeface="+mj-ea"/>
              <a:ea typeface="+mj-ea"/>
            </a:rPr>
            <a:t> 永續會生物多樣性分組行動計畫與績效指標</a:t>
          </a:r>
          <a:endParaRPr lang="zh-TW" altLang="en-US" sz="1000" dirty="0">
            <a:latin typeface="+mj-ea"/>
            <a:ea typeface="+mj-ea"/>
          </a:endParaRPr>
        </a:p>
      </dgm:t>
    </dgm:pt>
    <dgm:pt modelId="{DC35E65E-5DED-47E1-8168-F9DC16B73E4C}" type="parTrans" cxnId="{BB27EED6-6D40-452F-B687-3B20E6CD3E1B}">
      <dgm:prSet/>
      <dgm:spPr/>
      <dgm:t>
        <a:bodyPr/>
        <a:lstStyle/>
        <a:p>
          <a:endParaRPr lang="zh-TW" altLang="en-US" sz="1000">
            <a:latin typeface="+mj-ea"/>
            <a:ea typeface="+mj-ea"/>
          </a:endParaRPr>
        </a:p>
      </dgm:t>
    </dgm:pt>
    <dgm:pt modelId="{7CB82281-0DED-4EB5-8399-DA15039ADB01}" type="sibTrans" cxnId="{BB27EED6-6D40-452F-B687-3B20E6CD3E1B}">
      <dgm:prSet/>
      <dgm:spPr/>
      <dgm:t>
        <a:bodyPr/>
        <a:lstStyle/>
        <a:p>
          <a:endParaRPr lang="zh-TW" altLang="en-US" sz="1000">
            <a:latin typeface="+mj-ea"/>
            <a:ea typeface="+mj-ea"/>
          </a:endParaRPr>
        </a:p>
      </dgm:t>
    </dgm:pt>
    <dgm:pt modelId="{86B744C8-B04B-4E37-9681-6D9A6AADDB02}">
      <dgm:prSet phldrT="[文字]" custT="1"/>
      <dgm:spPr/>
      <dgm:t>
        <a:bodyPr vert="vert"/>
        <a:lstStyle/>
        <a:p>
          <a:r>
            <a:rPr lang="en-US" altLang="zh-TW" sz="1000" dirty="0" smtClean="0">
              <a:latin typeface="+mj-ea"/>
              <a:ea typeface="+mj-ea"/>
            </a:rPr>
            <a:t>2.1</a:t>
          </a:r>
          <a:r>
            <a:rPr lang="zh-TW" altLang="en-US" sz="1000" dirty="0" smtClean="0">
              <a:latin typeface="+mj-ea"/>
              <a:ea typeface="+mj-ea"/>
            </a:rPr>
            <a:t> 行政院永續會永續發展指標</a:t>
          </a:r>
          <a:endParaRPr lang="zh-TW" altLang="en-US" sz="1000" dirty="0">
            <a:latin typeface="+mj-ea"/>
            <a:ea typeface="+mj-ea"/>
          </a:endParaRPr>
        </a:p>
      </dgm:t>
    </dgm:pt>
    <dgm:pt modelId="{9DC692D6-E349-4976-91DF-586264619779}" type="parTrans" cxnId="{A9D22B1A-C0F5-4760-9F36-2E6675A6DE30}">
      <dgm:prSet/>
      <dgm:spPr/>
      <dgm:t>
        <a:bodyPr/>
        <a:lstStyle/>
        <a:p>
          <a:endParaRPr lang="zh-TW" altLang="en-US" sz="1000">
            <a:latin typeface="+mj-ea"/>
            <a:ea typeface="+mj-ea"/>
          </a:endParaRPr>
        </a:p>
      </dgm:t>
    </dgm:pt>
    <dgm:pt modelId="{3B58379B-5453-4EC6-8153-ECA6AA6805EA}" type="sibTrans" cxnId="{A9D22B1A-C0F5-4760-9F36-2E6675A6DE30}">
      <dgm:prSet/>
      <dgm:spPr/>
      <dgm:t>
        <a:bodyPr/>
        <a:lstStyle/>
        <a:p>
          <a:endParaRPr lang="zh-TW" altLang="en-US" sz="1000">
            <a:latin typeface="+mj-ea"/>
            <a:ea typeface="+mj-ea"/>
          </a:endParaRPr>
        </a:p>
      </dgm:t>
    </dgm:pt>
    <dgm:pt modelId="{76848657-9225-41C3-B021-94F46ACB26DF}">
      <dgm:prSet phldrT="[文字]" custT="1"/>
      <dgm:spPr/>
      <dgm:t>
        <a:bodyPr vert="vert"/>
        <a:lstStyle/>
        <a:p>
          <a:r>
            <a:rPr lang="en-US" altLang="zh-TW" sz="1000" dirty="0" smtClean="0">
              <a:latin typeface="+mj-ea"/>
              <a:ea typeface="+mj-ea"/>
            </a:rPr>
            <a:t>2.3</a:t>
          </a:r>
          <a:r>
            <a:rPr lang="zh-TW" altLang="en-US" sz="1000" dirty="0" smtClean="0">
              <a:latin typeface="+mj-ea"/>
              <a:ea typeface="+mj-ea"/>
            </a:rPr>
            <a:t> 農委會林務局生物多樣性指標</a:t>
          </a:r>
          <a:endParaRPr lang="zh-TW" altLang="en-US" sz="1000" dirty="0">
            <a:latin typeface="+mj-ea"/>
            <a:ea typeface="+mj-ea"/>
          </a:endParaRPr>
        </a:p>
      </dgm:t>
    </dgm:pt>
    <dgm:pt modelId="{A3E1300B-EC66-4824-9497-85FDFFDDCE6B}" type="parTrans" cxnId="{06937560-0280-443B-BB63-EE198B036A07}">
      <dgm:prSet/>
      <dgm:spPr/>
      <dgm:t>
        <a:bodyPr/>
        <a:lstStyle/>
        <a:p>
          <a:endParaRPr lang="zh-TW" altLang="en-US" sz="1000">
            <a:latin typeface="+mj-ea"/>
            <a:ea typeface="+mj-ea"/>
          </a:endParaRPr>
        </a:p>
      </dgm:t>
    </dgm:pt>
    <dgm:pt modelId="{4DBA325B-1D4E-44C4-A36A-CE3D14F1D98E}" type="sibTrans" cxnId="{06937560-0280-443B-BB63-EE198B036A07}">
      <dgm:prSet/>
      <dgm:spPr/>
      <dgm:t>
        <a:bodyPr/>
        <a:lstStyle/>
        <a:p>
          <a:endParaRPr lang="zh-TW" altLang="en-US" sz="1000">
            <a:latin typeface="+mj-ea"/>
            <a:ea typeface="+mj-ea"/>
          </a:endParaRPr>
        </a:p>
      </dgm:t>
    </dgm:pt>
    <dgm:pt modelId="{9E9CC438-E723-4E62-8B45-7AC6F4C212BF}">
      <dgm:prSet phldrT="[文字]" custT="1"/>
      <dgm:spPr/>
      <dgm:t>
        <a:bodyPr/>
        <a:lstStyle/>
        <a:p>
          <a:r>
            <a:rPr lang="en-US" altLang="zh-TW" sz="1000" dirty="0" smtClean="0">
              <a:latin typeface="+mj-ea"/>
              <a:ea typeface="+mj-ea"/>
            </a:rPr>
            <a:t>2.</a:t>
          </a:r>
          <a:r>
            <a:rPr lang="zh-TW" altLang="en-US" sz="1000" dirty="0" smtClean="0">
              <a:latin typeface="+mj-ea"/>
              <a:ea typeface="+mj-ea"/>
            </a:rPr>
            <a:t>國家生物多樣性指標</a:t>
          </a:r>
          <a:endParaRPr lang="zh-TW" altLang="en-US" sz="1000" dirty="0">
            <a:latin typeface="+mj-ea"/>
            <a:ea typeface="+mj-ea"/>
          </a:endParaRPr>
        </a:p>
      </dgm:t>
    </dgm:pt>
    <dgm:pt modelId="{47B29B92-517B-4585-9D20-38E8358EFE6A}" type="parTrans" cxnId="{DB738C96-6006-4B00-A0FA-3F35C464FC0E}">
      <dgm:prSet/>
      <dgm:spPr/>
      <dgm:t>
        <a:bodyPr/>
        <a:lstStyle/>
        <a:p>
          <a:endParaRPr lang="zh-TW" altLang="en-US" sz="1000">
            <a:latin typeface="+mj-ea"/>
            <a:ea typeface="+mj-ea"/>
          </a:endParaRPr>
        </a:p>
      </dgm:t>
    </dgm:pt>
    <dgm:pt modelId="{240B9506-2DA0-4BEF-88B1-C2FCFE83E09E}" type="sibTrans" cxnId="{DB738C96-6006-4B00-A0FA-3F35C464FC0E}">
      <dgm:prSet/>
      <dgm:spPr/>
      <dgm:t>
        <a:bodyPr/>
        <a:lstStyle/>
        <a:p>
          <a:endParaRPr lang="zh-TW" altLang="en-US" sz="1000">
            <a:latin typeface="+mj-ea"/>
            <a:ea typeface="+mj-ea"/>
          </a:endParaRPr>
        </a:p>
      </dgm:t>
    </dgm:pt>
    <dgm:pt modelId="{C26D3F62-6499-4B76-BE68-4A39E6978DB3}">
      <dgm:prSet phldrT="[文字]" custT="1"/>
      <dgm:spPr/>
      <dgm:t>
        <a:bodyPr vert="vert"/>
        <a:lstStyle/>
        <a:p>
          <a:r>
            <a:rPr lang="en-US" altLang="zh-TW" sz="1000" dirty="0" smtClean="0">
              <a:latin typeface="+mj-ea"/>
              <a:ea typeface="+mj-ea"/>
            </a:rPr>
            <a:t>1.1</a:t>
          </a:r>
          <a:r>
            <a:rPr lang="zh-TW" altLang="en-US" sz="1000" smtClean="0">
              <a:latin typeface="+mj-ea"/>
              <a:ea typeface="+mj-ea"/>
            </a:rPr>
            <a:t>愛</a:t>
          </a:r>
          <a:r>
            <a:rPr lang="zh-TW" altLang="en-US" sz="1000" smtClean="0">
              <a:latin typeface="+mj-ea"/>
              <a:ea typeface="+mj-ea"/>
            </a:rPr>
            <a:t>知</a:t>
          </a:r>
          <a:r>
            <a:rPr lang="zh-TW" altLang="en-US" sz="1000" smtClean="0">
              <a:latin typeface="+mj-ea"/>
              <a:ea typeface="+mj-ea"/>
            </a:rPr>
            <a:t>生物</a:t>
          </a:r>
          <a:r>
            <a:rPr lang="zh-TW" altLang="en-US" sz="1000" dirty="0" smtClean="0">
              <a:latin typeface="+mj-ea"/>
              <a:ea typeface="+mj-ea"/>
            </a:rPr>
            <a:t>多性目標</a:t>
          </a:r>
          <a:endParaRPr lang="zh-TW" altLang="en-US" sz="1000" dirty="0">
            <a:latin typeface="+mj-ea"/>
            <a:ea typeface="+mj-ea"/>
          </a:endParaRPr>
        </a:p>
      </dgm:t>
    </dgm:pt>
    <dgm:pt modelId="{C36FD868-A9FC-4C8F-8D14-168EC474E989}" type="parTrans" cxnId="{F0FE0D34-5FF0-4F1C-B99E-A416CBE485EC}">
      <dgm:prSet/>
      <dgm:spPr/>
      <dgm:t>
        <a:bodyPr/>
        <a:lstStyle/>
        <a:p>
          <a:endParaRPr lang="zh-TW" altLang="en-US" sz="1000">
            <a:latin typeface="+mj-ea"/>
            <a:ea typeface="+mj-ea"/>
          </a:endParaRPr>
        </a:p>
      </dgm:t>
    </dgm:pt>
    <dgm:pt modelId="{BD79E0AE-86F8-4679-88FB-9316857AE82D}" type="sibTrans" cxnId="{F0FE0D34-5FF0-4F1C-B99E-A416CBE485EC}">
      <dgm:prSet/>
      <dgm:spPr/>
      <dgm:t>
        <a:bodyPr/>
        <a:lstStyle/>
        <a:p>
          <a:endParaRPr lang="zh-TW" altLang="en-US" sz="1000">
            <a:latin typeface="+mj-ea"/>
            <a:ea typeface="+mj-ea"/>
          </a:endParaRPr>
        </a:p>
      </dgm:t>
    </dgm:pt>
    <dgm:pt modelId="{FA73ED62-8459-456D-8454-7E2680DEB964}">
      <dgm:prSet phldrT="[文字]" custT="1"/>
      <dgm:spPr/>
      <dgm:t>
        <a:bodyPr/>
        <a:lstStyle/>
        <a:p>
          <a:r>
            <a:rPr lang="en-US" altLang="en-US" sz="1000" dirty="0" smtClean="0">
              <a:latin typeface="+mj-ea"/>
              <a:ea typeface="+mj-ea"/>
            </a:rPr>
            <a:t>3.1 </a:t>
          </a:r>
          <a:endParaRPr lang="zh-TW" altLang="en-US" sz="1000" dirty="0">
            <a:latin typeface="+mj-ea"/>
            <a:ea typeface="+mj-ea"/>
          </a:endParaRPr>
        </a:p>
      </dgm:t>
    </dgm:pt>
    <dgm:pt modelId="{888D353B-C3C4-4B67-8D1F-ADFF87E74814}" type="parTrans" cxnId="{02D871C9-0372-4974-AAEB-EA0CFFAFA863}">
      <dgm:prSet/>
      <dgm:spPr/>
      <dgm:t>
        <a:bodyPr/>
        <a:lstStyle/>
        <a:p>
          <a:endParaRPr lang="zh-TW" altLang="en-US" sz="1000">
            <a:latin typeface="+mj-ea"/>
            <a:ea typeface="+mj-ea"/>
          </a:endParaRPr>
        </a:p>
      </dgm:t>
    </dgm:pt>
    <dgm:pt modelId="{C90C4FA7-3161-4070-94DF-E5F356E0A3B3}" type="sibTrans" cxnId="{02D871C9-0372-4974-AAEB-EA0CFFAFA863}">
      <dgm:prSet/>
      <dgm:spPr/>
      <dgm:t>
        <a:bodyPr/>
        <a:lstStyle/>
        <a:p>
          <a:endParaRPr lang="zh-TW" altLang="en-US" sz="1000">
            <a:latin typeface="+mj-ea"/>
            <a:ea typeface="+mj-ea"/>
          </a:endParaRPr>
        </a:p>
      </dgm:t>
    </dgm:pt>
    <dgm:pt modelId="{9BA9077A-DDC9-49B7-BD5F-3ED7A1127755}">
      <dgm:prSet phldrT="[文字]" custT="1"/>
      <dgm:spPr/>
      <dgm:t>
        <a:bodyPr/>
        <a:lstStyle/>
        <a:p>
          <a:r>
            <a:rPr lang="en-US" altLang="zh-TW" sz="1000" dirty="0" smtClean="0">
              <a:latin typeface="+mj-ea"/>
              <a:ea typeface="+mj-ea"/>
            </a:rPr>
            <a:t>5.1</a:t>
          </a:r>
          <a:r>
            <a:rPr lang="zh-TW" altLang="en-US" sz="1000" dirty="0" smtClean="0">
              <a:latin typeface="+mj-ea"/>
              <a:ea typeface="+mj-ea"/>
            </a:rPr>
            <a:t> 海域指標</a:t>
          </a:r>
          <a:endParaRPr lang="zh-TW" altLang="en-US" sz="1000" dirty="0">
            <a:latin typeface="+mj-ea"/>
            <a:ea typeface="+mj-ea"/>
          </a:endParaRPr>
        </a:p>
      </dgm:t>
    </dgm:pt>
    <dgm:pt modelId="{ACB5CDB3-8A04-4325-8D68-9249A06CCAE7}" type="parTrans" cxnId="{9F931210-2E3C-4920-9AB8-9D39EE7457F5}">
      <dgm:prSet/>
      <dgm:spPr/>
      <dgm:t>
        <a:bodyPr/>
        <a:lstStyle/>
        <a:p>
          <a:endParaRPr lang="zh-TW" altLang="en-US" sz="1000">
            <a:latin typeface="+mj-ea"/>
            <a:ea typeface="+mj-ea"/>
          </a:endParaRPr>
        </a:p>
      </dgm:t>
    </dgm:pt>
    <dgm:pt modelId="{B7DF1C58-A55B-421C-BBA2-C7FF2FC4EAB1}" type="sibTrans" cxnId="{9F931210-2E3C-4920-9AB8-9D39EE7457F5}">
      <dgm:prSet/>
      <dgm:spPr/>
      <dgm:t>
        <a:bodyPr/>
        <a:lstStyle/>
        <a:p>
          <a:endParaRPr lang="zh-TW" altLang="en-US" sz="1000">
            <a:latin typeface="+mj-ea"/>
            <a:ea typeface="+mj-ea"/>
          </a:endParaRPr>
        </a:p>
      </dgm:t>
    </dgm:pt>
    <dgm:pt modelId="{314A9FA1-32AC-439C-BC09-938332015254}">
      <dgm:prSet phldrT="[文字]" custT="1"/>
      <dgm:spPr/>
      <dgm:t>
        <a:bodyPr/>
        <a:lstStyle/>
        <a:p>
          <a:r>
            <a:rPr lang="en-US" altLang="zh-TW" sz="1000" dirty="0" smtClean="0">
              <a:latin typeface="+mj-ea"/>
              <a:ea typeface="+mj-ea"/>
            </a:rPr>
            <a:t>4.2.1</a:t>
          </a:r>
          <a:r>
            <a:rPr lang="zh-TW" altLang="en-US" sz="1000" dirty="0" smtClean="0">
              <a:latin typeface="+mj-ea"/>
              <a:ea typeface="+mj-ea"/>
            </a:rPr>
            <a:t> 會議簡報</a:t>
          </a:r>
          <a:endParaRPr lang="en-US" altLang="zh-TW" sz="1000" dirty="0" smtClean="0">
            <a:latin typeface="+mj-ea"/>
            <a:ea typeface="+mj-ea"/>
          </a:endParaRPr>
        </a:p>
      </dgm:t>
    </dgm:pt>
    <dgm:pt modelId="{20EBF3AB-B1F2-4CD5-BE46-66759B92AAEF}" type="parTrans" cxnId="{59271DF3-F807-4D82-B63A-EA1F7465E56E}">
      <dgm:prSet/>
      <dgm:spPr/>
      <dgm:t>
        <a:bodyPr/>
        <a:lstStyle/>
        <a:p>
          <a:endParaRPr lang="zh-TW" altLang="en-US" sz="1000">
            <a:latin typeface="+mj-ea"/>
            <a:ea typeface="+mj-ea"/>
          </a:endParaRPr>
        </a:p>
      </dgm:t>
    </dgm:pt>
    <dgm:pt modelId="{5EA1C594-94F9-4F34-A581-B2D89980101E}" type="sibTrans" cxnId="{59271DF3-F807-4D82-B63A-EA1F7465E56E}">
      <dgm:prSet/>
      <dgm:spPr/>
      <dgm:t>
        <a:bodyPr/>
        <a:lstStyle/>
        <a:p>
          <a:endParaRPr lang="zh-TW" altLang="en-US" sz="1000">
            <a:latin typeface="+mj-ea"/>
            <a:ea typeface="+mj-ea"/>
          </a:endParaRPr>
        </a:p>
      </dgm:t>
    </dgm:pt>
    <dgm:pt modelId="{2D7E376C-2697-410C-9F50-8AE4A0146B24}">
      <dgm:prSet phldrT="[文字]" custT="1"/>
      <dgm:spPr/>
      <dgm:t>
        <a:bodyPr/>
        <a:lstStyle/>
        <a:p>
          <a:r>
            <a:rPr lang="en-US" altLang="zh-TW" sz="1000" dirty="0" smtClean="0">
              <a:latin typeface="+mj-ea"/>
              <a:ea typeface="+mj-ea"/>
            </a:rPr>
            <a:t>4.2.2</a:t>
          </a:r>
          <a:r>
            <a:rPr lang="zh-TW" altLang="en-US" sz="1000" dirty="0" smtClean="0">
              <a:latin typeface="+mj-ea"/>
              <a:ea typeface="+mj-ea"/>
            </a:rPr>
            <a:t> 會議記錄</a:t>
          </a:r>
          <a:endParaRPr lang="en-US" altLang="zh-TW" sz="1000" dirty="0" smtClean="0">
            <a:latin typeface="+mj-ea"/>
            <a:ea typeface="+mj-ea"/>
          </a:endParaRPr>
        </a:p>
      </dgm:t>
    </dgm:pt>
    <dgm:pt modelId="{178B792F-F7B8-471C-A4B2-8DEDA13AB86B}" type="parTrans" cxnId="{CA5D1164-D9F3-4DD6-B23B-9C04BDFBFA25}">
      <dgm:prSet/>
      <dgm:spPr/>
      <dgm:t>
        <a:bodyPr/>
        <a:lstStyle/>
        <a:p>
          <a:endParaRPr lang="zh-TW" altLang="en-US" sz="1000">
            <a:latin typeface="+mj-ea"/>
            <a:ea typeface="+mj-ea"/>
          </a:endParaRPr>
        </a:p>
      </dgm:t>
    </dgm:pt>
    <dgm:pt modelId="{F44A793A-C151-4CC7-AA08-B8E0ED91B697}" type="sibTrans" cxnId="{CA5D1164-D9F3-4DD6-B23B-9C04BDFBFA25}">
      <dgm:prSet/>
      <dgm:spPr/>
      <dgm:t>
        <a:bodyPr/>
        <a:lstStyle/>
        <a:p>
          <a:endParaRPr lang="zh-TW" altLang="en-US" sz="1000">
            <a:latin typeface="+mj-ea"/>
            <a:ea typeface="+mj-ea"/>
          </a:endParaRPr>
        </a:p>
      </dgm:t>
    </dgm:pt>
    <dgm:pt modelId="{907148B5-B384-4EBA-9EDE-A5B389488FE0}">
      <dgm:prSet phldrT="[文字]" custT="1"/>
      <dgm:spPr/>
      <dgm:t>
        <a:bodyPr/>
        <a:lstStyle/>
        <a:p>
          <a:r>
            <a:rPr lang="en-US" altLang="zh-TW" sz="1000" dirty="0" smtClean="0">
              <a:latin typeface="+mj-ea"/>
              <a:ea typeface="+mj-ea"/>
            </a:rPr>
            <a:t>4.3.1</a:t>
          </a:r>
          <a:r>
            <a:rPr lang="zh-TW" altLang="en-US" sz="1000" dirty="0" smtClean="0">
              <a:latin typeface="+mj-ea"/>
              <a:ea typeface="+mj-ea"/>
            </a:rPr>
            <a:t> 會議簡報</a:t>
          </a:r>
          <a:endParaRPr lang="en-US" altLang="zh-TW" sz="1000" dirty="0" smtClean="0">
            <a:latin typeface="+mj-ea"/>
            <a:ea typeface="+mj-ea"/>
          </a:endParaRPr>
        </a:p>
      </dgm:t>
    </dgm:pt>
    <dgm:pt modelId="{8E2A3A7C-286B-49D9-9A33-23D92B2A68D6}" type="parTrans" cxnId="{790256D9-3A50-4783-829B-D12C0C6D91FF}">
      <dgm:prSet/>
      <dgm:spPr/>
      <dgm:t>
        <a:bodyPr/>
        <a:lstStyle/>
        <a:p>
          <a:endParaRPr lang="zh-TW" altLang="en-US" sz="1000">
            <a:latin typeface="+mj-ea"/>
            <a:ea typeface="+mj-ea"/>
          </a:endParaRPr>
        </a:p>
      </dgm:t>
    </dgm:pt>
    <dgm:pt modelId="{E3594811-6675-4F82-A359-90BD2594713A}" type="sibTrans" cxnId="{790256D9-3A50-4783-829B-D12C0C6D91FF}">
      <dgm:prSet/>
      <dgm:spPr/>
      <dgm:t>
        <a:bodyPr/>
        <a:lstStyle/>
        <a:p>
          <a:endParaRPr lang="zh-TW" altLang="en-US" sz="1000">
            <a:latin typeface="+mj-ea"/>
            <a:ea typeface="+mj-ea"/>
          </a:endParaRPr>
        </a:p>
      </dgm:t>
    </dgm:pt>
    <dgm:pt modelId="{700CC8A8-04F8-4CF8-B5CD-A82C4663EECA}">
      <dgm:prSet phldrT="[文字]" custT="1"/>
      <dgm:spPr/>
      <dgm:t>
        <a:bodyPr/>
        <a:lstStyle/>
        <a:p>
          <a:r>
            <a:rPr lang="en-US" altLang="zh-TW" sz="1000" dirty="0" smtClean="0">
              <a:latin typeface="+mj-ea"/>
              <a:ea typeface="+mj-ea"/>
            </a:rPr>
            <a:t>4.3.2</a:t>
          </a:r>
          <a:r>
            <a:rPr lang="zh-TW" altLang="en-US" sz="1000" dirty="0" smtClean="0">
              <a:latin typeface="+mj-ea"/>
              <a:ea typeface="+mj-ea"/>
            </a:rPr>
            <a:t> 會議記錄</a:t>
          </a:r>
          <a:endParaRPr lang="en-US" altLang="zh-TW" sz="1000" dirty="0" smtClean="0">
            <a:latin typeface="+mj-ea"/>
            <a:ea typeface="+mj-ea"/>
          </a:endParaRPr>
        </a:p>
      </dgm:t>
    </dgm:pt>
    <dgm:pt modelId="{51A8DBCE-F915-48FE-AE94-A5CF49CD8C6A}" type="parTrans" cxnId="{BEFD04AD-4B15-4100-877F-CD16F86AEE0C}">
      <dgm:prSet/>
      <dgm:spPr/>
      <dgm:t>
        <a:bodyPr/>
        <a:lstStyle/>
        <a:p>
          <a:endParaRPr lang="zh-TW" altLang="en-US" sz="1000">
            <a:latin typeface="+mj-ea"/>
            <a:ea typeface="+mj-ea"/>
          </a:endParaRPr>
        </a:p>
      </dgm:t>
    </dgm:pt>
    <dgm:pt modelId="{F1723F68-393A-4916-8BAC-76E21F87C67F}" type="sibTrans" cxnId="{BEFD04AD-4B15-4100-877F-CD16F86AEE0C}">
      <dgm:prSet/>
      <dgm:spPr/>
      <dgm:t>
        <a:bodyPr/>
        <a:lstStyle/>
        <a:p>
          <a:endParaRPr lang="zh-TW" altLang="en-US" sz="1000">
            <a:latin typeface="+mj-ea"/>
            <a:ea typeface="+mj-ea"/>
          </a:endParaRPr>
        </a:p>
      </dgm:t>
    </dgm:pt>
    <dgm:pt modelId="{1E3A78A9-52ED-43EA-A5F7-2B1085993033}">
      <dgm:prSet phldrT="[文字]" custT="1"/>
      <dgm:spPr/>
      <dgm:t>
        <a:bodyPr/>
        <a:lstStyle/>
        <a:p>
          <a:r>
            <a:rPr lang="en-US" altLang="zh-TW" sz="1000" dirty="0" smtClean="0">
              <a:latin typeface="+mj-ea"/>
              <a:ea typeface="+mj-ea"/>
            </a:rPr>
            <a:t>5.2</a:t>
          </a:r>
          <a:r>
            <a:rPr lang="zh-TW" altLang="en-US" sz="1000" dirty="0" smtClean="0">
              <a:latin typeface="+mj-ea"/>
              <a:ea typeface="+mj-ea"/>
            </a:rPr>
            <a:t> 陸域指標</a:t>
          </a:r>
          <a:endParaRPr lang="zh-TW" altLang="en-US" sz="1000" dirty="0">
            <a:latin typeface="+mj-ea"/>
            <a:ea typeface="+mj-ea"/>
          </a:endParaRPr>
        </a:p>
      </dgm:t>
    </dgm:pt>
    <dgm:pt modelId="{40506AFB-CB11-4037-8D6E-12E624563B04}" type="parTrans" cxnId="{89A51E6C-81DE-4255-82E1-3659F39806EE}">
      <dgm:prSet/>
      <dgm:spPr/>
      <dgm:t>
        <a:bodyPr/>
        <a:lstStyle/>
        <a:p>
          <a:endParaRPr lang="zh-TW" altLang="en-US" sz="1000">
            <a:latin typeface="+mj-ea"/>
            <a:ea typeface="+mj-ea"/>
          </a:endParaRPr>
        </a:p>
      </dgm:t>
    </dgm:pt>
    <dgm:pt modelId="{1BBC4DED-088E-4928-AA2D-402F9E354CDC}" type="sibTrans" cxnId="{89A51E6C-81DE-4255-82E1-3659F39806EE}">
      <dgm:prSet/>
      <dgm:spPr/>
      <dgm:t>
        <a:bodyPr/>
        <a:lstStyle/>
        <a:p>
          <a:endParaRPr lang="zh-TW" altLang="en-US" sz="1000">
            <a:latin typeface="+mj-ea"/>
            <a:ea typeface="+mj-ea"/>
          </a:endParaRPr>
        </a:p>
      </dgm:t>
    </dgm:pt>
    <dgm:pt modelId="{C9D27481-C555-4C03-B16F-B1557E87B025}">
      <dgm:prSet phldrT="[文字]" custT="1"/>
      <dgm:spPr/>
      <dgm:t>
        <a:bodyPr/>
        <a:lstStyle/>
        <a:p>
          <a:r>
            <a:rPr lang="en-US" altLang="zh-TW" sz="1000" dirty="0" smtClean="0">
              <a:latin typeface="+mj-ea"/>
              <a:ea typeface="+mj-ea"/>
            </a:rPr>
            <a:t>5.1.1</a:t>
          </a:r>
          <a:r>
            <a:rPr lang="zh-TW" altLang="en-US" sz="1000" dirty="0" smtClean="0">
              <a:latin typeface="+mj-ea"/>
              <a:ea typeface="+mj-ea"/>
            </a:rPr>
            <a:t>海洋領域國內指標背景介紹</a:t>
          </a:r>
          <a:endParaRPr lang="zh-TW" altLang="en-US" sz="1000" dirty="0">
            <a:latin typeface="+mj-ea"/>
            <a:ea typeface="+mj-ea"/>
          </a:endParaRPr>
        </a:p>
      </dgm:t>
    </dgm:pt>
    <dgm:pt modelId="{D1D76742-C15D-40FE-AFC1-868C4FB19017}" type="parTrans" cxnId="{DCC21C5A-5342-4D7C-9625-4E01A473EEB3}">
      <dgm:prSet/>
      <dgm:spPr/>
      <dgm:t>
        <a:bodyPr/>
        <a:lstStyle/>
        <a:p>
          <a:endParaRPr lang="zh-TW" altLang="en-US" sz="1000">
            <a:latin typeface="+mj-ea"/>
            <a:ea typeface="+mj-ea"/>
          </a:endParaRPr>
        </a:p>
      </dgm:t>
    </dgm:pt>
    <dgm:pt modelId="{90B7DE39-34B0-4FFB-8399-1C99F706CB8E}" type="sibTrans" cxnId="{DCC21C5A-5342-4D7C-9625-4E01A473EEB3}">
      <dgm:prSet/>
      <dgm:spPr/>
      <dgm:t>
        <a:bodyPr/>
        <a:lstStyle/>
        <a:p>
          <a:endParaRPr lang="zh-TW" altLang="en-US" sz="1000">
            <a:latin typeface="+mj-ea"/>
            <a:ea typeface="+mj-ea"/>
          </a:endParaRPr>
        </a:p>
      </dgm:t>
    </dgm:pt>
    <dgm:pt modelId="{E36F6AEB-40E9-42C9-AC69-F3BD52C015F1}">
      <dgm:prSet phldrT="[文字]" custT="1"/>
      <dgm:spPr/>
      <dgm:t>
        <a:bodyPr/>
        <a:lstStyle/>
        <a:p>
          <a:r>
            <a:rPr lang="en-US" altLang="zh-TW" sz="1000" dirty="0" smtClean="0">
              <a:latin typeface="+mj-ea"/>
              <a:ea typeface="+mj-ea"/>
            </a:rPr>
            <a:t>5.1.2</a:t>
          </a:r>
          <a:r>
            <a:rPr lang="zh-TW" altLang="en-US" sz="1000" dirty="0" smtClean="0">
              <a:latin typeface="+mj-ea"/>
              <a:ea typeface="+mj-ea"/>
            </a:rPr>
            <a:t>國外有台灣沒有的海洋指標背景介紹</a:t>
          </a:r>
          <a:endParaRPr lang="zh-TW" altLang="en-US" sz="1000" dirty="0">
            <a:latin typeface="+mj-ea"/>
            <a:ea typeface="+mj-ea"/>
          </a:endParaRPr>
        </a:p>
      </dgm:t>
    </dgm:pt>
    <dgm:pt modelId="{1021B9AA-DFDC-4D7F-9689-7A5852D44437}" type="parTrans" cxnId="{16E9A0BF-F39A-4407-847A-F5274D244E85}">
      <dgm:prSet/>
      <dgm:spPr/>
      <dgm:t>
        <a:bodyPr/>
        <a:lstStyle/>
        <a:p>
          <a:endParaRPr lang="zh-TW" altLang="en-US" sz="1000">
            <a:latin typeface="+mj-ea"/>
            <a:ea typeface="+mj-ea"/>
          </a:endParaRPr>
        </a:p>
      </dgm:t>
    </dgm:pt>
    <dgm:pt modelId="{0CD293F1-1983-4935-B117-9F18A51ED4C6}" type="sibTrans" cxnId="{16E9A0BF-F39A-4407-847A-F5274D244E85}">
      <dgm:prSet/>
      <dgm:spPr/>
      <dgm:t>
        <a:bodyPr/>
        <a:lstStyle/>
        <a:p>
          <a:endParaRPr lang="zh-TW" altLang="en-US" sz="1000">
            <a:latin typeface="+mj-ea"/>
            <a:ea typeface="+mj-ea"/>
          </a:endParaRPr>
        </a:p>
      </dgm:t>
    </dgm:pt>
    <dgm:pt modelId="{22A623CA-F343-4C3C-BF4B-ACDABDBB5F6E}">
      <dgm:prSet phldrT="[文字]" custT="1"/>
      <dgm:spPr/>
      <dgm:t>
        <a:bodyPr/>
        <a:lstStyle/>
        <a:p>
          <a:r>
            <a:rPr lang="en-US" altLang="zh-TW" sz="1000" dirty="0" smtClean="0">
              <a:latin typeface="+mj-ea"/>
              <a:ea typeface="+mj-ea"/>
            </a:rPr>
            <a:t>5.2.1</a:t>
          </a:r>
          <a:r>
            <a:rPr lang="zh-TW" altLang="en-US" sz="1000" dirty="0" smtClean="0">
              <a:latin typeface="+mj-ea"/>
              <a:ea typeface="+mj-ea"/>
            </a:rPr>
            <a:t>陸域國內指標背景介紹</a:t>
          </a:r>
          <a:endParaRPr lang="zh-TW" altLang="en-US" sz="1000" dirty="0">
            <a:latin typeface="+mj-ea"/>
            <a:ea typeface="+mj-ea"/>
          </a:endParaRPr>
        </a:p>
      </dgm:t>
    </dgm:pt>
    <dgm:pt modelId="{6E423FC3-110A-4593-B516-9A419C740993}" type="parTrans" cxnId="{7DFFBAB8-BDBA-44C0-9A0C-6C35FD27DFD1}">
      <dgm:prSet/>
      <dgm:spPr/>
      <dgm:t>
        <a:bodyPr/>
        <a:lstStyle/>
        <a:p>
          <a:endParaRPr lang="zh-TW" altLang="en-US" sz="1000">
            <a:latin typeface="+mj-ea"/>
            <a:ea typeface="+mj-ea"/>
          </a:endParaRPr>
        </a:p>
      </dgm:t>
    </dgm:pt>
    <dgm:pt modelId="{11BC75F9-7436-4312-9E2E-1E6D28511C90}" type="sibTrans" cxnId="{7DFFBAB8-BDBA-44C0-9A0C-6C35FD27DFD1}">
      <dgm:prSet/>
      <dgm:spPr/>
      <dgm:t>
        <a:bodyPr/>
        <a:lstStyle/>
        <a:p>
          <a:endParaRPr lang="zh-TW" altLang="en-US" sz="1000">
            <a:latin typeface="+mj-ea"/>
            <a:ea typeface="+mj-ea"/>
          </a:endParaRPr>
        </a:p>
      </dgm:t>
    </dgm:pt>
    <dgm:pt modelId="{028123BE-DC35-43C4-B7A3-E158C77F1CEF}">
      <dgm:prSet phldrT="[文字]" custT="1"/>
      <dgm:spPr/>
      <dgm:t>
        <a:bodyPr/>
        <a:lstStyle/>
        <a:p>
          <a:r>
            <a:rPr lang="en-US" altLang="zh-TW" sz="1000" dirty="0" smtClean="0">
              <a:latin typeface="+mj-ea"/>
              <a:ea typeface="+mj-ea"/>
            </a:rPr>
            <a:t>5.2.2</a:t>
          </a:r>
          <a:r>
            <a:rPr lang="zh-TW" altLang="en-US" sz="1000" dirty="0" smtClean="0">
              <a:latin typeface="+mj-ea"/>
              <a:ea typeface="+mj-ea"/>
            </a:rPr>
            <a:t> 國外有台灣沒有的陸域指標背景介紹</a:t>
          </a:r>
          <a:endParaRPr lang="zh-TW" altLang="en-US" sz="1000" dirty="0">
            <a:latin typeface="+mj-ea"/>
            <a:ea typeface="+mj-ea"/>
          </a:endParaRPr>
        </a:p>
      </dgm:t>
    </dgm:pt>
    <dgm:pt modelId="{36527FA3-76AB-467F-8B19-D119497C0C7D}" type="parTrans" cxnId="{5618BD78-28C3-497E-8A91-E5C2BBBC04EF}">
      <dgm:prSet/>
      <dgm:spPr/>
      <dgm:t>
        <a:bodyPr/>
        <a:lstStyle/>
        <a:p>
          <a:endParaRPr lang="zh-TW" altLang="en-US" sz="1000">
            <a:latin typeface="+mj-ea"/>
            <a:ea typeface="+mj-ea"/>
          </a:endParaRPr>
        </a:p>
      </dgm:t>
    </dgm:pt>
    <dgm:pt modelId="{7FAEDC4F-B764-4137-8EBC-A5783FBB5F0F}" type="sibTrans" cxnId="{5618BD78-28C3-497E-8A91-E5C2BBBC04EF}">
      <dgm:prSet/>
      <dgm:spPr/>
      <dgm:t>
        <a:bodyPr/>
        <a:lstStyle/>
        <a:p>
          <a:endParaRPr lang="zh-TW" altLang="en-US" sz="1000">
            <a:latin typeface="+mj-ea"/>
            <a:ea typeface="+mj-ea"/>
          </a:endParaRPr>
        </a:p>
      </dgm:t>
    </dgm:pt>
    <dgm:pt modelId="{3B3742A6-9F8C-4027-A786-B770F503E948}">
      <dgm:prSet phldrT="[文字]" custT="1"/>
      <dgm:spPr/>
      <dgm:t>
        <a:bodyPr/>
        <a:lstStyle/>
        <a:p>
          <a:r>
            <a:rPr lang="en-US" altLang="zh-TW" sz="1000" dirty="0" smtClean="0">
              <a:latin typeface="+mj-ea"/>
              <a:ea typeface="+mj-ea"/>
            </a:rPr>
            <a:t>5.2.3</a:t>
          </a:r>
          <a:r>
            <a:rPr lang="zh-TW" altLang="en-US" sz="1000" dirty="0" smtClean="0">
              <a:latin typeface="+mj-ea"/>
              <a:ea typeface="+mj-ea"/>
            </a:rPr>
            <a:t> 陸域指標評估</a:t>
          </a:r>
          <a:endParaRPr lang="zh-TW" altLang="en-US" sz="1000" dirty="0">
            <a:latin typeface="+mj-ea"/>
            <a:ea typeface="+mj-ea"/>
          </a:endParaRPr>
        </a:p>
      </dgm:t>
    </dgm:pt>
    <dgm:pt modelId="{B45BE052-405B-41D8-8D91-32CA0770D561}" type="parTrans" cxnId="{34366AD2-3F73-41FA-96B8-E7338301F033}">
      <dgm:prSet/>
      <dgm:spPr/>
      <dgm:t>
        <a:bodyPr/>
        <a:lstStyle/>
        <a:p>
          <a:endParaRPr lang="zh-TW" altLang="en-US" sz="1000">
            <a:latin typeface="+mj-ea"/>
            <a:ea typeface="+mj-ea"/>
          </a:endParaRPr>
        </a:p>
      </dgm:t>
    </dgm:pt>
    <dgm:pt modelId="{483C4028-7F5F-4CA6-B7D7-290516830D43}" type="sibTrans" cxnId="{34366AD2-3F73-41FA-96B8-E7338301F033}">
      <dgm:prSet/>
      <dgm:spPr/>
      <dgm:t>
        <a:bodyPr/>
        <a:lstStyle/>
        <a:p>
          <a:endParaRPr lang="zh-TW" altLang="en-US" sz="1000">
            <a:latin typeface="+mj-ea"/>
            <a:ea typeface="+mj-ea"/>
          </a:endParaRPr>
        </a:p>
      </dgm:t>
    </dgm:pt>
    <dgm:pt modelId="{5125A92B-5F14-40AF-B99B-9BADADCF3405}">
      <dgm:prSet phldrT="[文字]" custT="1"/>
      <dgm:spPr/>
      <dgm:t>
        <a:bodyPr/>
        <a:lstStyle/>
        <a:p>
          <a:r>
            <a:rPr lang="en-US" altLang="zh-TW" sz="1000" dirty="0" smtClean="0">
              <a:latin typeface="+mj-ea"/>
              <a:ea typeface="+mj-ea"/>
            </a:rPr>
            <a:t>5.1.3</a:t>
          </a:r>
          <a:r>
            <a:rPr lang="zh-TW" altLang="en-US" sz="1000" dirty="0" smtClean="0">
              <a:latin typeface="+mj-ea"/>
              <a:ea typeface="+mj-ea"/>
            </a:rPr>
            <a:t> 海洋指標評估</a:t>
          </a:r>
          <a:endParaRPr lang="zh-TW" altLang="en-US" sz="1000" dirty="0">
            <a:latin typeface="+mj-ea"/>
            <a:ea typeface="+mj-ea"/>
          </a:endParaRPr>
        </a:p>
      </dgm:t>
    </dgm:pt>
    <dgm:pt modelId="{C79D341A-1DC8-48DC-A11C-824E4FA81EC1}" type="parTrans" cxnId="{04F27D1E-4AFE-4995-A0EA-737AD41CEE62}">
      <dgm:prSet/>
      <dgm:spPr/>
      <dgm:t>
        <a:bodyPr/>
        <a:lstStyle/>
        <a:p>
          <a:endParaRPr lang="zh-TW" altLang="en-US" sz="1000">
            <a:latin typeface="+mj-ea"/>
            <a:ea typeface="+mj-ea"/>
          </a:endParaRPr>
        </a:p>
      </dgm:t>
    </dgm:pt>
    <dgm:pt modelId="{04F06644-FE45-4932-A12B-97EA56DEB8EE}" type="sibTrans" cxnId="{04F27D1E-4AFE-4995-A0EA-737AD41CEE62}">
      <dgm:prSet/>
      <dgm:spPr/>
      <dgm:t>
        <a:bodyPr/>
        <a:lstStyle/>
        <a:p>
          <a:endParaRPr lang="zh-TW" altLang="en-US" sz="1000">
            <a:latin typeface="+mj-ea"/>
            <a:ea typeface="+mj-ea"/>
          </a:endParaRPr>
        </a:p>
      </dgm:t>
    </dgm:pt>
    <dgm:pt modelId="{30CF55F7-7110-4435-9FD3-F4FCB0BDA96B}">
      <dgm:prSet phldrT="[文字]" custT="1"/>
      <dgm:spPr/>
      <dgm:t>
        <a:bodyPr/>
        <a:lstStyle/>
        <a:p>
          <a:r>
            <a:rPr lang="en-US" altLang="en-US" sz="1000" dirty="0" smtClean="0">
              <a:latin typeface="+mj-ea"/>
              <a:ea typeface="+mj-ea"/>
            </a:rPr>
            <a:t>3.2</a:t>
          </a:r>
          <a:endParaRPr lang="zh-TW" altLang="en-US" sz="1000" dirty="0">
            <a:latin typeface="+mj-ea"/>
            <a:ea typeface="+mj-ea"/>
          </a:endParaRPr>
        </a:p>
      </dgm:t>
    </dgm:pt>
    <dgm:pt modelId="{290783B5-CDCF-459B-B923-AD13764F5BEE}" type="parTrans" cxnId="{2AF8EE55-1877-45B4-ADC0-1C77ADB149F6}">
      <dgm:prSet/>
      <dgm:spPr/>
      <dgm:t>
        <a:bodyPr/>
        <a:lstStyle/>
        <a:p>
          <a:endParaRPr lang="zh-TW" altLang="en-US" sz="1000">
            <a:latin typeface="+mj-ea"/>
            <a:ea typeface="+mj-ea"/>
          </a:endParaRPr>
        </a:p>
      </dgm:t>
    </dgm:pt>
    <dgm:pt modelId="{E2FB8DE1-413D-4B77-86A1-6C62F8151FAC}" type="sibTrans" cxnId="{2AF8EE55-1877-45B4-ADC0-1C77ADB149F6}">
      <dgm:prSet/>
      <dgm:spPr/>
      <dgm:t>
        <a:bodyPr/>
        <a:lstStyle/>
        <a:p>
          <a:endParaRPr lang="zh-TW" altLang="en-US" sz="1000">
            <a:latin typeface="+mj-ea"/>
            <a:ea typeface="+mj-ea"/>
          </a:endParaRPr>
        </a:p>
      </dgm:t>
    </dgm:pt>
    <dgm:pt modelId="{4D51AD77-E689-4FE5-B7E6-6217D1F78405}">
      <dgm:prSet phldrT="[文字]" custT="1"/>
      <dgm:spPr/>
      <dgm:t>
        <a:bodyPr/>
        <a:lstStyle/>
        <a:p>
          <a:r>
            <a:rPr lang="en-US" altLang="zh-TW" sz="1000" dirty="0" smtClean="0">
              <a:latin typeface="+mj-ea"/>
              <a:ea typeface="+mj-ea"/>
            </a:rPr>
            <a:t>3.3.1</a:t>
          </a:r>
          <a:r>
            <a:rPr lang="zh-TW" altLang="en-US" sz="1000" dirty="0" smtClean="0">
              <a:latin typeface="+mj-ea"/>
              <a:ea typeface="+mj-ea"/>
            </a:rPr>
            <a:t>海域</a:t>
          </a:r>
          <a:endParaRPr lang="zh-TW" altLang="en-US" sz="1000" dirty="0">
            <a:latin typeface="+mj-ea"/>
            <a:ea typeface="+mj-ea"/>
          </a:endParaRPr>
        </a:p>
      </dgm:t>
    </dgm:pt>
    <dgm:pt modelId="{11B46FCB-7AD1-44FF-85F9-50DF64FB8950}" type="parTrans" cxnId="{84993C66-5574-4377-B654-FE2DA5BDDC4F}">
      <dgm:prSet/>
      <dgm:spPr/>
      <dgm:t>
        <a:bodyPr/>
        <a:lstStyle/>
        <a:p>
          <a:endParaRPr lang="zh-TW" altLang="en-US" sz="1000">
            <a:latin typeface="+mj-ea"/>
            <a:ea typeface="+mj-ea"/>
          </a:endParaRPr>
        </a:p>
      </dgm:t>
    </dgm:pt>
    <dgm:pt modelId="{6B96E1AF-EECB-4A0A-80DE-FBC4788266A1}" type="sibTrans" cxnId="{84993C66-5574-4377-B654-FE2DA5BDDC4F}">
      <dgm:prSet/>
      <dgm:spPr/>
      <dgm:t>
        <a:bodyPr/>
        <a:lstStyle/>
        <a:p>
          <a:endParaRPr lang="zh-TW" altLang="en-US" sz="1000">
            <a:latin typeface="+mj-ea"/>
            <a:ea typeface="+mj-ea"/>
          </a:endParaRPr>
        </a:p>
      </dgm:t>
    </dgm:pt>
    <dgm:pt modelId="{D16A3C06-C68B-4CFD-AF1D-9FF482080FA3}">
      <dgm:prSet phldrT="[文字]" custT="1"/>
      <dgm:spPr/>
      <dgm:t>
        <a:bodyPr/>
        <a:lstStyle/>
        <a:p>
          <a:r>
            <a:rPr lang="en-US" altLang="zh-TW" sz="1000" dirty="0" smtClean="0">
              <a:latin typeface="+mj-ea"/>
              <a:ea typeface="+mj-ea"/>
            </a:rPr>
            <a:t>3.3.2</a:t>
          </a:r>
          <a:r>
            <a:rPr lang="zh-TW" altLang="en-US" sz="1000" dirty="0" smtClean="0">
              <a:latin typeface="+mj-ea"/>
              <a:ea typeface="+mj-ea"/>
            </a:rPr>
            <a:t>陸域</a:t>
          </a:r>
          <a:endParaRPr lang="zh-TW" altLang="en-US" sz="1000" dirty="0">
            <a:latin typeface="+mj-ea"/>
            <a:ea typeface="+mj-ea"/>
          </a:endParaRPr>
        </a:p>
      </dgm:t>
    </dgm:pt>
    <dgm:pt modelId="{BA4DBF3D-DEF6-40BC-AA48-81571CCD1058}" type="parTrans" cxnId="{16512C26-140E-45BB-B450-86A7744D7788}">
      <dgm:prSet/>
      <dgm:spPr/>
      <dgm:t>
        <a:bodyPr/>
        <a:lstStyle/>
        <a:p>
          <a:endParaRPr lang="zh-TW" altLang="en-US" sz="1000">
            <a:latin typeface="+mj-ea"/>
            <a:ea typeface="+mj-ea"/>
          </a:endParaRPr>
        </a:p>
      </dgm:t>
    </dgm:pt>
    <dgm:pt modelId="{C828D958-E352-4CDA-BF16-8660AC2F4D19}" type="sibTrans" cxnId="{16512C26-140E-45BB-B450-86A7744D7788}">
      <dgm:prSet/>
      <dgm:spPr/>
      <dgm:t>
        <a:bodyPr/>
        <a:lstStyle/>
        <a:p>
          <a:endParaRPr lang="zh-TW" altLang="en-US" sz="1000">
            <a:latin typeface="+mj-ea"/>
            <a:ea typeface="+mj-ea"/>
          </a:endParaRPr>
        </a:p>
      </dgm:t>
    </dgm:pt>
    <dgm:pt modelId="{0740FFA3-F355-459E-A162-F2BAA2663EB8}">
      <dgm:prSet phldrT="[文字]" custT="1"/>
      <dgm:spPr/>
      <dgm:t>
        <a:bodyPr/>
        <a:lstStyle/>
        <a:p>
          <a:r>
            <a:rPr lang="en-US" altLang="en-US" sz="1000" dirty="0" smtClean="0">
              <a:latin typeface="+mj-ea"/>
              <a:ea typeface="+mj-ea"/>
            </a:rPr>
            <a:t>3.4</a:t>
          </a:r>
          <a:endParaRPr lang="zh-TW" altLang="en-US" sz="1000" dirty="0">
            <a:latin typeface="+mj-ea"/>
            <a:ea typeface="+mj-ea"/>
          </a:endParaRPr>
        </a:p>
      </dgm:t>
    </dgm:pt>
    <dgm:pt modelId="{88D8DD11-ED79-417B-BA02-BD0E7A5AAD33}" type="parTrans" cxnId="{57A5E57C-C2BA-458C-970B-9AE822BF5646}">
      <dgm:prSet/>
      <dgm:spPr/>
      <dgm:t>
        <a:bodyPr/>
        <a:lstStyle/>
        <a:p>
          <a:endParaRPr lang="zh-TW" altLang="en-US" sz="1000">
            <a:latin typeface="+mj-ea"/>
            <a:ea typeface="+mj-ea"/>
          </a:endParaRPr>
        </a:p>
      </dgm:t>
    </dgm:pt>
    <dgm:pt modelId="{C3D78ECD-9FFB-473A-A300-E89C5315D27E}" type="sibTrans" cxnId="{57A5E57C-C2BA-458C-970B-9AE822BF5646}">
      <dgm:prSet/>
      <dgm:spPr/>
      <dgm:t>
        <a:bodyPr/>
        <a:lstStyle/>
        <a:p>
          <a:endParaRPr lang="zh-TW" altLang="en-US" sz="1000">
            <a:latin typeface="+mj-ea"/>
            <a:ea typeface="+mj-ea"/>
          </a:endParaRPr>
        </a:p>
      </dgm:t>
    </dgm:pt>
    <dgm:pt modelId="{64E010B0-64F3-4A73-854E-5BC55CCEB4E9}">
      <dgm:prSet phldrT="[文字]" custT="1"/>
      <dgm:spPr/>
      <dgm:t>
        <a:bodyPr/>
        <a:lstStyle/>
        <a:p>
          <a:r>
            <a:rPr lang="en-US" altLang="zh-TW" sz="1000" smtClean="0">
              <a:latin typeface="+mj-ea"/>
              <a:ea typeface="+mj-ea"/>
            </a:rPr>
            <a:t>4.</a:t>
          </a:r>
          <a:r>
            <a:rPr lang="zh-TW" altLang="en-US" sz="1000" smtClean="0">
              <a:latin typeface="+mj-ea"/>
              <a:ea typeface="+mj-ea"/>
            </a:rPr>
            <a:t>專家諮詢會議 </a:t>
          </a:r>
          <a:endParaRPr lang="zh-TW" altLang="en-US" sz="1000" dirty="0">
            <a:latin typeface="+mj-ea"/>
            <a:ea typeface="+mj-ea"/>
          </a:endParaRPr>
        </a:p>
      </dgm:t>
    </dgm:pt>
    <dgm:pt modelId="{9FADAAD3-A6C5-4899-9453-971319E00634}" type="parTrans" cxnId="{C628A542-47BE-420C-B96F-02195C4F46BF}">
      <dgm:prSet/>
      <dgm:spPr/>
      <dgm:t>
        <a:bodyPr/>
        <a:lstStyle/>
        <a:p>
          <a:endParaRPr lang="zh-TW" altLang="en-US"/>
        </a:p>
      </dgm:t>
    </dgm:pt>
    <dgm:pt modelId="{BDE5C06A-B184-4F39-AFAF-C66183BECB6B}" type="sibTrans" cxnId="{C628A542-47BE-420C-B96F-02195C4F46BF}">
      <dgm:prSet/>
      <dgm:spPr/>
      <dgm:t>
        <a:bodyPr/>
        <a:lstStyle/>
        <a:p>
          <a:endParaRPr lang="zh-TW" altLang="en-US"/>
        </a:p>
      </dgm:t>
    </dgm:pt>
    <dgm:pt modelId="{9FD97FC7-06F2-4B5E-8D19-A70B934AFC71}">
      <dgm:prSet phldrT="[文字]" custT="1"/>
      <dgm:spPr/>
      <dgm:t>
        <a:bodyPr/>
        <a:lstStyle/>
        <a:p>
          <a:r>
            <a:rPr lang="en-US" altLang="en-US" sz="1000" smtClean="0">
              <a:latin typeface="+mj-ea"/>
              <a:ea typeface="+mj-ea"/>
            </a:rPr>
            <a:t>3.3</a:t>
          </a:r>
          <a:endParaRPr lang="zh-TW" altLang="en-US" sz="1000" dirty="0">
            <a:latin typeface="+mj-ea"/>
            <a:ea typeface="+mj-ea"/>
          </a:endParaRPr>
        </a:p>
      </dgm:t>
    </dgm:pt>
    <dgm:pt modelId="{54A7C0AE-4DCB-49C7-89E0-2A03A1BD8E60}" type="parTrans" cxnId="{61E33096-700E-4AD6-B2C3-A7D2C9EA8A1C}">
      <dgm:prSet/>
      <dgm:spPr/>
      <dgm:t>
        <a:bodyPr/>
        <a:lstStyle/>
        <a:p>
          <a:endParaRPr lang="zh-TW" altLang="en-US"/>
        </a:p>
      </dgm:t>
    </dgm:pt>
    <dgm:pt modelId="{EC1602A2-A7D0-4BC1-B783-6FD7001BFD92}" type="sibTrans" cxnId="{61E33096-700E-4AD6-B2C3-A7D2C9EA8A1C}">
      <dgm:prSet/>
      <dgm:spPr/>
      <dgm:t>
        <a:bodyPr/>
        <a:lstStyle/>
        <a:p>
          <a:endParaRPr lang="zh-TW" altLang="en-US"/>
        </a:p>
      </dgm:t>
    </dgm:pt>
    <dgm:pt modelId="{DD7B5106-D6B9-4075-8D9A-75BD3834EBD5}">
      <dgm:prSet phldrT="[文字]" custT="1"/>
      <dgm:spPr/>
      <dgm:t>
        <a:bodyPr vert="vert"/>
        <a:lstStyle/>
        <a:p>
          <a:r>
            <a:rPr lang="en-US" altLang="zh-TW" sz="1000" dirty="0" smtClean="0">
              <a:latin typeface="+mj-ea"/>
              <a:ea typeface="+mj-ea"/>
            </a:rPr>
            <a:t>1.2</a:t>
          </a:r>
          <a:r>
            <a:rPr lang="zh-TW" altLang="en-US" sz="1000" dirty="0" smtClean="0">
              <a:latin typeface="+mj-ea"/>
              <a:ea typeface="+mj-ea"/>
            </a:rPr>
            <a:t>聯合國永續發展指標 </a:t>
          </a:r>
          <a:endParaRPr lang="zh-TW" altLang="en-US" sz="1000" dirty="0">
            <a:latin typeface="+mj-ea"/>
            <a:ea typeface="+mj-ea"/>
          </a:endParaRPr>
        </a:p>
      </dgm:t>
    </dgm:pt>
    <dgm:pt modelId="{55BD9E3F-1BAD-488C-9E43-D52AADFB02D7}" type="parTrans" cxnId="{2F7067AE-0199-4C51-8477-3E65CA023F75}">
      <dgm:prSet/>
      <dgm:spPr/>
      <dgm:t>
        <a:bodyPr/>
        <a:lstStyle/>
        <a:p>
          <a:endParaRPr lang="zh-TW" altLang="en-US"/>
        </a:p>
      </dgm:t>
    </dgm:pt>
    <dgm:pt modelId="{0EB24EFB-1F8F-4223-945A-3B49311310FD}" type="sibTrans" cxnId="{2F7067AE-0199-4C51-8477-3E65CA023F75}">
      <dgm:prSet/>
      <dgm:spPr/>
      <dgm:t>
        <a:bodyPr/>
        <a:lstStyle/>
        <a:p>
          <a:endParaRPr lang="zh-TW" altLang="en-US"/>
        </a:p>
      </dgm:t>
    </dgm:pt>
    <dgm:pt modelId="{458621A5-44A3-40E6-B6B4-02FFE1ABFA36}" type="pres">
      <dgm:prSet presAssocID="{E666F1E3-6A50-4611-9AB0-943E70F4A29A}" presName="Name0" presStyleCnt="0">
        <dgm:presLayoutVars>
          <dgm:chPref val="1"/>
          <dgm:dir/>
          <dgm:animOne val="branch"/>
          <dgm:animLvl val="lvl"/>
          <dgm:resizeHandles/>
        </dgm:presLayoutVars>
      </dgm:prSet>
      <dgm:spPr/>
      <dgm:t>
        <a:bodyPr/>
        <a:lstStyle/>
        <a:p>
          <a:endParaRPr lang="en-US"/>
        </a:p>
      </dgm:t>
    </dgm:pt>
    <dgm:pt modelId="{997E61B8-245F-46C4-BDFE-6283AB05604C}" type="pres">
      <dgm:prSet presAssocID="{CF49CDE2-BCD7-410C-8876-C479C7EA2A0C}" presName="vertOne" presStyleCnt="0"/>
      <dgm:spPr/>
    </dgm:pt>
    <dgm:pt modelId="{EE8B8B0A-58C8-4F4C-BA19-1BBF0B7BF235}" type="pres">
      <dgm:prSet presAssocID="{CF49CDE2-BCD7-410C-8876-C479C7EA2A0C}" presName="txOne" presStyleLbl="node0" presStyleIdx="0" presStyleCnt="1" custScaleY="44568">
        <dgm:presLayoutVars>
          <dgm:chPref val="3"/>
        </dgm:presLayoutVars>
      </dgm:prSet>
      <dgm:spPr/>
      <dgm:t>
        <a:bodyPr/>
        <a:lstStyle/>
        <a:p>
          <a:endParaRPr lang="en-US"/>
        </a:p>
      </dgm:t>
    </dgm:pt>
    <dgm:pt modelId="{7AC0D1ED-671A-47D6-A45D-5347F6E734BC}" type="pres">
      <dgm:prSet presAssocID="{CF49CDE2-BCD7-410C-8876-C479C7EA2A0C}" presName="parTransOne" presStyleCnt="0"/>
      <dgm:spPr/>
    </dgm:pt>
    <dgm:pt modelId="{B3F79E41-84E6-4C46-8EAB-62B2029004ED}" type="pres">
      <dgm:prSet presAssocID="{CF49CDE2-BCD7-410C-8876-C479C7EA2A0C}" presName="horzOne" presStyleCnt="0"/>
      <dgm:spPr/>
    </dgm:pt>
    <dgm:pt modelId="{ECC13BC5-8DD7-48C8-AB72-5F2E8E8449E0}" type="pres">
      <dgm:prSet presAssocID="{E87D523A-F34D-4391-BF0A-CAF847DA98D1}" presName="vertTwo" presStyleCnt="0"/>
      <dgm:spPr/>
    </dgm:pt>
    <dgm:pt modelId="{2D1C4A5E-8BCE-4CFD-857B-705FEF769F44}" type="pres">
      <dgm:prSet presAssocID="{E87D523A-F34D-4391-BF0A-CAF847DA98D1}" presName="txTwo" presStyleLbl="node2" presStyleIdx="0" presStyleCnt="5">
        <dgm:presLayoutVars>
          <dgm:chPref val="3"/>
        </dgm:presLayoutVars>
      </dgm:prSet>
      <dgm:spPr/>
      <dgm:t>
        <a:bodyPr/>
        <a:lstStyle/>
        <a:p>
          <a:endParaRPr lang="en-US"/>
        </a:p>
      </dgm:t>
    </dgm:pt>
    <dgm:pt modelId="{817D21A2-EFAF-4526-B86A-3264F5EFBA9A}" type="pres">
      <dgm:prSet presAssocID="{E87D523A-F34D-4391-BF0A-CAF847DA98D1}" presName="parTransTwo" presStyleCnt="0"/>
      <dgm:spPr/>
    </dgm:pt>
    <dgm:pt modelId="{50B7C54C-2A34-4251-B678-A14A22E42216}" type="pres">
      <dgm:prSet presAssocID="{E87D523A-F34D-4391-BF0A-CAF847DA98D1}" presName="horzTwo" presStyleCnt="0"/>
      <dgm:spPr/>
    </dgm:pt>
    <dgm:pt modelId="{2CED7D33-6C8E-4B74-9545-AAC4AF1BB18E}" type="pres">
      <dgm:prSet presAssocID="{C26D3F62-6499-4B76-BE68-4A39E6978DB3}" presName="vertThree" presStyleCnt="0"/>
      <dgm:spPr/>
    </dgm:pt>
    <dgm:pt modelId="{EF53CC01-156A-4E47-9C72-91A0E5B6A584}" type="pres">
      <dgm:prSet presAssocID="{C26D3F62-6499-4B76-BE68-4A39E6978DB3}" presName="txThree" presStyleLbl="node3" presStyleIdx="0" presStyleCnt="14" custScaleY="108082">
        <dgm:presLayoutVars>
          <dgm:chPref val="3"/>
        </dgm:presLayoutVars>
      </dgm:prSet>
      <dgm:spPr/>
      <dgm:t>
        <a:bodyPr/>
        <a:lstStyle/>
        <a:p>
          <a:endParaRPr lang="zh-TW" altLang="en-US"/>
        </a:p>
      </dgm:t>
    </dgm:pt>
    <dgm:pt modelId="{0A2ADE9E-D6C1-4EEC-B77C-3F86C7C01D58}" type="pres">
      <dgm:prSet presAssocID="{C26D3F62-6499-4B76-BE68-4A39E6978DB3}" presName="horzThree" presStyleCnt="0"/>
      <dgm:spPr/>
    </dgm:pt>
    <dgm:pt modelId="{84DFC766-0B23-4684-B500-2B0DA3D2BD5F}" type="pres">
      <dgm:prSet presAssocID="{BD79E0AE-86F8-4679-88FB-9316857AE82D}" presName="sibSpaceThree" presStyleCnt="0"/>
      <dgm:spPr/>
    </dgm:pt>
    <dgm:pt modelId="{E84F59F6-27EA-4659-939F-6826A49EE7AB}" type="pres">
      <dgm:prSet presAssocID="{DD7B5106-D6B9-4075-8D9A-75BD3834EBD5}" presName="vertThree" presStyleCnt="0"/>
      <dgm:spPr/>
    </dgm:pt>
    <dgm:pt modelId="{76C23215-35D2-4ED6-ACF5-511BFA910C63}" type="pres">
      <dgm:prSet presAssocID="{DD7B5106-D6B9-4075-8D9A-75BD3834EBD5}" presName="txThree" presStyleLbl="node3" presStyleIdx="1" presStyleCnt="14" custScaleY="108082">
        <dgm:presLayoutVars>
          <dgm:chPref val="3"/>
        </dgm:presLayoutVars>
      </dgm:prSet>
      <dgm:spPr/>
      <dgm:t>
        <a:bodyPr/>
        <a:lstStyle/>
        <a:p>
          <a:endParaRPr lang="zh-TW" altLang="en-US"/>
        </a:p>
      </dgm:t>
    </dgm:pt>
    <dgm:pt modelId="{80D5DB2B-F72E-4977-B373-05AD57C4847D}" type="pres">
      <dgm:prSet presAssocID="{DD7B5106-D6B9-4075-8D9A-75BD3834EBD5}" presName="horzThree" presStyleCnt="0"/>
      <dgm:spPr/>
    </dgm:pt>
    <dgm:pt modelId="{32511EC5-E996-4F44-BD9E-F52637278527}" type="pres">
      <dgm:prSet presAssocID="{E4873E2E-3BA2-4F90-A6E6-58A1E80A0752}" presName="sibSpaceTwo" presStyleCnt="0"/>
      <dgm:spPr/>
    </dgm:pt>
    <dgm:pt modelId="{DE2F1D24-7D0A-449C-974A-2ED708F2FE2F}" type="pres">
      <dgm:prSet presAssocID="{9E9CC438-E723-4E62-8B45-7AC6F4C212BF}" presName="vertTwo" presStyleCnt="0"/>
      <dgm:spPr/>
    </dgm:pt>
    <dgm:pt modelId="{E515DE69-550E-461F-9936-C9FDDC8BC36E}" type="pres">
      <dgm:prSet presAssocID="{9E9CC438-E723-4E62-8B45-7AC6F4C212BF}" presName="txTwo" presStyleLbl="node2" presStyleIdx="1" presStyleCnt="5">
        <dgm:presLayoutVars>
          <dgm:chPref val="3"/>
        </dgm:presLayoutVars>
      </dgm:prSet>
      <dgm:spPr/>
      <dgm:t>
        <a:bodyPr/>
        <a:lstStyle/>
        <a:p>
          <a:endParaRPr lang="en-US"/>
        </a:p>
      </dgm:t>
    </dgm:pt>
    <dgm:pt modelId="{EF459C63-6415-4213-B7AA-3DD4AF3E8971}" type="pres">
      <dgm:prSet presAssocID="{9E9CC438-E723-4E62-8B45-7AC6F4C212BF}" presName="parTransTwo" presStyleCnt="0"/>
      <dgm:spPr/>
    </dgm:pt>
    <dgm:pt modelId="{58D7BBB0-A699-41F0-AC52-4DAB6FBAFD65}" type="pres">
      <dgm:prSet presAssocID="{9E9CC438-E723-4E62-8B45-7AC6F4C212BF}" presName="horzTwo" presStyleCnt="0"/>
      <dgm:spPr/>
    </dgm:pt>
    <dgm:pt modelId="{C1049D93-CF57-4C12-A3E4-D3B06F66128B}" type="pres">
      <dgm:prSet presAssocID="{86B744C8-B04B-4E37-9681-6D9A6AADDB02}" presName="vertThree" presStyleCnt="0"/>
      <dgm:spPr/>
    </dgm:pt>
    <dgm:pt modelId="{AEDA6016-7661-4CFE-9A4C-0D5DF30E6D32}" type="pres">
      <dgm:prSet presAssocID="{86B744C8-B04B-4E37-9681-6D9A6AADDB02}" presName="txThree" presStyleLbl="node3" presStyleIdx="2" presStyleCnt="14" custScaleY="108082">
        <dgm:presLayoutVars>
          <dgm:chPref val="3"/>
        </dgm:presLayoutVars>
      </dgm:prSet>
      <dgm:spPr/>
      <dgm:t>
        <a:bodyPr/>
        <a:lstStyle/>
        <a:p>
          <a:endParaRPr lang="zh-TW" altLang="en-US"/>
        </a:p>
      </dgm:t>
    </dgm:pt>
    <dgm:pt modelId="{B3E34C8D-EC51-4E55-B5BE-F1B37B5530C5}" type="pres">
      <dgm:prSet presAssocID="{86B744C8-B04B-4E37-9681-6D9A6AADDB02}" presName="horzThree" presStyleCnt="0"/>
      <dgm:spPr/>
    </dgm:pt>
    <dgm:pt modelId="{A7679810-C903-46F2-8BF2-89989909EF20}" type="pres">
      <dgm:prSet presAssocID="{3B58379B-5453-4EC6-8153-ECA6AA6805EA}" presName="sibSpaceThree" presStyleCnt="0"/>
      <dgm:spPr/>
    </dgm:pt>
    <dgm:pt modelId="{1DD33D5B-B241-4532-BEB5-EB37E94AC7A5}" type="pres">
      <dgm:prSet presAssocID="{107934DD-75B4-4167-B978-0D4FBD99E5BB}" presName="vertThree" presStyleCnt="0"/>
      <dgm:spPr/>
    </dgm:pt>
    <dgm:pt modelId="{6917C635-285D-4568-BF40-DBF0E7AA9717}" type="pres">
      <dgm:prSet presAssocID="{107934DD-75B4-4167-B978-0D4FBD99E5BB}" presName="txThree" presStyleLbl="node3" presStyleIdx="3" presStyleCnt="14" custScaleY="108082">
        <dgm:presLayoutVars>
          <dgm:chPref val="3"/>
        </dgm:presLayoutVars>
      </dgm:prSet>
      <dgm:spPr/>
      <dgm:t>
        <a:bodyPr/>
        <a:lstStyle/>
        <a:p>
          <a:endParaRPr lang="zh-TW" altLang="en-US"/>
        </a:p>
      </dgm:t>
    </dgm:pt>
    <dgm:pt modelId="{5DD48FF1-EA42-4F21-B41B-2C8E3E21829B}" type="pres">
      <dgm:prSet presAssocID="{107934DD-75B4-4167-B978-0D4FBD99E5BB}" presName="horzThree" presStyleCnt="0"/>
      <dgm:spPr/>
    </dgm:pt>
    <dgm:pt modelId="{0D05C7B4-DE29-4617-936F-F4207F3379B3}" type="pres">
      <dgm:prSet presAssocID="{7CB82281-0DED-4EB5-8399-DA15039ADB01}" presName="sibSpaceThree" presStyleCnt="0"/>
      <dgm:spPr/>
    </dgm:pt>
    <dgm:pt modelId="{FB57160E-0E4C-403B-B907-6C7BDF824D78}" type="pres">
      <dgm:prSet presAssocID="{76848657-9225-41C3-B021-94F46ACB26DF}" presName="vertThree" presStyleCnt="0"/>
      <dgm:spPr/>
    </dgm:pt>
    <dgm:pt modelId="{AA7FEB95-14F0-4074-B9DB-8077F8235CBF}" type="pres">
      <dgm:prSet presAssocID="{76848657-9225-41C3-B021-94F46ACB26DF}" presName="txThree" presStyleLbl="node3" presStyleIdx="4" presStyleCnt="14" custScaleY="108082">
        <dgm:presLayoutVars>
          <dgm:chPref val="3"/>
        </dgm:presLayoutVars>
      </dgm:prSet>
      <dgm:spPr/>
      <dgm:t>
        <a:bodyPr/>
        <a:lstStyle/>
        <a:p>
          <a:endParaRPr lang="zh-TW" altLang="en-US"/>
        </a:p>
      </dgm:t>
    </dgm:pt>
    <dgm:pt modelId="{FA324BE7-F027-47B4-A109-1E70823C23EE}" type="pres">
      <dgm:prSet presAssocID="{76848657-9225-41C3-B021-94F46ACB26DF}" presName="horzThree" presStyleCnt="0"/>
      <dgm:spPr/>
    </dgm:pt>
    <dgm:pt modelId="{3ADEAAF9-1369-46FF-A3D7-D088624841A8}" type="pres">
      <dgm:prSet presAssocID="{240B9506-2DA0-4BEF-88B1-C2FCFE83E09E}" presName="sibSpaceTwo" presStyleCnt="0"/>
      <dgm:spPr/>
    </dgm:pt>
    <dgm:pt modelId="{44556659-DAA8-4FA8-818B-7388EA9D9B56}" type="pres">
      <dgm:prSet presAssocID="{127DE74E-6D6D-4F49-8B8F-C5F5CE8593F0}" presName="vertTwo" presStyleCnt="0"/>
      <dgm:spPr/>
    </dgm:pt>
    <dgm:pt modelId="{577EB7F2-B7B6-4896-BCD2-1856843A4079}" type="pres">
      <dgm:prSet presAssocID="{127DE74E-6D6D-4F49-8B8F-C5F5CE8593F0}" presName="txTwo" presStyleLbl="node2" presStyleIdx="2" presStyleCnt="5">
        <dgm:presLayoutVars>
          <dgm:chPref val="3"/>
        </dgm:presLayoutVars>
      </dgm:prSet>
      <dgm:spPr/>
      <dgm:t>
        <a:bodyPr/>
        <a:lstStyle/>
        <a:p>
          <a:endParaRPr lang="en-US"/>
        </a:p>
      </dgm:t>
    </dgm:pt>
    <dgm:pt modelId="{879465C5-797D-4F39-A3EB-CC66D277F508}" type="pres">
      <dgm:prSet presAssocID="{127DE74E-6D6D-4F49-8B8F-C5F5CE8593F0}" presName="parTransTwo" presStyleCnt="0"/>
      <dgm:spPr/>
    </dgm:pt>
    <dgm:pt modelId="{5143503C-B4BC-49D3-86B9-329F90CE324B}" type="pres">
      <dgm:prSet presAssocID="{127DE74E-6D6D-4F49-8B8F-C5F5CE8593F0}" presName="horzTwo" presStyleCnt="0"/>
      <dgm:spPr/>
    </dgm:pt>
    <dgm:pt modelId="{AF2198CE-6B0D-4383-A1F5-0C43EC95BA09}" type="pres">
      <dgm:prSet presAssocID="{FA73ED62-8459-456D-8454-7E2680DEB964}" presName="vertThree" presStyleCnt="0"/>
      <dgm:spPr/>
    </dgm:pt>
    <dgm:pt modelId="{59FCBADA-A145-4162-AE54-2D256AF2B3E2}" type="pres">
      <dgm:prSet presAssocID="{FA73ED62-8459-456D-8454-7E2680DEB964}" presName="txThree" presStyleLbl="node3" presStyleIdx="5" presStyleCnt="14" custScaleY="108082" custLinFactNeighborX="-140">
        <dgm:presLayoutVars>
          <dgm:chPref val="3"/>
        </dgm:presLayoutVars>
      </dgm:prSet>
      <dgm:spPr/>
      <dgm:t>
        <a:bodyPr/>
        <a:lstStyle/>
        <a:p>
          <a:endParaRPr lang="zh-TW" altLang="en-US"/>
        </a:p>
      </dgm:t>
    </dgm:pt>
    <dgm:pt modelId="{13FDE73E-F65F-4A92-9C44-86B71710AE60}" type="pres">
      <dgm:prSet presAssocID="{FA73ED62-8459-456D-8454-7E2680DEB964}" presName="horzThree" presStyleCnt="0"/>
      <dgm:spPr/>
    </dgm:pt>
    <dgm:pt modelId="{54B7B051-539B-4A38-8635-F35119FCCBB5}" type="pres">
      <dgm:prSet presAssocID="{C90C4FA7-3161-4070-94DF-E5F356E0A3B3}" presName="sibSpaceThree" presStyleCnt="0"/>
      <dgm:spPr/>
    </dgm:pt>
    <dgm:pt modelId="{2BFFE32E-A35E-4633-A1D4-59DB26EF7AD9}" type="pres">
      <dgm:prSet presAssocID="{30CF55F7-7110-4435-9FD3-F4FCB0BDA96B}" presName="vertThree" presStyleCnt="0"/>
      <dgm:spPr/>
    </dgm:pt>
    <dgm:pt modelId="{2EBD4666-2087-4D6F-A788-4486FDEB2E57}" type="pres">
      <dgm:prSet presAssocID="{30CF55F7-7110-4435-9FD3-F4FCB0BDA96B}" presName="txThree" presStyleLbl="node3" presStyleIdx="6" presStyleCnt="14" custScaleY="108082" custLinFactNeighborX="-140">
        <dgm:presLayoutVars>
          <dgm:chPref val="3"/>
        </dgm:presLayoutVars>
      </dgm:prSet>
      <dgm:spPr/>
      <dgm:t>
        <a:bodyPr/>
        <a:lstStyle/>
        <a:p>
          <a:endParaRPr lang="zh-TW" altLang="en-US"/>
        </a:p>
      </dgm:t>
    </dgm:pt>
    <dgm:pt modelId="{23367D08-0B58-4A54-99D9-163A6D448341}" type="pres">
      <dgm:prSet presAssocID="{30CF55F7-7110-4435-9FD3-F4FCB0BDA96B}" presName="horzThree" presStyleCnt="0"/>
      <dgm:spPr/>
    </dgm:pt>
    <dgm:pt modelId="{8B84067F-BFC5-4F54-951F-F542B8AE5F1A}" type="pres">
      <dgm:prSet presAssocID="{E2FB8DE1-413D-4B77-86A1-6C62F8151FAC}" presName="sibSpaceThree" presStyleCnt="0"/>
      <dgm:spPr/>
    </dgm:pt>
    <dgm:pt modelId="{B7F8901B-A368-4528-9A65-912AE081CEFA}" type="pres">
      <dgm:prSet presAssocID="{9FD97FC7-06F2-4B5E-8D19-A70B934AFC71}" presName="vertThree" presStyleCnt="0"/>
      <dgm:spPr/>
    </dgm:pt>
    <dgm:pt modelId="{25433E46-4CE1-4C22-A87F-F558D2F02C97}" type="pres">
      <dgm:prSet presAssocID="{9FD97FC7-06F2-4B5E-8D19-A70B934AFC71}" presName="txThree" presStyleLbl="node3" presStyleIdx="7" presStyleCnt="14" custScaleY="108082" custLinFactNeighborX="-68">
        <dgm:presLayoutVars>
          <dgm:chPref val="3"/>
        </dgm:presLayoutVars>
      </dgm:prSet>
      <dgm:spPr/>
      <dgm:t>
        <a:bodyPr/>
        <a:lstStyle/>
        <a:p>
          <a:endParaRPr lang="en-US"/>
        </a:p>
      </dgm:t>
    </dgm:pt>
    <dgm:pt modelId="{155F07EB-C7C9-4A2E-8924-948AFB783D2B}" type="pres">
      <dgm:prSet presAssocID="{9FD97FC7-06F2-4B5E-8D19-A70B934AFC71}" presName="parTransThree" presStyleCnt="0"/>
      <dgm:spPr/>
    </dgm:pt>
    <dgm:pt modelId="{44631BD4-A9EF-4EA8-A0AE-E794A018FCC5}" type="pres">
      <dgm:prSet presAssocID="{9FD97FC7-06F2-4B5E-8D19-A70B934AFC71}" presName="horzThree" presStyleCnt="0"/>
      <dgm:spPr/>
    </dgm:pt>
    <dgm:pt modelId="{FF96DCF2-A0DA-4548-8A4C-32C04F8D1DA5}" type="pres">
      <dgm:prSet presAssocID="{4D51AD77-E689-4FE5-B7E6-6217D1F78405}" presName="vertFour" presStyleCnt="0">
        <dgm:presLayoutVars>
          <dgm:chPref val="3"/>
        </dgm:presLayoutVars>
      </dgm:prSet>
      <dgm:spPr/>
    </dgm:pt>
    <dgm:pt modelId="{9AD784BE-4EA1-4B4D-859F-B2E4F1342A37}" type="pres">
      <dgm:prSet presAssocID="{4D51AD77-E689-4FE5-B7E6-6217D1F78405}" presName="txFour" presStyleLbl="node4" presStyleIdx="0" presStyleCnt="14">
        <dgm:presLayoutVars>
          <dgm:chPref val="3"/>
        </dgm:presLayoutVars>
      </dgm:prSet>
      <dgm:spPr/>
      <dgm:t>
        <a:bodyPr/>
        <a:lstStyle/>
        <a:p>
          <a:endParaRPr lang="en-US"/>
        </a:p>
      </dgm:t>
    </dgm:pt>
    <dgm:pt modelId="{2EA91D8D-32A0-4ACE-B611-0155220E4423}" type="pres">
      <dgm:prSet presAssocID="{4D51AD77-E689-4FE5-B7E6-6217D1F78405}" presName="horzFour" presStyleCnt="0"/>
      <dgm:spPr/>
    </dgm:pt>
    <dgm:pt modelId="{87285F10-F913-480A-8AC8-EE729AC0A6A8}" type="pres">
      <dgm:prSet presAssocID="{6B96E1AF-EECB-4A0A-80DE-FBC4788266A1}" presName="sibSpaceFour" presStyleCnt="0"/>
      <dgm:spPr/>
    </dgm:pt>
    <dgm:pt modelId="{9C52A71C-62CD-4102-858C-0C7104E7A981}" type="pres">
      <dgm:prSet presAssocID="{D16A3C06-C68B-4CFD-AF1D-9FF482080FA3}" presName="vertFour" presStyleCnt="0">
        <dgm:presLayoutVars>
          <dgm:chPref val="3"/>
        </dgm:presLayoutVars>
      </dgm:prSet>
      <dgm:spPr/>
    </dgm:pt>
    <dgm:pt modelId="{6E11D565-4FA6-4B94-9796-B2A4353F22E9}" type="pres">
      <dgm:prSet presAssocID="{D16A3C06-C68B-4CFD-AF1D-9FF482080FA3}" presName="txFour" presStyleLbl="node4" presStyleIdx="1" presStyleCnt="14">
        <dgm:presLayoutVars>
          <dgm:chPref val="3"/>
        </dgm:presLayoutVars>
      </dgm:prSet>
      <dgm:spPr/>
      <dgm:t>
        <a:bodyPr/>
        <a:lstStyle/>
        <a:p>
          <a:endParaRPr lang="en-US"/>
        </a:p>
      </dgm:t>
    </dgm:pt>
    <dgm:pt modelId="{4201F58F-A0BE-408A-B599-9F8D99D14D9D}" type="pres">
      <dgm:prSet presAssocID="{D16A3C06-C68B-4CFD-AF1D-9FF482080FA3}" presName="horzFour" presStyleCnt="0"/>
      <dgm:spPr/>
    </dgm:pt>
    <dgm:pt modelId="{432967C9-5CED-432C-AD41-E47FCC5EAB8D}" type="pres">
      <dgm:prSet presAssocID="{EC1602A2-A7D0-4BC1-B783-6FD7001BFD92}" presName="sibSpaceThree" presStyleCnt="0"/>
      <dgm:spPr/>
    </dgm:pt>
    <dgm:pt modelId="{71600A9A-DA50-42D7-92A9-B49B2056402C}" type="pres">
      <dgm:prSet presAssocID="{0740FFA3-F355-459E-A162-F2BAA2663EB8}" presName="vertThree" presStyleCnt="0"/>
      <dgm:spPr/>
    </dgm:pt>
    <dgm:pt modelId="{526A034F-4BD2-4C7B-9A64-4EEC40DDE7D1}" type="pres">
      <dgm:prSet presAssocID="{0740FFA3-F355-459E-A162-F2BAA2663EB8}" presName="txThree" presStyleLbl="node3" presStyleIdx="8" presStyleCnt="14" custScaleY="108082" custLinFactNeighborX="-140">
        <dgm:presLayoutVars>
          <dgm:chPref val="3"/>
        </dgm:presLayoutVars>
      </dgm:prSet>
      <dgm:spPr/>
      <dgm:t>
        <a:bodyPr/>
        <a:lstStyle/>
        <a:p>
          <a:endParaRPr lang="zh-TW" altLang="en-US"/>
        </a:p>
      </dgm:t>
    </dgm:pt>
    <dgm:pt modelId="{0AF67999-7338-45BD-A0E5-DE3FA8678999}" type="pres">
      <dgm:prSet presAssocID="{0740FFA3-F355-459E-A162-F2BAA2663EB8}" presName="horzThree" presStyleCnt="0"/>
      <dgm:spPr/>
    </dgm:pt>
    <dgm:pt modelId="{67F63E05-92EE-4659-B936-40BDE5F328E8}" type="pres">
      <dgm:prSet presAssocID="{D06FF42E-FBA1-4C6C-93B5-D63E8B62C2F3}" presName="sibSpaceTwo" presStyleCnt="0"/>
      <dgm:spPr/>
    </dgm:pt>
    <dgm:pt modelId="{87369C94-7DD8-4EFF-A841-A4ADD147A997}" type="pres">
      <dgm:prSet presAssocID="{64E010B0-64F3-4A73-854E-5BC55CCEB4E9}" presName="vertTwo" presStyleCnt="0"/>
      <dgm:spPr/>
    </dgm:pt>
    <dgm:pt modelId="{E377F92D-4C04-4C49-9DC0-02E0F0EF6872}" type="pres">
      <dgm:prSet presAssocID="{64E010B0-64F3-4A73-854E-5BC55CCEB4E9}" presName="txTwo" presStyleLbl="node2" presStyleIdx="3" presStyleCnt="5">
        <dgm:presLayoutVars>
          <dgm:chPref val="3"/>
        </dgm:presLayoutVars>
      </dgm:prSet>
      <dgm:spPr/>
      <dgm:t>
        <a:bodyPr/>
        <a:lstStyle/>
        <a:p>
          <a:endParaRPr lang="en-US"/>
        </a:p>
      </dgm:t>
    </dgm:pt>
    <dgm:pt modelId="{8E9D08DD-6443-4B79-8913-AF72A0491ECE}" type="pres">
      <dgm:prSet presAssocID="{64E010B0-64F3-4A73-854E-5BC55CCEB4E9}" presName="parTransTwo" presStyleCnt="0"/>
      <dgm:spPr/>
    </dgm:pt>
    <dgm:pt modelId="{5F237762-71EF-470E-9A13-D7DB6B744C04}" type="pres">
      <dgm:prSet presAssocID="{64E010B0-64F3-4A73-854E-5BC55CCEB4E9}" presName="horzTwo" presStyleCnt="0"/>
      <dgm:spPr/>
    </dgm:pt>
    <dgm:pt modelId="{4C618C38-E373-469F-8ABB-122EAD0CC569}" type="pres">
      <dgm:prSet presAssocID="{EB50CE1C-F4B0-4A5F-AF5C-59C95AE8DA40}" presName="vertThree" presStyleCnt="0"/>
      <dgm:spPr/>
    </dgm:pt>
    <dgm:pt modelId="{76A4F2C8-B2CE-4DBB-AB88-2F465FF1F239}" type="pres">
      <dgm:prSet presAssocID="{EB50CE1C-F4B0-4A5F-AF5C-59C95AE8DA40}" presName="txThree" presStyleLbl="node3" presStyleIdx="9" presStyleCnt="14" custScaleY="108082" custLinFactNeighborX="-30">
        <dgm:presLayoutVars>
          <dgm:chPref val="3"/>
        </dgm:presLayoutVars>
      </dgm:prSet>
      <dgm:spPr/>
      <dgm:t>
        <a:bodyPr/>
        <a:lstStyle/>
        <a:p>
          <a:endParaRPr lang="en-US"/>
        </a:p>
      </dgm:t>
    </dgm:pt>
    <dgm:pt modelId="{D6635840-8B93-46C5-AE30-8E654A2C5B3D}" type="pres">
      <dgm:prSet presAssocID="{EB50CE1C-F4B0-4A5F-AF5C-59C95AE8DA40}" presName="parTransThree" presStyleCnt="0"/>
      <dgm:spPr/>
    </dgm:pt>
    <dgm:pt modelId="{AC8E29A6-5961-4C8D-AD4A-CCA0BE9ECF28}" type="pres">
      <dgm:prSet presAssocID="{EB50CE1C-F4B0-4A5F-AF5C-59C95AE8DA40}" presName="horzThree" presStyleCnt="0"/>
      <dgm:spPr/>
    </dgm:pt>
    <dgm:pt modelId="{B8DE1D2C-3FA9-43DF-A436-5767ED9E71AF}" type="pres">
      <dgm:prSet presAssocID="{D7910E26-8C82-416F-B96E-AC29B0A3279C}" presName="vertFour" presStyleCnt="0">
        <dgm:presLayoutVars>
          <dgm:chPref val="3"/>
        </dgm:presLayoutVars>
      </dgm:prSet>
      <dgm:spPr/>
    </dgm:pt>
    <dgm:pt modelId="{8AAE2BFD-110A-4435-8AF8-A2B79CAFA365}" type="pres">
      <dgm:prSet presAssocID="{D7910E26-8C82-416F-B96E-AC29B0A3279C}" presName="txFour" presStyleLbl="node4" presStyleIdx="2" presStyleCnt="14">
        <dgm:presLayoutVars>
          <dgm:chPref val="3"/>
        </dgm:presLayoutVars>
      </dgm:prSet>
      <dgm:spPr/>
      <dgm:t>
        <a:bodyPr/>
        <a:lstStyle/>
        <a:p>
          <a:endParaRPr lang="en-US"/>
        </a:p>
      </dgm:t>
    </dgm:pt>
    <dgm:pt modelId="{E3AD89B2-D547-495D-9749-80AD3B032CCB}" type="pres">
      <dgm:prSet presAssocID="{D7910E26-8C82-416F-B96E-AC29B0A3279C}" presName="horzFour" presStyleCnt="0"/>
      <dgm:spPr/>
    </dgm:pt>
    <dgm:pt modelId="{1B08EF8B-D075-49A7-8A6D-D818C6FE2E34}" type="pres">
      <dgm:prSet presAssocID="{C88DF275-A0DA-4164-9A65-A3B5E157EF1E}" presName="sibSpaceFour" presStyleCnt="0"/>
      <dgm:spPr/>
    </dgm:pt>
    <dgm:pt modelId="{2A2B3CB4-4DB2-4003-A185-E32110AE0500}" type="pres">
      <dgm:prSet presAssocID="{CA789587-A483-41D4-BF62-47E90EE7A96E}" presName="vertFour" presStyleCnt="0">
        <dgm:presLayoutVars>
          <dgm:chPref val="3"/>
        </dgm:presLayoutVars>
      </dgm:prSet>
      <dgm:spPr/>
    </dgm:pt>
    <dgm:pt modelId="{F97900AF-2EA4-498A-8B3E-DA83EA0BA3A0}" type="pres">
      <dgm:prSet presAssocID="{CA789587-A483-41D4-BF62-47E90EE7A96E}" presName="txFour" presStyleLbl="node4" presStyleIdx="3" presStyleCnt="14">
        <dgm:presLayoutVars>
          <dgm:chPref val="3"/>
        </dgm:presLayoutVars>
      </dgm:prSet>
      <dgm:spPr/>
      <dgm:t>
        <a:bodyPr/>
        <a:lstStyle/>
        <a:p>
          <a:endParaRPr lang="en-US"/>
        </a:p>
      </dgm:t>
    </dgm:pt>
    <dgm:pt modelId="{993713DD-8A86-4AF2-AB8C-0D46805EE9B5}" type="pres">
      <dgm:prSet presAssocID="{CA789587-A483-41D4-BF62-47E90EE7A96E}" presName="horzFour" presStyleCnt="0"/>
      <dgm:spPr/>
    </dgm:pt>
    <dgm:pt modelId="{DBE8BE3F-5DBA-443C-B776-7F6F7E237F37}" type="pres">
      <dgm:prSet presAssocID="{CEBBEBA3-06D0-4C2A-A99D-941D710538FD}" presName="sibSpaceThree" presStyleCnt="0"/>
      <dgm:spPr/>
    </dgm:pt>
    <dgm:pt modelId="{787A3A13-0C89-4A92-856C-8F26734EF04B}" type="pres">
      <dgm:prSet presAssocID="{EA482240-C789-4269-8145-7DD5B4DD2078}" presName="vertThree" presStyleCnt="0"/>
      <dgm:spPr/>
    </dgm:pt>
    <dgm:pt modelId="{34242A87-6A3D-42AB-8639-040CDB9DAD2A}" type="pres">
      <dgm:prSet presAssocID="{EA482240-C789-4269-8145-7DD5B4DD2078}" presName="txThree" presStyleLbl="node3" presStyleIdx="10" presStyleCnt="14" custScaleY="108082" custLinFactNeighborX="-68">
        <dgm:presLayoutVars>
          <dgm:chPref val="3"/>
        </dgm:presLayoutVars>
      </dgm:prSet>
      <dgm:spPr/>
      <dgm:t>
        <a:bodyPr/>
        <a:lstStyle/>
        <a:p>
          <a:endParaRPr lang="en-US"/>
        </a:p>
      </dgm:t>
    </dgm:pt>
    <dgm:pt modelId="{09BE02D0-7FF8-4D1A-A45D-AF0ACBFF7BA9}" type="pres">
      <dgm:prSet presAssocID="{EA482240-C789-4269-8145-7DD5B4DD2078}" presName="parTransThree" presStyleCnt="0"/>
      <dgm:spPr/>
    </dgm:pt>
    <dgm:pt modelId="{05461FDC-E82B-4969-8C80-90A83192620E}" type="pres">
      <dgm:prSet presAssocID="{EA482240-C789-4269-8145-7DD5B4DD2078}" presName="horzThree" presStyleCnt="0"/>
      <dgm:spPr/>
    </dgm:pt>
    <dgm:pt modelId="{4F3A8FA5-0C8D-4716-B7F9-48B042F97B8A}" type="pres">
      <dgm:prSet presAssocID="{314A9FA1-32AC-439C-BC09-938332015254}" presName="vertFour" presStyleCnt="0">
        <dgm:presLayoutVars>
          <dgm:chPref val="3"/>
        </dgm:presLayoutVars>
      </dgm:prSet>
      <dgm:spPr/>
    </dgm:pt>
    <dgm:pt modelId="{093D9FE5-F993-4A58-956F-0CF6A7E0FEA0}" type="pres">
      <dgm:prSet presAssocID="{314A9FA1-32AC-439C-BC09-938332015254}" presName="txFour" presStyleLbl="node4" presStyleIdx="4" presStyleCnt="14">
        <dgm:presLayoutVars>
          <dgm:chPref val="3"/>
        </dgm:presLayoutVars>
      </dgm:prSet>
      <dgm:spPr/>
      <dgm:t>
        <a:bodyPr/>
        <a:lstStyle/>
        <a:p>
          <a:endParaRPr lang="en-US"/>
        </a:p>
      </dgm:t>
    </dgm:pt>
    <dgm:pt modelId="{F6D339A8-5C96-4615-880D-F6C1D0F43AD8}" type="pres">
      <dgm:prSet presAssocID="{314A9FA1-32AC-439C-BC09-938332015254}" presName="horzFour" presStyleCnt="0"/>
      <dgm:spPr/>
    </dgm:pt>
    <dgm:pt modelId="{1533146C-AC52-4EBC-9D1C-6B6B1412C73F}" type="pres">
      <dgm:prSet presAssocID="{5EA1C594-94F9-4F34-A581-B2D89980101E}" presName="sibSpaceFour" presStyleCnt="0"/>
      <dgm:spPr/>
    </dgm:pt>
    <dgm:pt modelId="{F05DA169-7090-43F8-9B89-764D83B17CA8}" type="pres">
      <dgm:prSet presAssocID="{2D7E376C-2697-410C-9F50-8AE4A0146B24}" presName="vertFour" presStyleCnt="0">
        <dgm:presLayoutVars>
          <dgm:chPref val="3"/>
        </dgm:presLayoutVars>
      </dgm:prSet>
      <dgm:spPr/>
    </dgm:pt>
    <dgm:pt modelId="{4106B1A2-23DF-4719-981E-004653CB6F65}" type="pres">
      <dgm:prSet presAssocID="{2D7E376C-2697-410C-9F50-8AE4A0146B24}" presName="txFour" presStyleLbl="node4" presStyleIdx="5" presStyleCnt="14">
        <dgm:presLayoutVars>
          <dgm:chPref val="3"/>
        </dgm:presLayoutVars>
      </dgm:prSet>
      <dgm:spPr/>
      <dgm:t>
        <a:bodyPr/>
        <a:lstStyle/>
        <a:p>
          <a:endParaRPr lang="en-US"/>
        </a:p>
      </dgm:t>
    </dgm:pt>
    <dgm:pt modelId="{0255EDC0-F548-4DB9-87AA-8A864268532B}" type="pres">
      <dgm:prSet presAssocID="{2D7E376C-2697-410C-9F50-8AE4A0146B24}" presName="horzFour" presStyleCnt="0"/>
      <dgm:spPr/>
    </dgm:pt>
    <dgm:pt modelId="{6370E6EA-6B25-4F74-A5E2-E94A76AFF822}" type="pres">
      <dgm:prSet presAssocID="{1D44F64A-52B4-4659-9B22-D5C69F7AAF7F}" presName="sibSpaceThree" presStyleCnt="0"/>
      <dgm:spPr/>
    </dgm:pt>
    <dgm:pt modelId="{76C1A154-4B74-4732-9B1B-FAC1436124B0}" type="pres">
      <dgm:prSet presAssocID="{2375DA0C-BAF2-475F-BFA6-213B7C31B35F}" presName="vertThree" presStyleCnt="0"/>
      <dgm:spPr/>
    </dgm:pt>
    <dgm:pt modelId="{B3584D54-0E8E-4542-B539-380D322207F7}" type="pres">
      <dgm:prSet presAssocID="{2375DA0C-BAF2-475F-BFA6-213B7C31B35F}" presName="txThree" presStyleLbl="node3" presStyleIdx="11" presStyleCnt="14" custScaleY="108082" custLinFactNeighborX="-68">
        <dgm:presLayoutVars>
          <dgm:chPref val="3"/>
        </dgm:presLayoutVars>
      </dgm:prSet>
      <dgm:spPr/>
      <dgm:t>
        <a:bodyPr/>
        <a:lstStyle/>
        <a:p>
          <a:endParaRPr lang="en-US"/>
        </a:p>
      </dgm:t>
    </dgm:pt>
    <dgm:pt modelId="{AC85A207-9D9D-4C4D-9712-32850FD3F3F6}" type="pres">
      <dgm:prSet presAssocID="{2375DA0C-BAF2-475F-BFA6-213B7C31B35F}" presName="parTransThree" presStyleCnt="0"/>
      <dgm:spPr/>
    </dgm:pt>
    <dgm:pt modelId="{93128F17-4B9C-4EA3-AD5D-E7744E5F6448}" type="pres">
      <dgm:prSet presAssocID="{2375DA0C-BAF2-475F-BFA6-213B7C31B35F}" presName="horzThree" presStyleCnt="0"/>
      <dgm:spPr/>
    </dgm:pt>
    <dgm:pt modelId="{EA2C8CC4-1ACD-49BF-BF40-9FED8AF3AD2E}" type="pres">
      <dgm:prSet presAssocID="{907148B5-B384-4EBA-9EDE-A5B389488FE0}" presName="vertFour" presStyleCnt="0">
        <dgm:presLayoutVars>
          <dgm:chPref val="3"/>
        </dgm:presLayoutVars>
      </dgm:prSet>
      <dgm:spPr/>
    </dgm:pt>
    <dgm:pt modelId="{568B1659-CD1B-4026-82A4-7AC08DEB2D47}" type="pres">
      <dgm:prSet presAssocID="{907148B5-B384-4EBA-9EDE-A5B389488FE0}" presName="txFour" presStyleLbl="node4" presStyleIdx="6" presStyleCnt="14">
        <dgm:presLayoutVars>
          <dgm:chPref val="3"/>
        </dgm:presLayoutVars>
      </dgm:prSet>
      <dgm:spPr/>
      <dgm:t>
        <a:bodyPr/>
        <a:lstStyle/>
        <a:p>
          <a:endParaRPr lang="en-US"/>
        </a:p>
      </dgm:t>
    </dgm:pt>
    <dgm:pt modelId="{78BD2AD4-51B4-4483-9AC2-069BE2CA0C56}" type="pres">
      <dgm:prSet presAssocID="{907148B5-B384-4EBA-9EDE-A5B389488FE0}" presName="horzFour" presStyleCnt="0"/>
      <dgm:spPr/>
    </dgm:pt>
    <dgm:pt modelId="{B824B46C-8640-4E70-B9ED-F6B76D8C6F97}" type="pres">
      <dgm:prSet presAssocID="{E3594811-6675-4F82-A359-90BD2594713A}" presName="sibSpaceFour" presStyleCnt="0"/>
      <dgm:spPr/>
    </dgm:pt>
    <dgm:pt modelId="{19DC0145-579E-486D-B0D7-1923E7456231}" type="pres">
      <dgm:prSet presAssocID="{700CC8A8-04F8-4CF8-B5CD-A82C4663EECA}" presName="vertFour" presStyleCnt="0">
        <dgm:presLayoutVars>
          <dgm:chPref val="3"/>
        </dgm:presLayoutVars>
      </dgm:prSet>
      <dgm:spPr/>
    </dgm:pt>
    <dgm:pt modelId="{EE1660B6-7D84-43B9-B1E9-FBB08FE92456}" type="pres">
      <dgm:prSet presAssocID="{700CC8A8-04F8-4CF8-B5CD-A82C4663EECA}" presName="txFour" presStyleLbl="node4" presStyleIdx="7" presStyleCnt="14">
        <dgm:presLayoutVars>
          <dgm:chPref val="3"/>
        </dgm:presLayoutVars>
      </dgm:prSet>
      <dgm:spPr/>
      <dgm:t>
        <a:bodyPr/>
        <a:lstStyle/>
        <a:p>
          <a:endParaRPr lang="en-US"/>
        </a:p>
      </dgm:t>
    </dgm:pt>
    <dgm:pt modelId="{302BF8F1-6B52-4B6D-8969-9DCF3478DD37}" type="pres">
      <dgm:prSet presAssocID="{700CC8A8-04F8-4CF8-B5CD-A82C4663EECA}" presName="horzFour" presStyleCnt="0"/>
      <dgm:spPr/>
    </dgm:pt>
    <dgm:pt modelId="{1D9A87D9-00C9-4EE0-AF5C-8B21A124A418}" type="pres">
      <dgm:prSet presAssocID="{BDE5C06A-B184-4F39-AFAF-C66183BECB6B}" presName="sibSpaceTwo" presStyleCnt="0"/>
      <dgm:spPr/>
    </dgm:pt>
    <dgm:pt modelId="{58A6CE7D-BC91-465F-BB9F-F1E1A1AF5288}" type="pres">
      <dgm:prSet presAssocID="{483093F4-65B0-46AE-9A9E-80319F5C4CA5}" presName="vertTwo" presStyleCnt="0"/>
      <dgm:spPr/>
    </dgm:pt>
    <dgm:pt modelId="{31566690-3F05-46A6-9E53-122D4BD522AD}" type="pres">
      <dgm:prSet presAssocID="{483093F4-65B0-46AE-9A9E-80319F5C4CA5}" presName="txTwo" presStyleLbl="node2" presStyleIdx="4" presStyleCnt="5">
        <dgm:presLayoutVars>
          <dgm:chPref val="3"/>
        </dgm:presLayoutVars>
      </dgm:prSet>
      <dgm:spPr/>
      <dgm:t>
        <a:bodyPr/>
        <a:lstStyle/>
        <a:p>
          <a:endParaRPr lang="en-US"/>
        </a:p>
      </dgm:t>
    </dgm:pt>
    <dgm:pt modelId="{805F7496-B158-451E-B508-41E3F5CB5B68}" type="pres">
      <dgm:prSet presAssocID="{483093F4-65B0-46AE-9A9E-80319F5C4CA5}" presName="parTransTwo" presStyleCnt="0"/>
      <dgm:spPr/>
    </dgm:pt>
    <dgm:pt modelId="{ABA4FAE2-03A5-42F6-A8FE-C11F9C20C0D4}" type="pres">
      <dgm:prSet presAssocID="{483093F4-65B0-46AE-9A9E-80319F5C4CA5}" presName="horzTwo" presStyleCnt="0"/>
      <dgm:spPr/>
    </dgm:pt>
    <dgm:pt modelId="{E03435A0-73B0-415A-8C9E-0CFBB29966E6}" type="pres">
      <dgm:prSet presAssocID="{9BA9077A-DDC9-49B7-BD5F-3ED7A1127755}" presName="vertThree" presStyleCnt="0"/>
      <dgm:spPr/>
    </dgm:pt>
    <dgm:pt modelId="{6D61E0DF-18E7-48D6-A720-FA793FDFBF61}" type="pres">
      <dgm:prSet presAssocID="{9BA9077A-DDC9-49B7-BD5F-3ED7A1127755}" presName="txThree" presStyleLbl="node3" presStyleIdx="12" presStyleCnt="14" custScaleY="108082">
        <dgm:presLayoutVars>
          <dgm:chPref val="3"/>
        </dgm:presLayoutVars>
      </dgm:prSet>
      <dgm:spPr/>
      <dgm:t>
        <a:bodyPr/>
        <a:lstStyle/>
        <a:p>
          <a:endParaRPr lang="en-US"/>
        </a:p>
      </dgm:t>
    </dgm:pt>
    <dgm:pt modelId="{42D61C8A-EFBA-4DCC-8735-461268AC46DA}" type="pres">
      <dgm:prSet presAssocID="{9BA9077A-DDC9-49B7-BD5F-3ED7A1127755}" presName="parTransThree" presStyleCnt="0"/>
      <dgm:spPr/>
    </dgm:pt>
    <dgm:pt modelId="{2B1CAD18-8170-40F6-B381-916A357D7FAB}" type="pres">
      <dgm:prSet presAssocID="{9BA9077A-DDC9-49B7-BD5F-3ED7A1127755}" presName="horzThree" presStyleCnt="0"/>
      <dgm:spPr/>
    </dgm:pt>
    <dgm:pt modelId="{74B12B4E-9B45-4F63-B94F-9006D6A9260B}" type="pres">
      <dgm:prSet presAssocID="{C9D27481-C555-4C03-B16F-B1557E87B025}" presName="vertFour" presStyleCnt="0">
        <dgm:presLayoutVars>
          <dgm:chPref val="3"/>
        </dgm:presLayoutVars>
      </dgm:prSet>
      <dgm:spPr/>
    </dgm:pt>
    <dgm:pt modelId="{04149689-1275-4B49-88E0-C008ACB408FB}" type="pres">
      <dgm:prSet presAssocID="{C9D27481-C555-4C03-B16F-B1557E87B025}" presName="txFour" presStyleLbl="node4" presStyleIdx="8" presStyleCnt="14">
        <dgm:presLayoutVars>
          <dgm:chPref val="3"/>
        </dgm:presLayoutVars>
      </dgm:prSet>
      <dgm:spPr/>
      <dgm:t>
        <a:bodyPr/>
        <a:lstStyle/>
        <a:p>
          <a:endParaRPr lang="en-US"/>
        </a:p>
      </dgm:t>
    </dgm:pt>
    <dgm:pt modelId="{5183E87C-D82B-4380-8349-407378156814}" type="pres">
      <dgm:prSet presAssocID="{C9D27481-C555-4C03-B16F-B1557E87B025}" presName="horzFour" presStyleCnt="0"/>
      <dgm:spPr/>
    </dgm:pt>
    <dgm:pt modelId="{39CDBC62-04B5-4809-8186-6DC6ED3B3351}" type="pres">
      <dgm:prSet presAssocID="{90B7DE39-34B0-4FFB-8399-1C99F706CB8E}" presName="sibSpaceFour" presStyleCnt="0"/>
      <dgm:spPr/>
    </dgm:pt>
    <dgm:pt modelId="{303E2291-7EAB-4B7E-95DF-7DFED3EE90C8}" type="pres">
      <dgm:prSet presAssocID="{E36F6AEB-40E9-42C9-AC69-F3BD52C015F1}" presName="vertFour" presStyleCnt="0">
        <dgm:presLayoutVars>
          <dgm:chPref val="3"/>
        </dgm:presLayoutVars>
      </dgm:prSet>
      <dgm:spPr/>
    </dgm:pt>
    <dgm:pt modelId="{87F63DA9-6518-4FA9-A7CC-2E5F92717CBD}" type="pres">
      <dgm:prSet presAssocID="{E36F6AEB-40E9-42C9-AC69-F3BD52C015F1}" presName="txFour" presStyleLbl="node4" presStyleIdx="9" presStyleCnt="14">
        <dgm:presLayoutVars>
          <dgm:chPref val="3"/>
        </dgm:presLayoutVars>
      </dgm:prSet>
      <dgm:spPr/>
      <dgm:t>
        <a:bodyPr/>
        <a:lstStyle/>
        <a:p>
          <a:endParaRPr lang="en-US"/>
        </a:p>
      </dgm:t>
    </dgm:pt>
    <dgm:pt modelId="{C964575A-9FEF-42E4-9254-F757327775FF}" type="pres">
      <dgm:prSet presAssocID="{E36F6AEB-40E9-42C9-AC69-F3BD52C015F1}" presName="horzFour" presStyleCnt="0"/>
      <dgm:spPr/>
    </dgm:pt>
    <dgm:pt modelId="{FB0F81FA-7AF2-460C-A780-C87736AC1412}" type="pres">
      <dgm:prSet presAssocID="{0CD293F1-1983-4935-B117-9F18A51ED4C6}" presName="sibSpaceFour" presStyleCnt="0"/>
      <dgm:spPr/>
    </dgm:pt>
    <dgm:pt modelId="{E44E7661-6EEC-426F-895C-CCECD331DED8}" type="pres">
      <dgm:prSet presAssocID="{5125A92B-5F14-40AF-B99B-9BADADCF3405}" presName="vertFour" presStyleCnt="0">
        <dgm:presLayoutVars>
          <dgm:chPref val="3"/>
        </dgm:presLayoutVars>
      </dgm:prSet>
      <dgm:spPr/>
    </dgm:pt>
    <dgm:pt modelId="{7CB9DAEA-116B-4616-98D6-5FA15F15653A}" type="pres">
      <dgm:prSet presAssocID="{5125A92B-5F14-40AF-B99B-9BADADCF3405}" presName="txFour" presStyleLbl="node4" presStyleIdx="10" presStyleCnt="14">
        <dgm:presLayoutVars>
          <dgm:chPref val="3"/>
        </dgm:presLayoutVars>
      </dgm:prSet>
      <dgm:spPr/>
      <dgm:t>
        <a:bodyPr/>
        <a:lstStyle/>
        <a:p>
          <a:endParaRPr lang="en-US"/>
        </a:p>
      </dgm:t>
    </dgm:pt>
    <dgm:pt modelId="{5D158D6D-91FA-41E3-87DA-344A3328A075}" type="pres">
      <dgm:prSet presAssocID="{5125A92B-5F14-40AF-B99B-9BADADCF3405}" presName="horzFour" presStyleCnt="0"/>
      <dgm:spPr/>
    </dgm:pt>
    <dgm:pt modelId="{B0F49434-9C4D-4D54-90D8-DD3E93228664}" type="pres">
      <dgm:prSet presAssocID="{B7DF1C58-A55B-421C-BBA2-C7FF2FC4EAB1}" presName="sibSpaceThree" presStyleCnt="0"/>
      <dgm:spPr/>
    </dgm:pt>
    <dgm:pt modelId="{00C110E0-C9AF-4A49-8535-5696651A44F4}" type="pres">
      <dgm:prSet presAssocID="{1E3A78A9-52ED-43EA-A5F7-2B1085993033}" presName="vertThree" presStyleCnt="0"/>
      <dgm:spPr/>
    </dgm:pt>
    <dgm:pt modelId="{CD03A459-0CA6-498B-B471-72EB447E52BE}" type="pres">
      <dgm:prSet presAssocID="{1E3A78A9-52ED-43EA-A5F7-2B1085993033}" presName="txThree" presStyleLbl="node3" presStyleIdx="13" presStyleCnt="14" custScaleY="108082">
        <dgm:presLayoutVars>
          <dgm:chPref val="3"/>
        </dgm:presLayoutVars>
      </dgm:prSet>
      <dgm:spPr/>
      <dgm:t>
        <a:bodyPr/>
        <a:lstStyle/>
        <a:p>
          <a:endParaRPr lang="en-US"/>
        </a:p>
      </dgm:t>
    </dgm:pt>
    <dgm:pt modelId="{F770FF86-5946-4913-A1C4-A911238FA649}" type="pres">
      <dgm:prSet presAssocID="{1E3A78A9-52ED-43EA-A5F7-2B1085993033}" presName="parTransThree" presStyleCnt="0"/>
      <dgm:spPr/>
    </dgm:pt>
    <dgm:pt modelId="{87FFC14A-449E-4D7B-82A8-49F76BB03203}" type="pres">
      <dgm:prSet presAssocID="{1E3A78A9-52ED-43EA-A5F7-2B1085993033}" presName="horzThree" presStyleCnt="0"/>
      <dgm:spPr/>
    </dgm:pt>
    <dgm:pt modelId="{E057CD4D-D147-4859-AD9B-8166A6CAB17A}" type="pres">
      <dgm:prSet presAssocID="{22A623CA-F343-4C3C-BF4B-ACDABDBB5F6E}" presName="vertFour" presStyleCnt="0">
        <dgm:presLayoutVars>
          <dgm:chPref val="3"/>
        </dgm:presLayoutVars>
      </dgm:prSet>
      <dgm:spPr/>
    </dgm:pt>
    <dgm:pt modelId="{F35C2DDE-99F2-4B97-9639-B5B4EC7CDE46}" type="pres">
      <dgm:prSet presAssocID="{22A623CA-F343-4C3C-BF4B-ACDABDBB5F6E}" presName="txFour" presStyleLbl="node4" presStyleIdx="11" presStyleCnt="14">
        <dgm:presLayoutVars>
          <dgm:chPref val="3"/>
        </dgm:presLayoutVars>
      </dgm:prSet>
      <dgm:spPr/>
      <dgm:t>
        <a:bodyPr/>
        <a:lstStyle/>
        <a:p>
          <a:endParaRPr lang="en-US"/>
        </a:p>
      </dgm:t>
    </dgm:pt>
    <dgm:pt modelId="{A56B830D-8651-4A14-A3D6-6AFF0D52A660}" type="pres">
      <dgm:prSet presAssocID="{22A623CA-F343-4C3C-BF4B-ACDABDBB5F6E}" presName="horzFour" presStyleCnt="0"/>
      <dgm:spPr/>
    </dgm:pt>
    <dgm:pt modelId="{D7F9EEF3-1ADF-4156-8A2D-16A0ED1D391F}" type="pres">
      <dgm:prSet presAssocID="{11BC75F9-7436-4312-9E2E-1E6D28511C90}" presName="sibSpaceFour" presStyleCnt="0"/>
      <dgm:spPr/>
    </dgm:pt>
    <dgm:pt modelId="{F767317E-BA55-4EE5-8516-518F9FE5DBDF}" type="pres">
      <dgm:prSet presAssocID="{028123BE-DC35-43C4-B7A3-E158C77F1CEF}" presName="vertFour" presStyleCnt="0">
        <dgm:presLayoutVars>
          <dgm:chPref val="3"/>
        </dgm:presLayoutVars>
      </dgm:prSet>
      <dgm:spPr/>
    </dgm:pt>
    <dgm:pt modelId="{2C85AEE4-F342-462B-AAC9-BC4C2A613A67}" type="pres">
      <dgm:prSet presAssocID="{028123BE-DC35-43C4-B7A3-E158C77F1CEF}" presName="txFour" presStyleLbl="node4" presStyleIdx="12" presStyleCnt="14">
        <dgm:presLayoutVars>
          <dgm:chPref val="3"/>
        </dgm:presLayoutVars>
      </dgm:prSet>
      <dgm:spPr/>
      <dgm:t>
        <a:bodyPr/>
        <a:lstStyle/>
        <a:p>
          <a:endParaRPr lang="en-US"/>
        </a:p>
      </dgm:t>
    </dgm:pt>
    <dgm:pt modelId="{18069D3F-0465-4B9B-A566-C0A528E50B67}" type="pres">
      <dgm:prSet presAssocID="{028123BE-DC35-43C4-B7A3-E158C77F1CEF}" presName="horzFour" presStyleCnt="0"/>
      <dgm:spPr/>
    </dgm:pt>
    <dgm:pt modelId="{D0468CCB-8DA5-4B8A-8391-675262569395}" type="pres">
      <dgm:prSet presAssocID="{7FAEDC4F-B764-4137-8EBC-A5783FBB5F0F}" presName="sibSpaceFour" presStyleCnt="0"/>
      <dgm:spPr/>
    </dgm:pt>
    <dgm:pt modelId="{0ECDC40A-F7A5-4E6D-BB10-CA2A15644C0F}" type="pres">
      <dgm:prSet presAssocID="{3B3742A6-9F8C-4027-A786-B770F503E948}" presName="vertFour" presStyleCnt="0">
        <dgm:presLayoutVars>
          <dgm:chPref val="3"/>
        </dgm:presLayoutVars>
      </dgm:prSet>
      <dgm:spPr/>
    </dgm:pt>
    <dgm:pt modelId="{6A112743-629A-45DE-877D-4731D377D82A}" type="pres">
      <dgm:prSet presAssocID="{3B3742A6-9F8C-4027-A786-B770F503E948}" presName="txFour" presStyleLbl="node4" presStyleIdx="13" presStyleCnt="14">
        <dgm:presLayoutVars>
          <dgm:chPref val="3"/>
        </dgm:presLayoutVars>
      </dgm:prSet>
      <dgm:spPr/>
      <dgm:t>
        <a:bodyPr/>
        <a:lstStyle/>
        <a:p>
          <a:endParaRPr lang="en-US"/>
        </a:p>
      </dgm:t>
    </dgm:pt>
    <dgm:pt modelId="{C6D90FC8-EC84-4D52-ADB3-D797B6018F11}" type="pres">
      <dgm:prSet presAssocID="{3B3742A6-9F8C-4027-A786-B770F503E948}" presName="horzFour" presStyleCnt="0"/>
      <dgm:spPr/>
    </dgm:pt>
  </dgm:ptLst>
  <dgm:cxnLst>
    <dgm:cxn modelId="{95241E10-D189-4F15-BBF0-96E4C7BF4221}" type="presOf" srcId="{CA789587-A483-41D4-BF62-47E90EE7A96E}" destId="{F97900AF-2EA4-498A-8B3E-DA83EA0BA3A0}" srcOrd="0" destOrd="0" presId="urn:microsoft.com/office/officeart/2005/8/layout/hierarchy4"/>
    <dgm:cxn modelId="{0C22F48F-0C06-47D4-94BE-C2824F8428D3}" type="presOf" srcId="{0740FFA3-F355-459E-A162-F2BAA2663EB8}" destId="{526A034F-4BD2-4C7B-9A64-4EEC40DDE7D1}" srcOrd="0" destOrd="0" presId="urn:microsoft.com/office/officeart/2005/8/layout/hierarchy4"/>
    <dgm:cxn modelId="{04F27D1E-4AFE-4995-A0EA-737AD41CEE62}" srcId="{9BA9077A-DDC9-49B7-BD5F-3ED7A1127755}" destId="{5125A92B-5F14-40AF-B99B-9BADADCF3405}" srcOrd="2" destOrd="0" parTransId="{C79D341A-1DC8-48DC-A11C-824E4FA81EC1}" sibTransId="{04F06644-FE45-4932-A12B-97EA56DEB8EE}"/>
    <dgm:cxn modelId="{5618BD78-28C3-497E-8A91-E5C2BBBC04EF}" srcId="{1E3A78A9-52ED-43EA-A5F7-2B1085993033}" destId="{028123BE-DC35-43C4-B7A3-E158C77F1CEF}" srcOrd="1" destOrd="0" parTransId="{36527FA3-76AB-467F-8B19-D119497C0C7D}" sibTransId="{7FAEDC4F-B764-4137-8EBC-A5783FBB5F0F}"/>
    <dgm:cxn modelId="{B868155F-952B-43FE-8670-D793330E856D}" type="presOf" srcId="{22A623CA-F343-4C3C-BF4B-ACDABDBB5F6E}" destId="{F35C2DDE-99F2-4B97-9639-B5B4EC7CDE46}" srcOrd="0" destOrd="0" presId="urn:microsoft.com/office/officeart/2005/8/layout/hierarchy4"/>
    <dgm:cxn modelId="{11871E98-FB54-417F-8510-F743078DDFEF}" type="presOf" srcId="{2D7E376C-2697-410C-9F50-8AE4A0146B24}" destId="{4106B1A2-23DF-4719-981E-004653CB6F65}" srcOrd="0" destOrd="0" presId="urn:microsoft.com/office/officeart/2005/8/layout/hierarchy4"/>
    <dgm:cxn modelId="{46634C5A-E859-420C-9AB4-A8B10A5D6031}" type="presOf" srcId="{2375DA0C-BAF2-475F-BFA6-213B7C31B35F}" destId="{B3584D54-0E8E-4542-B539-380D322207F7}" srcOrd="0" destOrd="0" presId="urn:microsoft.com/office/officeart/2005/8/layout/hierarchy4"/>
    <dgm:cxn modelId="{16512C26-140E-45BB-B450-86A7744D7788}" srcId="{9FD97FC7-06F2-4B5E-8D19-A70B934AFC71}" destId="{D16A3C06-C68B-4CFD-AF1D-9FF482080FA3}" srcOrd="1" destOrd="0" parTransId="{BA4DBF3D-DEF6-40BC-AA48-81571CCD1058}" sibTransId="{C828D958-E352-4CDA-BF16-8660AC2F4D19}"/>
    <dgm:cxn modelId="{BB27EED6-6D40-452F-B687-3B20E6CD3E1B}" srcId="{9E9CC438-E723-4E62-8B45-7AC6F4C212BF}" destId="{107934DD-75B4-4167-B978-0D4FBD99E5BB}" srcOrd="1" destOrd="0" parTransId="{DC35E65E-5DED-47E1-8168-F9DC16B73E4C}" sibTransId="{7CB82281-0DED-4EB5-8399-DA15039ADB01}"/>
    <dgm:cxn modelId="{5F70E8C1-A5F8-4405-A774-A5C3DCD10115}" type="presOf" srcId="{5125A92B-5F14-40AF-B99B-9BADADCF3405}" destId="{7CB9DAEA-116B-4616-98D6-5FA15F15653A}" srcOrd="0" destOrd="0" presId="urn:microsoft.com/office/officeart/2005/8/layout/hierarchy4"/>
    <dgm:cxn modelId="{2F7067AE-0199-4C51-8477-3E65CA023F75}" srcId="{E87D523A-F34D-4391-BF0A-CAF847DA98D1}" destId="{DD7B5106-D6B9-4075-8D9A-75BD3834EBD5}" srcOrd="1" destOrd="0" parTransId="{55BD9E3F-1BAD-488C-9E43-D52AADFB02D7}" sibTransId="{0EB24EFB-1F8F-4223-945A-3B49311310FD}"/>
    <dgm:cxn modelId="{DAB32E66-BCFA-4CA3-AEAD-0EF52FB204D3}" type="presOf" srcId="{E36F6AEB-40E9-42C9-AC69-F3BD52C015F1}" destId="{87F63DA9-6518-4FA9-A7CC-2E5F92717CBD}" srcOrd="0" destOrd="0" presId="urn:microsoft.com/office/officeart/2005/8/layout/hierarchy4"/>
    <dgm:cxn modelId="{84993C66-5574-4377-B654-FE2DA5BDDC4F}" srcId="{9FD97FC7-06F2-4B5E-8D19-A70B934AFC71}" destId="{4D51AD77-E689-4FE5-B7E6-6217D1F78405}" srcOrd="0" destOrd="0" parTransId="{11B46FCB-7AD1-44FF-85F9-50DF64FB8950}" sibTransId="{6B96E1AF-EECB-4A0A-80DE-FBC4788266A1}"/>
    <dgm:cxn modelId="{DDD4D4E1-621D-4793-8EB7-CBEC4B5E583C}" type="presOf" srcId="{107934DD-75B4-4167-B978-0D4FBD99E5BB}" destId="{6917C635-285D-4568-BF40-DBF0E7AA9717}" srcOrd="0" destOrd="0" presId="urn:microsoft.com/office/officeart/2005/8/layout/hierarchy4"/>
    <dgm:cxn modelId="{E8DB5281-94A7-46E4-8668-62C5445B5B8F}" srcId="{E666F1E3-6A50-4611-9AB0-943E70F4A29A}" destId="{CF49CDE2-BCD7-410C-8876-C479C7EA2A0C}" srcOrd="0" destOrd="0" parTransId="{670930C6-9F66-4AC3-864C-97ABE5D2DCED}" sibTransId="{AF647E6F-FE5C-4210-A591-319B9629478A}"/>
    <dgm:cxn modelId="{637EB1EF-CD10-457C-AF3D-8F938F09D3A9}" srcId="{64E010B0-64F3-4A73-854E-5BC55CCEB4E9}" destId="{2375DA0C-BAF2-475F-BFA6-213B7C31B35F}" srcOrd="2" destOrd="0" parTransId="{0E65977A-B8C9-4530-BA1C-A4D149BDDF0A}" sibTransId="{817FB1C4-4649-4624-914A-09ACB6301088}"/>
    <dgm:cxn modelId="{D874E1C1-E7A3-4C1A-A462-ADEAD4A52F85}" type="presOf" srcId="{E666F1E3-6A50-4611-9AB0-943E70F4A29A}" destId="{458621A5-44A3-40E6-B6B4-02FFE1ABFA36}" srcOrd="0" destOrd="0" presId="urn:microsoft.com/office/officeart/2005/8/layout/hierarchy4"/>
    <dgm:cxn modelId="{61E33096-700E-4AD6-B2C3-A7D2C9EA8A1C}" srcId="{127DE74E-6D6D-4F49-8B8F-C5F5CE8593F0}" destId="{9FD97FC7-06F2-4B5E-8D19-A70B934AFC71}" srcOrd="2" destOrd="0" parTransId="{54A7C0AE-4DCB-49C7-89E0-2A03A1BD8E60}" sibTransId="{EC1602A2-A7D0-4BC1-B783-6FD7001BFD92}"/>
    <dgm:cxn modelId="{EA127E5D-71EE-486C-85A6-57F6AFE7EAEE}" type="presOf" srcId="{D16A3C06-C68B-4CFD-AF1D-9FF482080FA3}" destId="{6E11D565-4FA6-4B94-9796-B2A4353F22E9}" srcOrd="0" destOrd="0" presId="urn:microsoft.com/office/officeart/2005/8/layout/hierarchy4"/>
    <dgm:cxn modelId="{C2B19035-BAFD-4788-946C-581700D8FC3E}" type="presOf" srcId="{CF49CDE2-BCD7-410C-8876-C479C7EA2A0C}" destId="{EE8B8B0A-58C8-4F4C-BA19-1BBF0B7BF235}" srcOrd="0" destOrd="0" presId="urn:microsoft.com/office/officeart/2005/8/layout/hierarchy4"/>
    <dgm:cxn modelId="{F524E493-F911-461E-AEBD-7B45EE0D06BC}" type="presOf" srcId="{86B744C8-B04B-4E37-9681-6D9A6AADDB02}" destId="{AEDA6016-7661-4CFE-9A4C-0D5DF30E6D32}" srcOrd="0" destOrd="0" presId="urn:microsoft.com/office/officeart/2005/8/layout/hierarchy4"/>
    <dgm:cxn modelId="{59271DF3-F807-4D82-B63A-EA1F7465E56E}" srcId="{EA482240-C789-4269-8145-7DD5B4DD2078}" destId="{314A9FA1-32AC-439C-BC09-938332015254}" srcOrd="0" destOrd="0" parTransId="{20EBF3AB-B1F2-4CD5-BE46-66759B92AAEF}" sibTransId="{5EA1C594-94F9-4F34-A581-B2D89980101E}"/>
    <dgm:cxn modelId="{D8918486-F1EB-4833-9166-22DC6DCB6C8B}" type="presOf" srcId="{9E9CC438-E723-4E62-8B45-7AC6F4C212BF}" destId="{E515DE69-550E-461F-9936-C9FDDC8BC36E}" srcOrd="0" destOrd="0" presId="urn:microsoft.com/office/officeart/2005/8/layout/hierarchy4"/>
    <dgm:cxn modelId="{C9164C06-E2F4-4637-BFF3-100039CFDE8C}" type="presOf" srcId="{1E3A78A9-52ED-43EA-A5F7-2B1085993033}" destId="{CD03A459-0CA6-498B-B471-72EB447E52BE}" srcOrd="0" destOrd="0" presId="urn:microsoft.com/office/officeart/2005/8/layout/hierarchy4"/>
    <dgm:cxn modelId="{16E9A0BF-F39A-4407-847A-F5274D244E85}" srcId="{9BA9077A-DDC9-49B7-BD5F-3ED7A1127755}" destId="{E36F6AEB-40E9-42C9-AC69-F3BD52C015F1}" srcOrd="1" destOrd="0" parTransId="{1021B9AA-DFDC-4D7F-9689-7A5852D44437}" sibTransId="{0CD293F1-1983-4935-B117-9F18A51ED4C6}"/>
    <dgm:cxn modelId="{95026B81-7B88-43AE-BEB4-7204A235E8AB}" srcId="{64E010B0-64F3-4A73-854E-5BC55CCEB4E9}" destId="{EB50CE1C-F4B0-4A5F-AF5C-59C95AE8DA40}" srcOrd="0" destOrd="0" parTransId="{95B28EA1-92D2-4FCF-916D-EC0A0F813BAA}" sibTransId="{CEBBEBA3-06D0-4C2A-A99D-941D710538FD}"/>
    <dgm:cxn modelId="{AFBB0FAD-8F0C-49EE-A678-D5E2A2D2C22F}" type="presOf" srcId="{C26D3F62-6499-4B76-BE68-4A39E6978DB3}" destId="{EF53CC01-156A-4E47-9C72-91A0E5B6A584}" srcOrd="0" destOrd="0" presId="urn:microsoft.com/office/officeart/2005/8/layout/hierarchy4"/>
    <dgm:cxn modelId="{849FBC6E-B7A0-4CAE-BDBA-EEF82CE8FCD2}" type="presOf" srcId="{D7910E26-8C82-416F-B96E-AC29B0A3279C}" destId="{8AAE2BFD-110A-4435-8AF8-A2B79CAFA365}" srcOrd="0" destOrd="0" presId="urn:microsoft.com/office/officeart/2005/8/layout/hierarchy4"/>
    <dgm:cxn modelId="{7DFFBAB8-BDBA-44C0-9A0C-6C35FD27DFD1}" srcId="{1E3A78A9-52ED-43EA-A5F7-2B1085993033}" destId="{22A623CA-F343-4C3C-BF4B-ACDABDBB5F6E}" srcOrd="0" destOrd="0" parTransId="{6E423FC3-110A-4593-B516-9A419C740993}" sibTransId="{11BC75F9-7436-4312-9E2E-1E6D28511C90}"/>
    <dgm:cxn modelId="{BEFD04AD-4B15-4100-877F-CD16F86AEE0C}" srcId="{2375DA0C-BAF2-475F-BFA6-213B7C31B35F}" destId="{700CC8A8-04F8-4CF8-B5CD-A82C4663EECA}" srcOrd="1" destOrd="0" parTransId="{51A8DBCE-F915-48FE-AE94-A5CF49CD8C6A}" sibTransId="{F1723F68-393A-4916-8BAC-76E21F87C67F}"/>
    <dgm:cxn modelId="{66C0EA8B-CFAD-46AB-9F99-DAE5AE1E7E63}" type="presOf" srcId="{E87D523A-F34D-4391-BF0A-CAF847DA98D1}" destId="{2D1C4A5E-8BCE-4CFD-857B-705FEF769F44}" srcOrd="0" destOrd="0" presId="urn:microsoft.com/office/officeart/2005/8/layout/hierarchy4"/>
    <dgm:cxn modelId="{9F931210-2E3C-4920-9AB8-9D39EE7457F5}" srcId="{483093F4-65B0-46AE-9A9E-80319F5C4CA5}" destId="{9BA9077A-DDC9-49B7-BD5F-3ED7A1127755}" srcOrd="0" destOrd="0" parTransId="{ACB5CDB3-8A04-4325-8D68-9249A06CCAE7}" sibTransId="{B7DF1C58-A55B-421C-BBA2-C7FF2FC4EAB1}"/>
    <dgm:cxn modelId="{34E43A53-797D-42BA-8FAF-613F594408A7}" type="presOf" srcId="{EB50CE1C-F4B0-4A5F-AF5C-59C95AE8DA40}" destId="{76A4F2C8-B2CE-4DBB-AB88-2F465FF1F239}" srcOrd="0" destOrd="0" presId="urn:microsoft.com/office/officeart/2005/8/layout/hierarchy4"/>
    <dgm:cxn modelId="{F8DD5408-8023-4AD8-A030-E90B69DFFBBE}" type="presOf" srcId="{3B3742A6-9F8C-4027-A786-B770F503E948}" destId="{6A112743-629A-45DE-877D-4731D377D82A}" srcOrd="0" destOrd="0" presId="urn:microsoft.com/office/officeart/2005/8/layout/hierarchy4"/>
    <dgm:cxn modelId="{C628A542-47BE-420C-B96F-02195C4F46BF}" srcId="{CF49CDE2-BCD7-410C-8876-C479C7EA2A0C}" destId="{64E010B0-64F3-4A73-854E-5BC55CCEB4E9}" srcOrd="3" destOrd="0" parTransId="{9FADAAD3-A6C5-4899-9453-971319E00634}" sibTransId="{BDE5C06A-B184-4F39-AFAF-C66183BECB6B}"/>
    <dgm:cxn modelId="{56069423-380F-43F2-A5BA-EDCCBE9C608F}" type="presOf" srcId="{483093F4-65B0-46AE-9A9E-80319F5C4CA5}" destId="{31566690-3F05-46A6-9E53-122D4BD522AD}" srcOrd="0" destOrd="0" presId="urn:microsoft.com/office/officeart/2005/8/layout/hierarchy4"/>
    <dgm:cxn modelId="{C0263D92-EA04-42EF-A5D4-3C8120F1E82D}" type="presOf" srcId="{C9D27481-C555-4C03-B16F-B1557E87B025}" destId="{04149689-1275-4B49-88E0-C008ACB408FB}" srcOrd="0" destOrd="0" presId="urn:microsoft.com/office/officeart/2005/8/layout/hierarchy4"/>
    <dgm:cxn modelId="{A9D22B1A-C0F5-4760-9F36-2E6675A6DE30}" srcId="{9E9CC438-E723-4E62-8B45-7AC6F4C212BF}" destId="{86B744C8-B04B-4E37-9681-6D9A6AADDB02}" srcOrd="0" destOrd="0" parTransId="{9DC692D6-E349-4976-91DF-586264619779}" sibTransId="{3B58379B-5453-4EC6-8153-ECA6AA6805EA}"/>
    <dgm:cxn modelId="{A40A7870-55C0-4397-A297-1E46D5D169D7}" type="presOf" srcId="{64E010B0-64F3-4A73-854E-5BC55CCEB4E9}" destId="{E377F92D-4C04-4C49-9DC0-02E0F0EF6872}" srcOrd="0" destOrd="0" presId="urn:microsoft.com/office/officeart/2005/8/layout/hierarchy4"/>
    <dgm:cxn modelId="{0DF57820-B615-4AD0-9E18-76379ACF5991}" type="presOf" srcId="{127DE74E-6D6D-4F49-8B8F-C5F5CE8593F0}" destId="{577EB7F2-B7B6-4896-BCD2-1856843A4079}" srcOrd="0" destOrd="0" presId="urn:microsoft.com/office/officeart/2005/8/layout/hierarchy4"/>
    <dgm:cxn modelId="{57A5E57C-C2BA-458C-970B-9AE822BF5646}" srcId="{127DE74E-6D6D-4F49-8B8F-C5F5CE8593F0}" destId="{0740FFA3-F355-459E-A162-F2BAA2663EB8}" srcOrd="3" destOrd="0" parTransId="{88D8DD11-ED79-417B-BA02-BD0E7A5AAD33}" sibTransId="{C3D78ECD-9FFB-473A-A300-E89C5315D27E}"/>
    <dgm:cxn modelId="{790256D9-3A50-4783-829B-D12C0C6D91FF}" srcId="{2375DA0C-BAF2-475F-BFA6-213B7C31B35F}" destId="{907148B5-B384-4EBA-9EDE-A5B389488FE0}" srcOrd="0" destOrd="0" parTransId="{8E2A3A7C-286B-49D9-9A33-23D92B2A68D6}" sibTransId="{E3594811-6675-4F82-A359-90BD2594713A}"/>
    <dgm:cxn modelId="{0DF11E7A-1F52-422B-A32A-C351A8C637BF}" type="presOf" srcId="{30CF55F7-7110-4435-9FD3-F4FCB0BDA96B}" destId="{2EBD4666-2087-4D6F-A788-4486FDEB2E57}" srcOrd="0" destOrd="0" presId="urn:microsoft.com/office/officeart/2005/8/layout/hierarchy4"/>
    <dgm:cxn modelId="{86D16B20-0258-470C-AF59-C3FDA4B03D0B}" type="presOf" srcId="{FA73ED62-8459-456D-8454-7E2680DEB964}" destId="{59FCBADA-A145-4162-AE54-2D256AF2B3E2}" srcOrd="0" destOrd="0" presId="urn:microsoft.com/office/officeart/2005/8/layout/hierarchy4"/>
    <dgm:cxn modelId="{CA990E95-CA47-4C00-AB2A-8BC6121E2919}" type="presOf" srcId="{907148B5-B384-4EBA-9EDE-A5B389488FE0}" destId="{568B1659-CD1B-4026-82A4-7AC08DEB2D47}" srcOrd="0" destOrd="0" presId="urn:microsoft.com/office/officeart/2005/8/layout/hierarchy4"/>
    <dgm:cxn modelId="{B3018D6A-4BDF-4636-923E-764AE8EA479D}" srcId="{64E010B0-64F3-4A73-854E-5BC55CCEB4E9}" destId="{EA482240-C789-4269-8145-7DD5B4DD2078}" srcOrd="1" destOrd="0" parTransId="{93B2DC35-116A-445F-AF78-D90BE4BE741E}" sibTransId="{1D44F64A-52B4-4659-9B22-D5C69F7AAF7F}"/>
    <dgm:cxn modelId="{89A51E6C-81DE-4255-82E1-3659F39806EE}" srcId="{483093F4-65B0-46AE-9A9E-80319F5C4CA5}" destId="{1E3A78A9-52ED-43EA-A5F7-2B1085993033}" srcOrd="1" destOrd="0" parTransId="{40506AFB-CB11-4037-8D6E-12E624563B04}" sibTransId="{1BBC4DED-088E-4928-AA2D-402F9E354CDC}"/>
    <dgm:cxn modelId="{29AA8309-FBD0-4270-BBB0-199D565939B1}" type="presOf" srcId="{4D51AD77-E689-4FE5-B7E6-6217D1F78405}" destId="{9AD784BE-4EA1-4B4D-859F-B2E4F1342A37}" srcOrd="0" destOrd="0" presId="urn:microsoft.com/office/officeart/2005/8/layout/hierarchy4"/>
    <dgm:cxn modelId="{B7EA96CA-A3C8-4BA3-838C-D277B3416241}" srcId="{EB50CE1C-F4B0-4A5F-AF5C-59C95AE8DA40}" destId="{D7910E26-8C82-416F-B96E-AC29B0A3279C}" srcOrd="0" destOrd="0" parTransId="{BE7EEF37-0243-4D91-9913-3FD46D47B808}" sibTransId="{C88DF275-A0DA-4164-9A65-A3B5E157EF1E}"/>
    <dgm:cxn modelId="{5883D058-7BAA-431B-8192-7A8E925D6D02}" type="presOf" srcId="{9FD97FC7-06F2-4B5E-8D19-A70B934AFC71}" destId="{25433E46-4CE1-4C22-A87F-F558D2F02C97}" srcOrd="0" destOrd="0" presId="urn:microsoft.com/office/officeart/2005/8/layout/hierarchy4"/>
    <dgm:cxn modelId="{DCC21C5A-5342-4D7C-9625-4E01A473EEB3}" srcId="{9BA9077A-DDC9-49B7-BD5F-3ED7A1127755}" destId="{C9D27481-C555-4C03-B16F-B1557E87B025}" srcOrd="0" destOrd="0" parTransId="{D1D76742-C15D-40FE-AFC1-868C4FB19017}" sibTransId="{90B7DE39-34B0-4FFB-8399-1C99F706CB8E}"/>
    <dgm:cxn modelId="{3248726A-29E3-4633-842C-EAAE7856BB35}" type="presOf" srcId="{9BA9077A-DDC9-49B7-BD5F-3ED7A1127755}" destId="{6D61E0DF-18E7-48D6-A720-FA793FDFBF61}" srcOrd="0" destOrd="0" presId="urn:microsoft.com/office/officeart/2005/8/layout/hierarchy4"/>
    <dgm:cxn modelId="{8D2345D6-3DD0-40AE-BF13-39DF15F23794}" type="presOf" srcId="{314A9FA1-32AC-439C-BC09-938332015254}" destId="{093D9FE5-F993-4A58-956F-0CF6A7E0FEA0}" srcOrd="0" destOrd="0" presId="urn:microsoft.com/office/officeart/2005/8/layout/hierarchy4"/>
    <dgm:cxn modelId="{02D871C9-0372-4974-AAEB-EA0CFFAFA863}" srcId="{127DE74E-6D6D-4F49-8B8F-C5F5CE8593F0}" destId="{FA73ED62-8459-456D-8454-7E2680DEB964}" srcOrd="0" destOrd="0" parTransId="{888D353B-C3C4-4B67-8D1F-ADFF87E74814}" sibTransId="{C90C4FA7-3161-4070-94DF-E5F356E0A3B3}"/>
    <dgm:cxn modelId="{97DF0ACF-9192-488B-942C-10962D9DCD16}" srcId="{EB50CE1C-F4B0-4A5F-AF5C-59C95AE8DA40}" destId="{CA789587-A483-41D4-BF62-47E90EE7A96E}" srcOrd="1" destOrd="0" parTransId="{6FF22916-4C93-44C9-B590-18B1DA399B03}" sibTransId="{76A52E7D-3F26-4739-94BF-C1B0FAD7277E}"/>
    <dgm:cxn modelId="{DB738C96-6006-4B00-A0FA-3F35C464FC0E}" srcId="{CF49CDE2-BCD7-410C-8876-C479C7EA2A0C}" destId="{9E9CC438-E723-4E62-8B45-7AC6F4C212BF}" srcOrd="1" destOrd="0" parTransId="{47B29B92-517B-4585-9D20-38E8358EFE6A}" sibTransId="{240B9506-2DA0-4BEF-88B1-C2FCFE83E09E}"/>
    <dgm:cxn modelId="{733E0C77-4A25-4488-8782-B690027C921A}" srcId="{CF49CDE2-BCD7-410C-8876-C479C7EA2A0C}" destId="{483093F4-65B0-46AE-9A9E-80319F5C4CA5}" srcOrd="4" destOrd="0" parTransId="{0CAFE7AB-911E-4121-ACCA-FCFA77504D41}" sibTransId="{5448C0CE-7C21-41CC-8EA5-71C00D5786B8}"/>
    <dgm:cxn modelId="{CA5D1164-D9F3-4DD6-B23B-9C04BDFBFA25}" srcId="{EA482240-C789-4269-8145-7DD5B4DD2078}" destId="{2D7E376C-2697-410C-9F50-8AE4A0146B24}" srcOrd="1" destOrd="0" parTransId="{178B792F-F7B8-471C-A4B2-8DEDA13AB86B}" sibTransId="{F44A793A-C151-4CC7-AA08-B8E0ED91B697}"/>
    <dgm:cxn modelId="{F0FE0D34-5FF0-4F1C-B99E-A416CBE485EC}" srcId="{E87D523A-F34D-4391-BF0A-CAF847DA98D1}" destId="{C26D3F62-6499-4B76-BE68-4A39E6978DB3}" srcOrd="0" destOrd="0" parTransId="{C36FD868-A9FC-4C8F-8D14-168EC474E989}" sibTransId="{BD79E0AE-86F8-4679-88FB-9316857AE82D}"/>
    <dgm:cxn modelId="{34366AD2-3F73-41FA-96B8-E7338301F033}" srcId="{1E3A78A9-52ED-43EA-A5F7-2B1085993033}" destId="{3B3742A6-9F8C-4027-A786-B770F503E948}" srcOrd="2" destOrd="0" parTransId="{B45BE052-405B-41D8-8D91-32CA0770D561}" sibTransId="{483C4028-7F5F-4CA6-B7D7-290516830D43}"/>
    <dgm:cxn modelId="{99BD2E18-B8C9-44FC-976B-0CFACF43426D}" srcId="{CF49CDE2-BCD7-410C-8876-C479C7EA2A0C}" destId="{127DE74E-6D6D-4F49-8B8F-C5F5CE8593F0}" srcOrd="2" destOrd="0" parTransId="{DB1D738C-EBF1-4666-85A3-537CA36DBD42}" sibTransId="{D06FF42E-FBA1-4C6C-93B5-D63E8B62C2F3}"/>
    <dgm:cxn modelId="{55B37B8F-DC21-425E-9B44-F4C54000C877}" type="presOf" srcId="{DD7B5106-D6B9-4075-8D9A-75BD3834EBD5}" destId="{76C23215-35D2-4ED6-ACF5-511BFA910C63}" srcOrd="0" destOrd="0" presId="urn:microsoft.com/office/officeart/2005/8/layout/hierarchy4"/>
    <dgm:cxn modelId="{06937560-0280-443B-BB63-EE198B036A07}" srcId="{9E9CC438-E723-4E62-8B45-7AC6F4C212BF}" destId="{76848657-9225-41C3-B021-94F46ACB26DF}" srcOrd="2" destOrd="0" parTransId="{A3E1300B-EC66-4824-9497-85FDFFDDCE6B}" sibTransId="{4DBA325B-1D4E-44C4-A36A-CE3D14F1D98E}"/>
    <dgm:cxn modelId="{2AF8EE55-1877-45B4-ADC0-1C77ADB149F6}" srcId="{127DE74E-6D6D-4F49-8B8F-C5F5CE8593F0}" destId="{30CF55F7-7110-4435-9FD3-F4FCB0BDA96B}" srcOrd="1" destOrd="0" parTransId="{290783B5-CDCF-459B-B923-AD13764F5BEE}" sibTransId="{E2FB8DE1-413D-4B77-86A1-6C62F8151FAC}"/>
    <dgm:cxn modelId="{B80D3185-1A2A-439A-B7F9-A929E000C1D1}" type="presOf" srcId="{700CC8A8-04F8-4CF8-B5CD-A82C4663EECA}" destId="{EE1660B6-7D84-43B9-B1E9-FBB08FE92456}" srcOrd="0" destOrd="0" presId="urn:microsoft.com/office/officeart/2005/8/layout/hierarchy4"/>
    <dgm:cxn modelId="{B7183180-47A4-4C5B-89B7-B46B37F22EE2}" type="presOf" srcId="{EA482240-C789-4269-8145-7DD5B4DD2078}" destId="{34242A87-6A3D-42AB-8639-040CDB9DAD2A}" srcOrd="0" destOrd="0" presId="urn:microsoft.com/office/officeart/2005/8/layout/hierarchy4"/>
    <dgm:cxn modelId="{F835D421-BB9A-441B-8A2C-4AA0D24949B6}" type="presOf" srcId="{76848657-9225-41C3-B021-94F46ACB26DF}" destId="{AA7FEB95-14F0-4074-B9DB-8077F8235CBF}" srcOrd="0" destOrd="0" presId="urn:microsoft.com/office/officeart/2005/8/layout/hierarchy4"/>
    <dgm:cxn modelId="{08F5547A-A3FE-4C36-A1BD-6E2D7B8D7F3B}" srcId="{CF49CDE2-BCD7-410C-8876-C479C7EA2A0C}" destId="{E87D523A-F34D-4391-BF0A-CAF847DA98D1}" srcOrd="0" destOrd="0" parTransId="{0EA12210-AEE4-4893-848A-A4DFE967E82C}" sibTransId="{E4873E2E-3BA2-4F90-A6E6-58A1E80A0752}"/>
    <dgm:cxn modelId="{A39553A3-4B48-4A53-93E8-524900688837}" type="presOf" srcId="{028123BE-DC35-43C4-B7A3-E158C77F1CEF}" destId="{2C85AEE4-F342-462B-AAC9-BC4C2A613A67}" srcOrd="0" destOrd="0" presId="urn:microsoft.com/office/officeart/2005/8/layout/hierarchy4"/>
    <dgm:cxn modelId="{E701CB46-58CA-4F84-A1B0-79F63C485EB8}" type="presParOf" srcId="{458621A5-44A3-40E6-B6B4-02FFE1ABFA36}" destId="{997E61B8-245F-46C4-BDFE-6283AB05604C}" srcOrd="0" destOrd="0" presId="urn:microsoft.com/office/officeart/2005/8/layout/hierarchy4"/>
    <dgm:cxn modelId="{6BC9602D-8D03-45EC-9DA0-8AA21883BA46}" type="presParOf" srcId="{997E61B8-245F-46C4-BDFE-6283AB05604C}" destId="{EE8B8B0A-58C8-4F4C-BA19-1BBF0B7BF235}" srcOrd="0" destOrd="0" presId="urn:microsoft.com/office/officeart/2005/8/layout/hierarchy4"/>
    <dgm:cxn modelId="{75B70180-3601-4DEE-8082-AD6B4B4FFDA2}" type="presParOf" srcId="{997E61B8-245F-46C4-BDFE-6283AB05604C}" destId="{7AC0D1ED-671A-47D6-A45D-5347F6E734BC}" srcOrd="1" destOrd="0" presId="urn:microsoft.com/office/officeart/2005/8/layout/hierarchy4"/>
    <dgm:cxn modelId="{DE1F0DF6-4E69-4CC2-B274-ABBE933A1D3C}" type="presParOf" srcId="{997E61B8-245F-46C4-BDFE-6283AB05604C}" destId="{B3F79E41-84E6-4C46-8EAB-62B2029004ED}" srcOrd="2" destOrd="0" presId="urn:microsoft.com/office/officeart/2005/8/layout/hierarchy4"/>
    <dgm:cxn modelId="{870E47D6-7875-4C37-886B-A3AFECB017FF}" type="presParOf" srcId="{B3F79E41-84E6-4C46-8EAB-62B2029004ED}" destId="{ECC13BC5-8DD7-48C8-AB72-5F2E8E8449E0}" srcOrd="0" destOrd="0" presId="urn:microsoft.com/office/officeart/2005/8/layout/hierarchy4"/>
    <dgm:cxn modelId="{A5FFFCD9-A348-4D5C-BA22-789DFA8D5733}" type="presParOf" srcId="{ECC13BC5-8DD7-48C8-AB72-5F2E8E8449E0}" destId="{2D1C4A5E-8BCE-4CFD-857B-705FEF769F44}" srcOrd="0" destOrd="0" presId="urn:microsoft.com/office/officeart/2005/8/layout/hierarchy4"/>
    <dgm:cxn modelId="{3AF79332-5783-45FE-AB18-7D8EF1F2A6AA}" type="presParOf" srcId="{ECC13BC5-8DD7-48C8-AB72-5F2E8E8449E0}" destId="{817D21A2-EFAF-4526-B86A-3264F5EFBA9A}" srcOrd="1" destOrd="0" presId="urn:microsoft.com/office/officeart/2005/8/layout/hierarchy4"/>
    <dgm:cxn modelId="{D9C31786-3942-4C6A-BFC1-B51B5467924D}" type="presParOf" srcId="{ECC13BC5-8DD7-48C8-AB72-5F2E8E8449E0}" destId="{50B7C54C-2A34-4251-B678-A14A22E42216}" srcOrd="2" destOrd="0" presId="urn:microsoft.com/office/officeart/2005/8/layout/hierarchy4"/>
    <dgm:cxn modelId="{318B3CAD-6AA1-4896-804F-13701DE23792}" type="presParOf" srcId="{50B7C54C-2A34-4251-B678-A14A22E42216}" destId="{2CED7D33-6C8E-4B74-9545-AAC4AF1BB18E}" srcOrd="0" destOrd="0" presId="urn:microsoft.com/office/officeart/2005/8/layout/hierarchy4"/>
    <dgm:cxn modelId="{CCE8409B-6889-459F-9FF5-6CC48CFAECDA}" type="presParOf" srcId="{2CED7D33-6C8E-4B74-9545-AAC4AF1BB18E}" destId="{EF53CC01-156A-4E47-9C72-91A0E5B6A584}" srcOrd="0" destOrd="0" presId="urn:microsoft.com/office/officeart/2005/8/layout/hierarchy4"/>
    <dgm:cxn modelId="{D39FBEDA-6674-4998-956B-FD4600FAFDD3}" type="presParOf" srcId="{2CED7D33-6C8E-4B74-9545-AAC4AF1BB18E}" destId="{0A2ADE9E-D6C1-4EEC-B77C-3F86C7C01D58}" srcOrd="1" destOrd="0" presId="urn:microsoft.com/office/officeart/2005/8/layout/hierarchy4"/>
    <dgm:cxn modelId="{DF75CF2B-62EB-439F-9DE6-139345EC609E}" type="presParOf" srcId="{50B7C54C-2A34-4251-B678-A14A22E42216}" destId="{84DFC766-0B23-4684-B500-2B0DA3D2BD5F}" srcOrd="1" destOrd="0" presId="urn:microsoft.com/office/officeart/2005/8/layout/hierarchy4"/>
    <dgm:cxn modelId="{8F0F9C25-456B-4698-82D3-5558630EC558}" type="presParOf" srcId="{50B7C54C-2A34-4251-B678-A14A22E42216}" destId="{E84F59F6-27EA-4659-939F-6826A49EE7AB}" srcOrd="2" destOrd="0" presId="urn:microsoft.com/office/officeart/2005/8/layout/hierarchy4"/>
    <dgm:cxn modelId="{9719CAA7-439B-4B82-B849-E51759F20C90}" type="presParOf" srcId="{E84F59F6-27EA-4659-939F-6826A49EE7AB}" destId="{76C23215-35D2-4ED6-ACF5-511BFA910C63}" srcOrd="0" destOrd="0" presId="urn:microsoft.com/office/officeart/2005/8/layout/hierarchy4"/>
    <dgm:cxn modelId="{07EDB4B5-A0F6-486A-856D-933CF8F8906D}" type="presParOf" srcId="{E84F59F6-27EA-4659-939F-6826A49EE7AB}" destId="{80D5DB2B-F72E-4977-B373-05AD57C4847D}" srcOrd="1" destOrd="0" presId="urn:microsoft.com/office/officeart/2005/8/layout/hierarchy4"/>
    <dgm:cxn modelId="{3FBD58DD-B622-42EF-94DC-C414A2E65357}" type="presParOf" srcId="{B3F79E41-84E6-4C46-8EAB-62B2029004ED}" destId="{32511EC5-E996-4F44-BD9E-F52637278527}" srcOrd="1" destOrd="0" presId="urn:microsoft.com/office/officeart/2005/8/layout/hierarchy4"/>
    <dgm:cxn modelId="{EFCC47BE-8433-422B-A62B-C1B60DD1EB6C}" type="presParOf" srcId="{B3F79E41-84E6-4C46-8EAB-62B2029004ED}" destId="{DE2F1D24-7D0A-449C-974A-2ED708F2FE2F}" srcOrd="2" destOrd="0" presId="urn:microsoft.com/office/officeart/2005/8/layout/hierarchy4"/>
    <dgm:cxn modelId="{FF26D407-902B-47AC-8DD3-1927E209D841}" type="presParOf" srcId="{DE2F1D24-7D0A-449C-974A-2ED708F2FE2F}" destId="{E515DE69-550E-461F-9936-C9FDDC8BC36E}" srcOrd="0" destOrd="0" presId="urn:microsoft.com/office/officeart/2005/8/layout/hierarchy4"/>
    <dgm:cxn modelId="{631F2D77-E3D5-4214-8730-554B9D752765}" type="presParOf" srcId="{DE2F1D24-7D0A-449C-974A-2ED708F2FE2F}" destId="{EF459C63-6415-4213-B7AA-3DD4AF3E8971}" srcOrd="1" destOrd="0" presId="urn:microsoft.com/office/officeart/2005/8/layout/hierarchy4"/>
    <dgm:cxn modelId="{64727933-7BCB-4B86-AD84-FCA2A34DDED1}" type="presParOf" srcId="{DE2F1D24-7D0A-449C-974A-2ED708F2FE2F}" destId="{58D7BBB0-A699-41F0-AC52-4DAB6FBAFD65}" srcOrd="2" destOrd="0" presId="urn:microsoft.com/office/officeart/2005/8/layout/hierarchy4"/>
    <dgm:cxn modelId="{65641EE9-8FBB-49F4-9949-DA58F2C86F9E}" type="presParOf" srcId="{58D7BBB0-A699-41F0-AC52-4DAB6FBAFD65}" destId="{C1049D93-CF57-4C12-A3E4-D3B06F66128B}" srcOrd="0" destOrd="0" presId="urn:microsoft.com/office/officeart/2005/8/layout/hierarchy4"/>
    <dgm:cxn modelId="{6EA9A954-C824-41D1-97EA-08F491429592}" type="presParOf" srcId="{C1049D93-CF57-4C12-A3E4-D3B06F66128B}" destId="{AEDA6016-7661-4CFE-9A4C-0D5DF30E6D32}" srcOrd="0" destOrd="0" presId="urn:microsoft.com/office/officeart/2005/8/layout/hierarchy4"/>
    <dgm:cxn modelId="{05455617-621C-4371-926D-2C17A987E84F}" type="presParOf" srcId="{C1049D93-CF57-4C12-A3E4-D3B06F66128B}" destId="{B3E34C8D-EC51-4E55-B5BE-F1B37B5530C5}" srcOrd="1" destOrd="0" presId="urn:microsoft.com/office/officeart/2005/8/layout/hierarchy4"/>
    <dgm:cxn modelId="{4A89BDCB-C6BF-4C8F-A9DF-56F67AF580AB}" type="presParOf" srcId="{58D7BBB0-A699-41F0-AC52-4DAB6FBAFD65}" destId="{A7679810-C903-46F2-8BF2-89989909EF20}" srcOrd="1" destOrd="0" presId="urn:microsoft.com/office/officeart/2005/8/layout/hierarchy4"/>
    <dgm:cxn modelId="{829F8F3E-4A10-4A58-9165-46B8A00BAD7D}" type="presParOf" srcId="{58D7BBB0-A699-41F0-AC52-4DAB6FBAFD65}" destId="{1DD33D5B-B241-4532-BEB5-EB37E94AC7A5}" srcOrd="2" destOrd="0" presId="urn:microsoft.com/office/officeart/2005/8/layout/hierarchy4"/>
    <dgm:cxn modelId="{FB2F68E2-67A0-4490-8011-F5B3FDD569E4}" type="presParOf" srcId="{1DD33D5B-B241-4532-BEB5-EB37E94AC7A5}" destId="{6917C635-285D-4568-BF40-DBF0E7AA9717}" srcOrd="0" destOrd="0" presId="urn:microsoft.com/office/officeart/2005/8/layout/hierarchy4"/>
    <dgm:cxn modelId="{DDA2E7FC-4A79-4E02-BA8A-211D48B306A2}" type="presParOf" srcId="{1DD33D5B-B241-4532-BEB5-EB37E94AC7A5}" destId="{5DD48FF1-EA42-4F21-B41B-2C8E3E21829B}" srcOrd="1" destOrd="0" presId="urn:microsoft.com/office/officeart/2005/8/layout/hierarchy4"/>
    <dgm:cxn modelId="{BD80BAAB-C4D6-48A6-916A-24B677C4148D}" type="presParOf" srcId="{58D7BBB0-A699-41F0-AC52-4DAB6FBAFD65}" destId="{0D05C7B4-DE29-4617-936F-F4207F3379B3}" srcOrd="3" destOrd="0" presId="urn:microsoft.com/office/officeart/2005/8/layout/hierarchy4"/>
    <dgm:cxn modelId="{CBDBDE8F-A42D-4FF8-B662-9D07BD188CB6}" type="presParOf" srcId="{58D7BBB0-A699-41F0-AC52-4DAB6FBAFD65}" destId="{FB57160E-0E4C-403B-B907-6C7BDF824D78}" srcOrd="4" destOrd="0" presId="urn:microsoft.com/office/officeart/2005/8/layout/hierarchy4"/>
    <dgm:cxn modelId="{0BB4B075-EFC4-4685-8B47-3C9E6E4BC9AE}" type="presParOf" srcId="{FB57160E-0E4C-403B-B907-6C7BDF824D78}" destId="{AA7FEB95-14F0-4074-B9DB-8077F8235CBF}" srcOrd="0" destOrd="0" presId="urn:microsoft.com/office/officeart/2005/8/layout/hierarchy4"/>
    <dgm:cxn modelId="{A5A577E4-EDA9-4484-A3EB-ACF8364D7CA6}" type="presParOf" srcId="{FB57160E-0E4C-403B-B907-6C7BDF824D78}" destId="{FA324BE7-F027-47B4-A109-1E70823C23EE}" srcOrd="1" destOrd="0" presId="urn:microsoft.com/office/officeart/2005/8/layout/hierarchy4"/>
    <dgm:cxn modelId="{277F9394-0AA9-4B6C-ACD3-FDC14A06BB01}" type="presParOf" srcId="{B3F79E41-84E6-4C46-8EAB-62B2029004ED}" destId="{3ADEAAF9-1369-46FF-A3D7-D088624841A8}" srcOrd="3" destOrd="0" presId="urn:microsoft.com/office/officeart/2005/8/layout/hierarchy4"/>
    <dgm:cxn modelId="{9EA23A59-BC99-4E31-9C14-87C0A35D01A4}" type="presParOf" srcId="{B3F79E41-84E6-4C46-8EAB-62B2029004ED}" destId="{44556659-DAA8-4FA8-818B-7388EA9D9B56}" srcOrd="4" destOrd="0" presId="urn:microsoft.com/office/officeart/2005/8/layout/hierarchy4"/>
    <dgm:cxn modelId="{66C0E134-9C4B-4E9D-AC0E-FF3FE5FE6DCB}" type="presParOf" srcId="{44556659-DAA8-4FA8-818B-7388EA9D9B56}" destId="{577EB7F2-B7B6-4896-BCD2-1856843A4079}" srcOrd="0" destOrd="0" presId="urn:microsoft.com/office/officeart/2005/8/layout/hierarchy4"/>
    <dgm:cxn modelId="{D2214887-9F23-431A-91BF-2344C1ED0709}" type="presParOf" srcId="{44556659-DAA8-4FA8-818B-7388EA9D9B56}" destId="{879465C5-797D-4F39-A3EB-CC66D277F508}" srcOrd="1" destOrd="0" presId="urn:microsoft.com/office/officeart/2005/8/layout/hierarchy4"/>
    <dgm:cxn modelId="{F86F9EF1-693D-4728-84C2-E896709E7B39}" type="presParOf" srcId="{44556659-DAA8-4FA8-818B-7388EA9D9B56}" destId="{5143503C-B4BC-49D3-86B9-329F90CE324B}" srcOrd="2" destOrd="0" presId="urn:microsoft.com/office/officeart/2005/8/layout/hierarchy4"/>
    <dgm:cxn modelId="{941FF30E-61EE-4B10-84A5-67A00C33A4A7}" type="presParOf" srcId="{5143503C-B4BC-49D3-86B9-329F90CE324B}" destId="{AF2198CE-6B0D-4383-A1F5-0C43EC95BA09}" srcOrd="0" destOrd="0" presId="urn:microsoft.com/office/officeart/2005/8/layout/hierarchy4"/>
    <dgm:cxn modelId="{82E8AA15-B9AD-46F0-8EF2-DC693D147B8A}" type="presParOf" srcId="{AF2198CE-6B0D-4383-A1F5-0C43EC95BA09}" destId="{59FCBADA-A145-4162-AE54-2D256AF2B3E2}" srcOrd="0" destOrd="0" presId="urn:microsoft.com/office/officeart/2005/8/layout/hierarchy4"/>
    <dgm:cxn modelId="{40377C9C-B95D-4511-AC31-F201D4546E69}" type="presParOf" srcId="{AF2198CE-6B0D-4383-A1F5-0C43EC95BA09}" destId="{13FDE73E-F65F-4A92-9C44-86B71710AE60}" srcOrd="1" destOrd="0" presId="urn:microsoft.com/office/officeart/2005/8/layout/hierarchy4"/>
    <dgm:cxn modelId="{D340C95F-811A-49FA-BFC4-DC00BE2C70CF}" type="presParOf" srcId="{5143503C-B4BC-49D3-86B9-329F90CE324B}" destId="{54B7B051-539B-4A38-8635-F35119FCCBB5}" srcOrd="1" destOrd="0" presId="urn:microsoft.com/office/officeart/2005/8/layout/hierarchy4"/>
    <dgm:cxn modelId="{48E75E4A-DC65-43E9-8229-AEED121B2790}" type="presParOf" srcId="{5143503C-B4BC-49D3-86B9-329F90CE324B}" destId="{2BFFE32E-A35E-4633-A1D4-59DB26EF7AD9}" srcOrd="2" destOrd="0" presId="urn:microsoft.com/office/officeart/2005/8/layout/hierarchy4"/>
    <dgm:cxn modelId="{46FD07E4-0083-4426-BA43-0F67026F67FB}" type="presParOf" srcId="{2BFFE32E-A35E-4633-A1D4-59DB26EF7AD9}" destId="{2EBD4666-2087-4D6F-A788-4486FDEB2E57}" srcOrd="0" destOrd="0" presId="urn:microsoft.com/office/officeart/2005/8/layout/hierarchy4"/>
    <dgm:cxn modelId="{6B0A9975-2171-44C0-90EC-517A7F90AA90}" type="presParOf" srcId="{2BFFE32E-A35E-4633-A1D4-59DB26EF7AD9}" destId="{23367D08-0B58-4A54-99D9-163A6D448341}" srcOrd="1" destOrd="0" presId="urn:microsoft.com/office/officeart/2005/8/layout/hierarchy4"/>
    <dgm:cxn modelId="{0F5E827F-1CD5-4E39-BA78-CE06616AA26C}" type="presParOf" srcId="{5143503C-B4BC-49D3-86B9-329F90CE324B}" destId="{8B84067F-BFC5-4F54-951F-F542B8AE5F1A}" srcOrd="3" destOrd="0" presId="urn:microsoft.com/office/officeart/2005/8/layout/hierarchy4"/>
    <dgm:cxn modelId="{498143BA-1EA5-4E0C-9C9F-51060D5D98E4}" type="presParOf" srcId="{5143503C-B4BC-49D3-86B9-329F90CE324B}" destId="{B7F8901B-A368-4528-9A65-912AE081CEFA}" srcOrd="4" destOrd="0" presId="urn:microsoft.com/office/officeart/2005/8/layout/hierarchy4"/>
    <dgm:cxn modelId="{047D154B-0A3D-4697-9BFA-8C6E9E8D3085}" type="presParOf" srcId="{B7F8901B-A368-4528-9A65-912AE081CEFA}" destId="{25433E46-4CE1-4C22-A87F-F558D2F02C97}" srcOrd="0" destOrd="0" presId="urn:microsoft.com/office/officeart/2005/8/layout/hierarchy4"/>
    <dgm:cxn modelId="{8A3E3585-C13C-49C1-A5F3-BC6D9E27DDF6}" type="presParOf" srcId="{B7F8901B-A368-4528-9A65-912AE081CEFA}" destId="{155F07EB-C7C9-4A2E-8924-948AFB783D2B}" srcOrd="1" destOrd="0" presId="urn:microsoft.com/office/officeart/2005/8/layout/hierarchy4"/>
    <dgm:cxn modelId="{A082BAC6-DC54-4BAD-AEB5-9E17B3554865}" type="presParOf" srcId="{B7F8901B-A368-4528-9A65-912AE081CEFA}" destId="{44631BD4-A9EF-4EA8-A0AE-E794A018FCC5}" srcOrd="2" destOrd="0" presId="urn:microsoft.com/office/officeart/2005/8/layout/hierarchy4"/>
    <dgm:cxn modelId="{81899F4E-2241-4653-BDDB-A50192C86351}" type="presParOf" srcId="{44631BD4-A9EF-4EA8-A0AE-E794A018FCC5}" destId="{FF96DCF2-A0DA-4548-8A4C-32C04F8D1DA5}" srcOrd="0" destOrd="0" presId="urn:microsoft.com/office/officeart/2005/8/layout/hierarchy4"/>
    <dgm:cxn modelId="{5D70ABDD-D858-4516-9531-96E79F84FFCD}" type="presParOf" srcId="{FF96DCF2-A0DA-4548-8A4C-32C04F8D1DA5}" destId="{9AD784BE-4EA1-4B4D-859F-B2E4F1342A37}" srcOrd="0" destOrd="0" presId="urn:microsoft.com/office/officeart/2005/8/layout/hierarchy4"/>
    <dgm:cxn modelId="{6D09C73E-7DBD-411B-A1C4-975382C4B269}" type="presParOf" srcId="{FF96DCF2-A0DA-4548-8A4C-32C04F8D1DA5}" destId="{2EA91D8D-32A0-4ACE-B611-0155220E4423}" srcOrd="1" destOrd="0" presId="urn:microsoft.com/office/officeart/2005/8/layout/hierarchy4"/>
    <dgm:cxn modelId="{9E9328BE-0A14-4351-9B57-B7A75772F15F}" type="presParOf" srcId="{44631BD4-A9EF-4EA8-A0AE-E794A018FCC5}" destId="{87285F10-F913-480A-8AC8-EE729AC0A6A8}" srcOrd="1" destOrd="0" presId="urn:microsoft.com/office/officeart/2005/8/layout/hierarchy4"/>
    <dgm:cxn modelId="{DB08A9E0-D06F-4486-AB5B-98345E861040}" type="presParOf" srcId="{44631BD4-A9EF-4EA8-A0AE-E794A018FCC5}" destId="{9C52A71C-62CD-4102-858C-0C7104E7A981}" srcOrd="2" destOrd="0" presId="urn:microsoft.com/office/officeart/2005/8/layout/hierarchy4"/>
    <dgm:cxn modelId="{FDC79003-9770-4D9A-82FC-E91B259AC695}" type="presParOf" srcId="{9C52A71C-62CD-4102-858C-0C7104E7A981}" destId="{6E11D565-4FA6-4B94-9796-B2A4353F22E9}" srcOrd="0" destOrd="0" presId="urn:microsoft.com/office/officeart/2005/8/layout/hierarchy4"/>
    <dgm:cxn modelId="{0623B497-4BB6-4D39-98EC-4AA6A5A9A696}" type="presParOf" srcId="{9C52A71C-62CD-4102-858C-0C7104E7A981}" destId="{4201F58F-A0BE-408A-B599-9F8D99D14D9D}" srcOrd="1" destOrd="0" presId="urn:microsoft.com/office/officeart/2005/8/layout/hierarchy4"/>
    <dgm:cxn modelId="{1A4361E8-00FD-46F2-BE4A-20D73EC2A935}" type="presParOf" srcId="{5143503C-B4BC-49D3-86B9-329F90CE324B}" destId="{432967C9-5CED-432C-AD41-E47FCC5EAB8D}" srcOrd="5" destOrd="0" presId="urn:microsoft.com/office/officeart/2005/8/layout/hierarchy4"/>
    <dgm:cxn modelId="{530A110E-D6C3-4E30-A6BD-C6E8CF384E1A}" type="presParOf" srcId="{5143503C-B4BC-49D3-86B9-329F90CE324B}" destId="{71600A9A-DA50-42D7-92A9-B49B2056402C}" srcOrd="6" destOrd="0" presId="urn:microsoft.com/office/officeart/2005/8/layout/hierarchy4"/>
    <dgm:cxn modelId="{571C3E33-2BCE-4B80-8091-27C85FE12866}" type="presParOf" srcId="{71600A9A-DA50-42D7-92A9-B49B2056402C}" destId="{526A034F-4BD2-4C7B-9A64-4EEC40DDE7D1}" srcOrd="0" destOrd="0" presId="urn:microsoft.com/office/officeart/2005/8/layout/hierarchy4"/>
    <dgm:cxn modelId="{2764869E-446B-41E4-8E2A-96EB5E78463A}" type="presParOf" srcId="{71600A9A-DA50-42D7-92A9-B49B2056402C}" destId="{0AF67999-7338-45BD-A0E5-DE3FA8678999}" srcOrd="1" destOrd="0" presId="urn:microsoft.com/office/officeart/2005/8/layout/hierarchy4"/>
    <dgm:cxn modelId="{81ECFAF7-5028-4084-9B6B-B45F2756BACB}" type="presParOf" srcId="{B3F79E41-84E6-4C46-8EAB-62B2029004ED}" destId="{67F63E05-92EE-4659-B936-40BDE5F328E8}" srcOrd="5" destOrd="0" presId="urn:microsoft.com/office/officeart/2005/8/layout/hierarchy4"/>
    <dgm:cxn modelId="{EEF57CC6-6F21-4327-AB3C-3D6928C5E591}" type="presParOf" srcId="{B3F79E41-84E6-4C46-8EAB-62B2029004ED}" destId="{87369C94-7DD8-4EFF-A841-A4ADD147A997}" srcOrd="6" destOrd="0" presId="urn:microsoft.com/office/officeart/2005/8/layout/hierarchy4"/>
    <dgm:cxn modelId="{2527ABDD-6AF0-4721-93E1-EA16569CD755}" type="presParOf" srcId="{87369C94-7DD8-4EFF-A841-A4ADD147A997}" destId="{E377F92D-4C04-4C49-9DC0-02E0F0EF6872}" srcOrd="0" destOrd="0" presId="urn:microsoft.com/office/officeart/2005/8/layout/hierarchy4"/>
    <dgm:cxn modelId="{E77A4F61-69BC-4C4F-86C8-65EE0BCF008E}" type="presParOf" srcId="{87369C94-7DD8-4EFF-A841-A4ADD147A997}" destId="{8E9D08DD-6443-4B79-8913-AF72A0491ECE}" srcOrd="1" destOrd="0" presId="urn:microsoft.com/office/officeart/2005/8/layout/hierarchy4"/>
    <dgm:cxn modelId="{78745196-6D40-4812-9393-5859D2E930BF}" type="presParOf" srcId="{87369C94-7DD8-4EFF-A841-A4ADD147A997}" destId="{5F237762-71EF-470E-9A13-D7DB6B744C04}" srcOrd="2" destOrd="0" presId="urn:microsoft.com/office/officeart/2005/8/layout/hierarchy4"/>
    <dgm:cxn modelId="{CE3BD9E9-6E79-49D6-941F-E9B88BC2E0AE}" type="presParOf" srcId="{5F237762-71EF-470E-9A13-D7DB6B744C04}" destId="{4C618C38-E373-469F-8ABB-122EAD0CC569}" srcOrd="0" destOrd="0" presId="urn:microsoft.com/office/officeart/2005/8/layout/hierarchy4"/>
    <dgm:cxn modelId="{A5DD91A7-5FD4-4192-8B82-BCF74F0C45BC}" type="presParOf" srcId="{4C618C38-E373-469F-8ABB-122EAD0CC569}" destId="{76A4F2C8-B2CE-4DBB-AB88-2F465FF1F239}" srcOrd="0" destOrd="0" presId="urn:microsoft.com/office/officeart/2005/8/layout/hierarchy4"/>
    <dgm:cxn modelId="{E6796AC3-85C4-4B0E-8BAB-AB5288DBBEFA}" type="presParOf" srcId="{4C618C38-E373-469F-8ABB-122EAD0CC569}" destId="{D6635840-8B93-46C5-AE30-8E654A2C5B3D}" srcOrd="1" destOrd="0" presId="urn:microsoft.com/office/officeart/2005/8/layout/hierarchy4"/>
    <dgm:cxn modelId="{8BB9DACD-8AC6-431C-A9F8-8F17F02AC694}" type="presParOf" srcId="{4C618C38-E373-469F-8ABB-122EAD0CC569}" destId="{AC8E29A6-5961-4C8D-AD4A-CCA0BE9ECF28}" srcOrd="2" destOrd="0" presId="urn:microsoft.com/office/officeart/2005/8/layout/hierarchy4"/>
    <dgm:cxn modelId="{6DC83673-D779-4923-AB88-A54DF335D96B}" type="presParOf" srcId="{AC8E29A6-5961-4C8D-AD4A-CCA0BE9ECF28}" destId="{B8DE1D2C-3FA9-43DF-A436-5767ED9E71AF}" srcOrd="0" destOrd="0" presId="urn:microsoft.com/office/officeart/2005/8/layout/hierarchy4"/>
    <dgm:cxn modelId="{C04BC787-27A2-4AFD-B728-962FEE5E815D}" type="presParOf" srcId="{B8DE1D2C-3FA9-43DF-A436-5767ED9E71AF}" destId="{8AAE2BFD-110A-4435-8AF8-A2B79CAFA365}" srcOrd="0" destOrd="0" presId="urn:microsoft.com/office/officeart/2005/8/layout/hierarchy4"/>
    <dgm:cxn modelId="{10D0D31A-A5AF-4002-977A-64FDCBF41B94}" type="presParOf" srcId="{B8DE1D2C-3FA9-43DF-A436-5767ED9E71AF}" destId="{E3AD89B2-D547-495D-9749-80AD3B032CCB}" srcOrd="1" destOrd="0" presId="urn:microsoft.com/office/officeart/2005/8/layout/hierarchy4"/>
    <dgm:cxn modelId="{E0E89EB9-81E9-4585-BACA-92C872FF59E6}" type="presParOf" srcId="{AC8E29A6-5961-4C8D-AD4A-CCA0BE9ECF28}" destId="{1B08EF8B-D075-49A7-8A6D-D818C6FE2E34}" srcOrd="1" destOrd="0" presId="urn:microsoft.com/office/officeart/2005/8/layout/hierarchy4"/>
    <dgm:cxn modelId="{757357AF-2112-4B67-87B3-F0493C06F1E3}" type="presParOf" srcId="{AC8E29A6-5961-4C8D-AD4A-CCA0BE9ECF28}" destId="{2A2B3CB4-4DB2-4003-A185-E32110AE0500}" srcOrd="2" destOrd="0" presId="urn:microsoft.com/office/officeart/2005/8/layout/hierarchy4"/>
    <dgm:cxn modelId="{FBE5B88A-B387-4537-A798-90A0063F9B2F}" type="presParOf" srcId="{2A2B3CB4-4DB2-4003-A185-E32110AE0500}" destId="{F97900AF-2EA4-498A-8B3E-DA83EA0BA3A0}" srcOrd="0" destOrd="0" presId="urn:microsoft.com/office/officeart/2005/8/layout/hierarchy4"/>
    <dgm:cxn modelId="{E26414E3-93B2-448C-B1CC-84A2D5F98D1B}" type="presParOf" srcId="{2A2B3CB4-4DB2-4003-A185-E32110AE0500}" destId="{993713DD-8A86-4AF2-AB8C-0D46805EE9B5}" srcOrd="1" destOrd="0" presId="urn:microsoft.com/office/officeart/2005/8/layout/hierarchy4"/>
    <dgm:cxn modelId="{78A2FB0D-C718-49D4-AECD-B88C52C61B42}" type="presParOf" srcId="{5F237762-71EF-470E-9A13-D7DB6B744C04}" destId="{DBE8BE3F-5DBA-443C-B776-7F6F7E237F37}" srcOrd="1" destOrd="0" presId="urn:microsoft.com/office/officeart/2005/8/layout/hierarchy4"/>
    <dgm:cxn modelId="{C34EF0E7-F868-4AC4-B4E8-DE5C6A0B44C6}" type="presParOf" srcId="{5F237762-71EF-470E-9A13-D7DB6B744C04}" destId="{787A3A13-0C89-4A92-856C-8F26734EF04B}" srcOrd="2" destOrd="0" presId="urn:microsoft.com/office/officeart/2005/8/layout/hierarchy4"/>
    <dgm:cxn modelId="{2AB16FA5-D983-49DE-8047-C55F33A3DE29}" type="presParOf" srcId="{787A3A13-0C89-4A92-856C-8F26734EF04B}" destId="{34242A87-6A3D-42AB-8639-040CDB9DAD2A}" srcOrd="0" destOrd="0" presId="urn:microsoft.com/office/officeart/2005/8/layout/hierarchy4"/>
    <dgm:cxn modelId="{CBA2088A-7CE9-4327-BFC6-4B86A19BE428}" type="presParOf" srcId="{787A3A13-0C89-4A92-856C-8F26734EF04B}" destId="{09BE02D0-7FF8-4D1A-A45D-AF0ACBFF7BA9}" srcOrd="1" destOrd="0" presId="urn:microsoft.com/office/officeart/2005/8/layout/hierarchy4"/>
    <dgm:cxn modelId="{E351C701-B833-4B06-98A9-60311F696A97}" type="presParOf" srcId="{787A3A13-0C89-4A92-856C-8F26734EF04B}" destId="{05461FDC-E82B-4969-8C80-90A83192620E}" srcOrd="2" destOrd="0" presId="urn:microsoft.com/office/officeart/2005/8/layout/hierarchy4"/>
    <dgm:cxn modelId="{40BF2C47-366B-4DD3-A2F8-053B0F922568}" type="presParOf" srcId="{05461FDC-E82B-4969-8C80-90A83192620E}" destId="{4F3A8FA5-0C8D-4716-B7F9-48B042F97B8A}" srcOrd="0" destOrd="0" presId="urn:microsoft.com/office/officeart/2005/8/layout/hierarchy4"/>
    <dgm:cxn modelId="{C41C656D-F420-45AC-AB50-89009EE4305E}" type="presParOf" srcId="{4F3A8FA5-0C8D-4716-B7F9-48B042F97B8A}" destId="{093D9FE5-F993-4A58-956F-0CF6A7E0FEA0}" srcOrd="0" destOrd="0" presId="urn:microsoft.com/office/officeart/2005/8/layout/hierarchy4"/>
    <dgm:cxn modelId="{CBAB6A8F-1F36-442D-9F0A-91F355855A0A}" type="presParOf" srcId="{4F3A8FA5-0C8D-4716-B7F9-48B042F97B8A}" destId="{F6D339A8-5C96-4615-880D-F6C1D0F43AD8}" srcOrd="1" destOrd="0" presId="urn:microsoft.com/office/officeart/2005/8/layout/hierarchy4"/>
    <dgm:cxn modelId="{95A300B2-BAC8-4F89-8D89-271B6776322B}" type="presParOf" srcId="{05461FDC-E82B-4969-8C80-90A83192620E}" destId="{1533146C-AC52-4EBC-9D1C-6B6B1412C73F}" srcOrd="1" destOrd="0" presId="urn:microsoft.com/office/officeart/2005/8/layout/hierarchy4"/>
    <dgm:cxn modelId="{130F36D0-8A18-41C8-A515-4DB85454DE7A}" type="presParOf" srcId="{05461FDC-E82B-4969-8C80-90A83192620E}" destId="{F05DA169-7090-43F8-9B89-764D83B17CA8}" srcOrd="2" destOrd="0" presId="urn:microsoft.com/office/officeart/2005/8/layout/hierarchy4"/>
    <dgm:cxn modelId="{EBF8DD97-2760-4F14-91C4-3F63F6464149}" type="presParOf" srcId="{F05DA169-7090-43F8-9B89-764D83B17CA8}" destId="{4106B1A2-23DF-4719-981E-004653CB6F65}" srcOrd="0" destOrd="0" presId="urn:microsoft.com/office/officeart/2005/8/layout/hierarchy4"/>
    <dgm:cxn modelId="{D2A4D3EE-13BF-4EF7-8BF8-FBB2E8767184}" type="presParOf" srcId="{F05DA169-7090-43F8-9B89-764D83B17CA8}" destId="{0255EDC0-F548-4DB9-87AA-8A864268532B}" srcOrd="1" destOrd="0" presId="urn:microsoft.com/office/officeart/2005/8/layout/hierarchy4"/>
    <dgm:cxn modelId="{A3759202-F596-40C8-AB47-92E341E5939E}" type="presParOf" srcId="{5F237762-71EF-470E-9A13-D7DB6B744C04}" destId="{6370E6EA-6B25-4F74-A5E2-E94A76AFF822}" srcOrd="3" destOrd="0" presId="urn:microsoft.com/office/officeart/2005/8/layout/hierarchy4"/>
    <dgm:cxn modelId="{801EDA54-A0FA-46B2-8CCF-E429E3563C87}" type="presParOf" srcId="{5F237762-71EF-470E-9A13-D7DB6B744C04}" destId="{76C1A154-4B74-4732-9B1B-FAC1436124B0}" srcOrd="4" destOrd="0" presId="urn:microsoft.com/office/officeart/2005/8/layout/hierarchy4"/>
    <dgm:cxn modelId="{91596979-8257-4C1F-A589-E479818BE3FD}" type="presParOf" srcId="{76C1A154-4B74-4732-9B1B-FAC1436124B0}" destId="{B3584D54-0E8E-4542-B539-380D322207F7}" srcOrd="0" destOrd="0" presId="urn:microsoft.com/office/officeart/2005/8/layout/hierarchy4"/>
    <dgm:cxn modelId="{0C1A2D80-EE49-44D0-82F0-98EC726E029E}" type="presParOf" srcId="{76C1A154-4B74-4732-9B1B-FAC1436124B0}" destId="{AC85A207-9D9D-4C4D-9712-32850FD3F3F6}" srcOrd="1" destOrd="0" presId="urn:microsoft.com/office/officeart/2005/8/layout/hierarchy4"/>
    <dgm:cxn modelId="{64FD6B89-2DDD-4ECA-8333-69966F06B734}" type="presParOf" srcId="{76C1A154-4B74-4732-9B1B-FAC1436124B0}" destId="{93128F17-4B9C-4EA3-AD5D-E7744E5F6448}" srcOrd="2" destOrd="0" presId="urn:microsoft.com/office/officeart/2005/8/layout/hierarchy4"/>
    <dgm:cxn modelId="{9C65E587-906F-4641-BBDB-C791AF44BC5F}" type="presParOf" srcId="{93128F17-4B9C-4EA3-AD5D-E7744E5F6448}" destId="{EA2C8CC4-1ACD-49BF-BF40-9FED8AF3AD2E}" srcOrd="0" destOrd="0" presId="urn:microsoft.com/office/officeart/2005/8/layout/hierarchy4"/>
    <dgm:cxn modelId="{A1163286-DFE8-4DD1-A75B-DD5A3F1084DF}" type="presParOf" srcId="{EA2C8CC4-1ACD-49BF-BF40-9FED8AF3AD2E}" destId="{568B1659-CD1B-4026-82A4-7AC08DEB2D47}" srcOrd="0" destOrd="0" presId="urn:microsoft.com/office/officeart/2005/8/layout/hierarchy4"/>
    <dgm:cxn modelId="{E8351F30-387F-42F4-9BF1-94E66120C898}" type="presParOf" srcId="{EA2C8CC4-1ACD-49BF-BF40-9FED8AF3AD2E}" destId="{78BD2AD4-51B4-4483-9AC2-069BE2CA0C56}" srcOrd="1" destOrd="0" presId="urn:microsoft.com/office/officeart/2005/8/layout/hierarchy4"/>
    <dgm:cxn modelId="{ABB5D467-B52F-4364-AC57-6AA64F917AE8}" type="presParOf" srcId="{93128F17-4B9C-4EA3-AD5D-E7744E5F6448}" destId="{B824B46C-8640-4E70-B9ED-F6B76D8C6F97}" srcOrd="1" destOrd="0" presId="urn:microsoft.com/office/officeart/2005/8/layout/hierarchy4"/>
    <dgm:cxn modelId="{AD32F36B-5445-4F94-B40E-2F42A8D5862B}" type="presParOf" srcId="{93128F17-4B9C-4EA3-AD5D-E7744E5F6448}" destId="{19DC0145-579E-486D-B0D7-1923E7456231}" srcOrd="2" destOrd="0" presId="urn:microsoft.com/office/officeart/2005/8/layout/hierarchy4"/>
    <dgm:cxn modelId="{FB2F1006-907E-4DE4-B046-FA4248BE1E5C}" type="presParOf" srcId="{19DC0145-579E-486D-B0D7-1923E7456231}" destId="{EE1660B6-7D84-43B9-B1E9-FBB08FE92456}" srcOrd="0" destOrd="0" presId="urn:microsoft.com/office/officeart/2005/8/layout/hierarchy4"/>
    <dgm:cxn modelId="{AC10D502-9DA5-4B0A-9BD4-57176D6CF0A4}" type="presParOf" srcId="{19DC0145-579E-486D-B0D7-1923E7456231}" destId="{302BF8F1-6B52-4B6D-8969-9DCF3478DD37}" srcOrd="1" destOrd="0" presId="urn:microsoft.com/office/officeart/2005/8/layout/hierarchy4"/>
    <dgm:cxn modelId="{3B50DA96-A9B3-4CFF-BB00-42DFB96C36F5}" type="presParOf" srcId="{B3F79E41-84E6-4C46-8EAB-62B2029004ED}" destId="{1D9A87D9-00C9-4EE0-AF5C-8B21A124A418}" srcOrd="7" destOrd="0" presId="urn:microsoft.com/office/officeart/2005/8/layout/hierarchy4"/>
    <dgm:cxn modelId="{2FC182FA-FF7B-4BCD-B242-AB5A5DFBA321}" type="presParOf" srcId="{B3F79E41-84E6-4C46-8EAB-62B2029004ED}" destId="{58A6CE7D-BC91-465F-BB9F-F1E1A1AF5288}" srcOrd="8" destOrd="0" presId="urn:microsoft.com/office/officeart/2005/8/layout/hierarchy4"/>
    <dgm:cxn modelId="{2ABB76D4-6DBE-4905-9D9C-CDF6C3E8DFD4}" type="presParOf" srcId="{58A6CE7D-BC91-465F-BB9F-F1E1A1AF5288}" destId="{31566690-3F05-46A6-9E53-122D4BD522AD}" srcOrd="0" destOrd="0" presId="urn:microsoft.com/office/officeart/2005/8/layout/hierarchy4"/>
    <dgm:cxn modelId="{2DFC876A-3F4A-4127-AA59-865997221819}" type="presParOf" srcId="{58A6CE7D-BC91-465F-BB9F-F1E1A1AF5288}" destId="{805F7496-B158-451E-B508-41E3F5CB5B68}" srcOrd="1" destOrd="0" presId="urn:microsoft.com/office/officeart/2005/8/layout/hierarchy4"/>
    <dgm:cxn modelId="{8CFAF5A1-29E8-40B4-9FE9-68944A503EE8}" type="presParOf" srcId="{58A6CE7D-BC91-465F-BB9F-F1E1A1AF5288}" destId="{ABA4FAE2-03A5-42F6-A8FE-C11F9C20C0D4}" srcOrd="2" destOrd="0" presId="urn:microsoft.com/office/officeart/2005/8/layout/hierarchy4"/>
    <dgm:cxn modelId="{78D541AC-0620-46C6-8C65-551669A605C1}" type="presParOf" srcId="{ABA4FAE2-03A5-42F6-A8FE-C11F9C20C0D4}" destId="{E03435A0-73B0-415A-8C9E-0CFBB29966E6}" srcOrd="0" destOrd="0" presId="urn:microsoft.com/office/officeart/2005/8/layout/hierarchy4"/>
    <dgm:cxn modelId="{6F4B1E30-83FD-4243-AE1A-BD89DFCB8EAE}" type="presParOf" srcId="{E03435A0-73B0-415A-8C9E-0CFBB29966E6}" destId="{6D61E0DF-18E7-48D6-A720-FA793FDFBF61}" srcOrd="0" destOrd="0" presId="urn:microsoft.com/office/officeart/2005/8/layout/hierarchy4"/>
    <dgm:cxn modelId="{0D499999-E962-4E93-9FCB-B8CC8232F5C2}" type="presParOf" srcId="{E03435A0-73B0-415A-8C9E-0CFBB29966E6}" destId="{42D61C8A-EFBA-4DCC-8735-461268AC46DA}" srcOrd="1" destOrd="0" presId="urn:microsoft.com/office/officeart/2005/8/layout/hierarchy4"/>
    <dgm:cxn modelId="{F06EF612-C143-4247-9E49-D4F0780088F0}" type="presParOf" srcId="{E03435A0-73B0-415A-8C9E-0CFBB29966E6}" destId="{2B1CAD18-8170-40F6-B381-916A357D7FAB}" srcOrd="2" destOrd="0" presId="urn:microsoft.com/office/officeart/2005/8/layout/hierarchy4"/>
    <dgm:cxn modelId="{FCF78AB5-7CC7-4132-90A0-C7F9120793EE}" type="presParOf" srcId="{2B1CAD18-8170-40F6-B381-916A357D7FAB}" destId="{74B12B4E-9B45-4F63-B94F-9006D6A9260B}" srcOrd="0" destOrd="0" presId="urn:microsoft.com/office/officeart/2005/8/layout/hierarchy4"/>
    <dgm:cxn modelId="{5D483D3F-E567-469D-A9CD-531AB80D9F70}" type="presParOf" srcId="{74B12B4E-9B45-4F63-B94F-9006D6A9260B}" destId="{04149689-1275-4B49-88E0-C008ACB408FB}" srcOrd="0" destOrd="0" presId="urn:microsoft.com/office/officeart/2005/8/layout/hierarchy4"/>
    <dgm:cxn modelId="{FCE1FFF9-4A3A-49A2-9251-ED572F347FB0}" type="presParOf" srcId="{74B12B4E-9B45-4F63-B94F-9006D6A9260B}" destId="{5183E87C-D82B-4380-8349-407378156814}" srcOrd="1" destOrd="0" presId="urn:microsoft.com/office/officeart/2005/8/layout/hierarchy4"/>
    <dgm:cxn modelId="{ACE01CA4-090D-458E-BBCC-3C6080EFCBE1}" type="presParOf" srcId="{2B1CAD18-8170-40F6-B381-916A357D7FAB}" destId="{39CDBC62-04B5-4809-8186-6DC6ED3B3351}" srcOrd="1" destOrd="0" presId="urn:microsoft.com/office/officeart/2005/8/layout/hierarchy4"/>
    <dgm:cxn modelId="{80DDCBE5-0690-477A-9CD8-9C73C8EE984F}" type="presParOf" srcId="{2B1CAD18-8170-40F6-B381-916A357D7FAB}" destId="{303E2291-7EAB-4B7E-95DF-7DFED3EE90C8}" srcOrd="2" destOrd="0" presId="urn:microsoft.com/office/officeart/2005/8/layout/hierarchy4"/>
    <dgm:cxn modelId="{E580DA99-2D0B-4B79-8A61-32F5E04F123B}" type="presParOf" srcId="{303E2291-7EAB-4B7E-95DF-7DFED3EE90C8}" destId="{87F63DA9-6518-4FA9-A7CC-2E5F92717CBD}" srcOrd="0" destOrd="0" presId="urn:microsoft.com/office/officeart/2005/8/layout/hierarchy4"/>
    <dgm:cxn modelId="{ACD9ECBE-800F-43D5-93C9-0733B707F6CF}" type="presParOf" srcId="{303E2291-7EAB-4B7E-95DF-7DFED3EE90C8}" destId="{C964575A-9FEF-42E4-9254-F757327775FF}" srcOrd="1" destOrd="0" presId="urn:microsoft.com/office/officeart/2005/8/layout/hierarchy4"/>
    <dgm:cxn modelId="{BBE6BDFC-DCD1-48EE-8C20-B2B014E1E99A}" type="presParOf" srcId="{2B1CAD18-8170-40F6-B381-916A357D7FAB}" destId="{FB0F81FA-7AF2-460C-A780-C87736AC1412}" srcOrd="3" destOrd="0" presId="urn:microsoft.com/office/officeart/2005/8/layout/hierarchy4"/>
    <dgm:cxn modelId="{ADEAFD84-69E6-4F10-BEF0-9501C590B700}" type="presParOf" srcId="{2B1CAD18-8170-40F6-B381-916A357D7FAB}" destId="{E44E7661-6EEC-426F-895C-CCECD331DED8}" srcOrd="4" destOrd="0" presId="urn:microsoft.com/office/officeart/2005/8/layout/hierarchy4"/>
    <dgm:cxn modelId="{9560F93E-2707-43D6-AFF9-340CE743C0C7}" type="presParOf" srcId="{E44E7661-6EEC-426F-895C-CCECD331DED8}" destId="{7CB9DAEA-116B-4616-98D6-5FA15F15653A}" srcOrd="0" destOrd="0" presId="urn:microsoft.com/office/officeart/2005/8/layout/hierarchy4"/>
    <dgm:cxn modelId="{CBC5F252-A67D-4A2E-916B-E0A15A28B7FF}" type="presParOf" srcId="{E44E7661-6EEC-426F-895C-CCECD331DED8}" destId="{5D158D6D-91FA-41E3-87DA-344A3328A075}" srcOrd="1" destOrd="0" presId="urn:microsoft.com/office/officeart/2005/8/layout/hierarchy4"/>
    <dgm:cxn modelId="{92E39253-18BA-42B4-A375-8EC80BCC2CF8}" type="presParOf" srcId="{ABA4FAE2-03A5-42F6-A8FE-C11F9C20C0D4}" destId="{B0F49434-9C4D-4D54-90D8-DD3E93228664}" srcOrd="1" destOrd="0" presId="urn:microsoft.com/office/officeart/2005/8/layout/hierarchy4"/>
    <dgm:cxn modelId="{4633FDB4-032D-43A4-A58C-95C7DECFE789}" type="presParOf" srcId="{ABA4FAE2-03A5-42F6-A8FE-C11F9C20C0D4}" destId="{00C110E0-C9AF-4A49-8535-5696651A44F4}" srcOrd="2" destOrd="0" presId="urn:microsoft.com/office/officeart/2005/8/layout/hierarchy4"/>
    <dgm:cxn modelId="{DB6A96B4-3929-4DC7-A898-58B0F04597A8}" type="presParOf" srcId="{00C110E0-C9AF-4A49-8535-5696651A44F4}" destId="{CD03A459-0CA6-498B-B471-72EB447E52BE}" srcOrd="0" destOrd="0" presId="urn:microsoft.com/office/officeart/2005/8/layout/hierarchy4"/>
    <dgm:cxn modelId="{DE95FC6F-BFE6-4478-A4B3-F13287D9C66A}" type="presParOf" srcId="{00C110E0-C9AF-4A49-8535-5696651A44F4}" destId="{F770FF86-5946-4913-A1C4-A911238FA649}" srcOrd="1" destOrd="0" presId="urn:microsoft.com/office/officeart/2005/8/layout/hierarchy4"/>
    <dgm:cxn modelId="{46CA94CD-FD53-439A-AF76-D9055DF300DB}" type="presParOf" srcId="{00C110E0-C9AF-4A49-8535-5696651A44F4}" destId="{87FFC14A-449E-4D7B-82A8-49F76BB03203}" srcOrd="2" destOrd="0" presId="urn:microsoft.com/office/officeart/2005/8/layout/hierarchy4"/>
    <dgm:cxn modelId="{482C9187-2C1C-420F-82EC-B29B939C29F0}" type="presParOf" srcId="{87FFC14A-449E-4D7B-82A8-49F76BB03203}" destId="{E057CD4D-D147-4859-AD9B-8166A6CAB17A}" srcOrd="0" destOrd="0" presId="urn:microsoft.com/office/officeart/2005/8/layout/hierarchy4"/>
    <dgm:cxn modelId="{184AD87F-620C-4056-94C5-FC2C29E4D2BF}" type="presParOf" srcId="{E057CD4D-D147-4859-AD9B-8166A6CAB17A}" destId="{F35C2DDE-99F2-4B97-9639-B5B4EC7CDE46}" srcOrd="0" destOrd="0" presId="urn:microsoft.com/office/officeart/2005/8/layout/hierarchy4"/>
    <dgm:cxn modelId="{0383019C-9092-40F0-BEC2-46E9A856ECAA}" type="presParOf" srcId="{E057CD4D-D147-4859-AD9B-8166A6CAB17A}" destId="{A56B830D-8651-4A14-A3D6-6AFF0D52A660}" srcOrd="1" destOrd="0" presId="urn:microsoft.com/office/officeart/2005/8/layout/hierarchy4"/>
    <dgm:cxn modelId="{E77792C6-59B9-461D-968C-64EFBD01C4A1}" type="presParOf" srcId="{87FFC14A-449E-4D7B-82A8-49F76BB03203}" destId="{D7F9EEF3-1ADF-4156-8A2D-16A0ED1D391F}" srcOrd="1" destOrd="0" presId="urn:microsoft.com/office/officeart/2005/8/layout/hierarchy4"/>
    <dgm:cxn modelId="{3B16CE62-38B7-4582-B432-55E8E02D1CFA}" type="presParOf" srcId="{87FFC14A-449E-4D7B-82A8-49F76BB03203}" destId="{F767317E-BA55-4EE5-8516-518F9FE5DBDF}" srcOrd="2" destOrd="0" presId="urn:microsoft.com/office/officeart/2005/8/layout/hierarchy4"/>
    <dgm:cxn modelId="{34321019-0E85-43DC-80FA-1288FC38CC0D}" type="presParOf" srcId="{F767317E-BA55-4EE5-8516-518F9FE5DBDF}" destId="{2C85AEE4-F342-462B-AAC9-BC4C2A613A67}" srcOrd="0" destOrd="0" presId="urn:microsoft.com/office/officeart/2005/8/layout/hierarchy4"/>
    <dgm:cxn modelId="{75808A96-190C-40A9-8F8F-4FBCA2BFD3A7}" type="presParOf" srcId="{F767317E-BA55-4EE5-8516-518F9FE5DBDF}" destId="{18069D3F-0465-4B9B-A566-C0A528E50B67}" srcOrd="1" destOrd="0" presId="urn:microsoft.com/office/officeart/2005/8/layout/hierarchy4"/>
    <dgm:cxn modelId="{B3B542AA-5FA3-4EA4-A253-DBF6AF5F4D5A}" type="presParOf" srcId="{87FFC14A-449E-4D7B-82A8-49F76BB03203}" destId="{D0468CCB-8DA5-4B8A-8391-675262569395}" srcOrd="3" destOrd="0" presId="urn:microsoft.com/office/officeart/2005/8/layout/hierarchy4"/>
    <dgm:cxn modelId="{39040846-82FC-4B1E-8A63-6E3D8E2CC47E}" type="presParOf" srcId="{87FFC14A-449E-4D7B-82A8-49F76BB03203}" destId="{0ECDC40A-F7A5-4E6D-BB10-CA2A15644C0F}" srcOrd="4" destOrd="0" presId="urn:microsoft.com/office/officeart/2005/8/layout/hierarchy4"/>
    <dgm:cxn modelId="{02C69785-2AF9-478E-AF72-93FE48CAEF0F}" type="presParOf" srcId="{0ECDC40A-F7A5-4E6D-BB10-CA2A15644C0F}" destId="{6A112743-629A-45DE-877D-4731D377D82A}" srcOrd="0" destOrd="0" presId="urn:microsoft.com/office/officeart/2005/8/layout/hierarchy4"/>
    <dgm:cxn modelId="{DD678695-D64F-4ED7-A68B-CC7640911556}" type="presParOf" srcId="{0ECDC40A-F7A5-4E6D-BB10-CA2A15644C0F}" destId="{C6D90FC8-EC84-4D52-ADB3-D797B6018F1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66F1E3-6A50-4611-9AB0-943E70F4A29A}"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TW" altLang="en-US"/>
        </a:p>
      </dgm:t>
    </dgm:pt>
    <dgm:pt modelId="{CF49CDE2-BCD7-410C-8876-C479C7EA2A0C}">
      <dgm:prSet phldrT="[文字]"/>
      <dgm:spPr/>
      <dgm:t>
        <a:bodyPr/>
        <a:lstStyle/>
        <a:p>
          <a:r>
            <a:rPr lang="zh-TW" altLang="en-US" dirty="0" smtClean="0"/>
            <a:t>國家生物多樣性監測與報告系統規劃計畫</a:t>
          </a:r>
          <a:endParaRPr lang="zh-TW" altLang="en-US" dirty="0"/>
        </a:p>
      </dgm:t>
    </dgm:pt>
    <dgm:pt modelId="{670930C6-9F66-4AC3-864C-97ABE5D2DCED}" type="parTrans" cxnId="{E8DB5281-94A7-46E4-8668-62C5445B5B8F}">
      <dgm:prSet/>
      <dgm:spPr/>
      <dgm:t>
        <a:bodyPr/>
        <a:lstStyle/>
        <a:p>
          <a:endParaRPr lang="zh-TW" altLang="en-US"/>
        </a:p>
      </dgm:t>
    </dgm:pt>
    <dgm:pt modelId="{AF647E6F-FE5C-4210-A591-319B9629478A}" type="sibTrans" cxnId="{E8DB5281-94A7-46E4-8668-62C5445B5B8F}">
      <dgm:prSet/>
      <dgm:spPr/>
      <dgm:t>
        <a:bodyPr/>
        <a:lstStyle/>
        <a:p>
          <a:endParaRPr lang="zh-TW" altLang="en-US"/>
        </a:p>
      </dgm:t>
    </dgm:pt>
    <dgm:pt modelId="{E87D523A-F34D-4391-BF0A-CAF847DA98D1}">
      <dgm:prSet phldrT="[文字]"/>
      <dgm:spPr/>
      <dgm:t>
        <a:bodyPr/>
        <a:lstStyle/>
        <a:p>
          <a:r>
            <a:rPr lang="en-US" altLang="zh-TW" dirty="0" smtClean="0"/>
            <a:t>1.</a:t>
          </a:r>
          <a:r>
            <a:rPr lang="zh-TW" altLang="en-US" dirty="0" smtClean="0"/>
            <a:t>國際趨勢</a:t>
          </a:r>
          <a:endParaRPr lang="en-US" altLang="zh-TW" dirty="0" smtClean="0"/>
        </a:p>
      </dgm:t>
    </dgm:pt>
    <dgm:pt modelId="{0EA12210-AEE4-4893-848A-A4DFE967E82C}" type="parTrans" cxnId="{08F5547A-A3FE-4C36-A1BD-6E2D7B8D7F3B}">
      <dgm:prSet/>
      <dgm:spPr/>
      <dgm:t>
        <a:bodyPr/>
        <a:lstStyle/>
        <a:p>
          <a:endParaRPr lang="zh-TW" altLang="en-US"/>
        </a:p>
      </dgm:t>
    </dgm:pt>
    <dgm:pt modelId="{E4873E2E-3BA2-4F90-A6E6-58A1E80A0752}" type="sibTrans" cxnId="{08F5547A-A3FE-4C36-A1BD-6E2D7B8D7F3B}">
      <dgm:prSet/>
      <dgm:spPr/>
      <dgm:t>
        <a:bodyPr/>
        <a:lstStyle/>
        <a:p>
          <a:endParaRPr lang="zh-TW" altLang="en-US"/>
        </a:p>
      </dgm:t>
    </dgm:pt>
    <dgm:pt modelId="{127DE74E-6D6D-4F49-8B8F-C5F5CE8593F0}">
      <dgm:prSet phldrT="[文字]"/>
      <dgm:spPr/>
      <dgm:t>
        <a:bodyPr/>
        <a:lstStyle/>
        <a:p>
          <a:r>
            <a:rPr lang="en-US" altLang="zh-TW" dirty="0" smtClean="0"/>
            <a:t>3.</a:t>
          </a:r>
          <a:r>
            <a:rPr lang="zh-TW" altLang="en-US" dirty="0" smtClean="0"/>
            <a:t>國家生物多樣性標與愛之目標、聯合國</a:t>
          </a:r>
          <a:r>
            <a:rPr lang="en-US" altLang="zh-TW" dirty="0" smtClean="0"/>
            <a:t>SDGs</a:t>
          </a:r>
          <a:r>
            <a:rPr lang="zh-TW" altLang="en-US" dirty="0" smtClean="0"/>
            <a:t>、行動計畫之對照</a:t>
          </a:r>
          <a:endParaRPr lang="zh-TW" altLang="en-US" dirty="0"/>
        </a:p>
      </dgm:t>
    </dgm:pt>
    <dgm:pt modelId="{DB1D738C-EBF1-4666-85A3-537CA36DBD42}" type="parTrans" cxnId="{99BD2E18-B8C9-44FC-976B-0CFACF43426D}">
      <dgm:prSet/>
      <dgm:spPr/>
      <dgm:t>
        <a:bodyPr/>
        <a:lstStyle/>
        <a:p>
          <a:endParaRPr lang="zh-TW" altLang="en-US"/>
        </a:p>
      </dgm:t>
    </dgm:pt>
    <dgm:pt modelId="{D06FF42E-FBA1-4C6C-93B5-D63E8B62C2F3}" type="sibTrans" cxnId="{99BD2E18-B8C9-44FC-976B-0CFACF43426D}">
      <dgm:prSet/>
      <dgm:spPr/>
      <dgm:t>
        <a:bodyPr/>
        <a:lstStyle/>
        <a:p>
          <a:endParaRPr lang="zh-TW" altLang="en-US"/>
        </a:p>
      </dgm:t>
    </dgm:pt>
    <dgm:pt modelId="{483093F4-65B0-46AE-9A9E-80319F5C4CA5}">
      <dgm:prSet phldrT="[文字]"/>
      <dgm:spPr/>
      <dgm:t>
        <a:bodyPr/>
        <a:lstStyle/>
        <a:p>
          <a:r>
            <a:rPr lang="en-US" altLang="zh-TW" dirty="0" smtClean="0"/>
            <a:t>5.</a:t>
          </a:r>
          <a:r>
            <a:rPr lang="zh-TW" altLang="en-US" dirty="0" smtClean="0"/>
            <a:t> 國家永續發展指標草案</a:t>
          </a:r>
          <a:endParaRPr lang="zh-TW" altLang="en-US" dirty="0"/>
        </a:p>
      </dgm:t>
    </dgm:pt>
    <dgm:pt modelId="{0CAFE7AB-911E-4121-ACCA-FCFA77504D41}" type="parTrans" cxnId="{733E0C77-4A25-4488-8782-B690027C921A}">
      <dgm:prSet/>
      <dgm:spPr/>
      <dgm:t>
        <a:bodyPr/>
        <a:lstStyle/>
        <a:p>
          <a:endParaRPr lang="zh-TW" altLang="en-US"/>
        </a:p>
      </dgm:t>
    </dgm:pt>
    <dgm:pt modelId="{5448C0CE-7C21-41CC-8EA5-71C00D5786B8}" type="sibTrans" cxnId="{733E0C77-4A25-4488-8782-B690027C921A}">
      <dgm:prSet/>
      <dgm:spPr/>
      <dgm:t>
        <a:bodyPr/>
        <a:lstStyle/>
        <a:p>
          <a:endParaRPr lang="zh-TW" altLang="en-US"/>
        </a:p>
      </dgm:t>
    </dgm:pt>
    <dgm:pt modelId="{EB50CE1C-F4B0-4A5F-AF5C-59C95AE8DA40}">
      <dgm:prSet phldrT="[文字]"/>
      <dgm:spPr/>
      <dgm:t>
        <a:bodyPr/>
        <a:lstStyle/>
        <a:p>
          <a:r>
            <a:rPr lang="en-US" altLang="zh-TW" dirty="0" smtClean="0"/>
            <a:t>4.1</a:t>
          </a:r>
          <a:r>
            <a:rPr lang="zh-TW" altLang="en-US" dirty="0" smtClean="0"/>
            <a:t> 海、陸域第一次專家諮詢會議</a:t>
          </a:r>
          <a:endParaRPr lang="en-US" altLang="zh-TW" dirty="0" smtClean="0"/>
        </a:p>
      </dgm:t>
    </dgm:pt>
    <dgm:pt modelId="{95B28EA1-92D2-4FCF-916D-EC0A0F813BAA}" type="parTrans" cxnId="{95026B81-7B88-43AE-BEB4-7204A235E8AB}">
      <dgm:prSet/>
      <dgm:spPr/>
      <dgm:t>
        <a:bodyPr/>
        <a:lstStyle/>
        <a:p>
          <a:endParaRPr lang="zh-TW" altLang="en-US"/>
        </a:p>
      </dgm:t>
    </dgm:pt>
    <dgm:pt modelId="{CEBBEBA3-06D0-4C2A-A99D-941D710538FD}" type="sibTrans" cxnId="{95026B81-7B88-43AE-BEB4-7204A235E8AB}">
      <dgm:prSet/>
      <dgm:spPr/>
      <dgm:t>
        <a:bodyPr/>
        <a:lstStyle/>
        <a:p>
          <a:endParaRPr lang="zh-TW" altLang="en-US"/>
        </a:p>
      </dgm:t>
    </dgm:pt>
    <dgm:pt modelId="{EA482240-C789-4269-8145-7DD5B4DD2078}">
      <dgm:prSet phldrT="[文字]"/>
      <dgm:spPr/>
      <dgm:t>
        <a:bodyPr/>
        <a:lstStyle/>
        <a:p>
          <a:r>
            <a:rPr lang="en-US" altLang="zh-TW" dirty="0" smtClean="0"/>
            <a:t>4.2</a:t>
          </a:r>
          <a:r>
            <a:rPr lang="zh-TW" altLang="en-US" dirty="0" smtClean="0"/>
            <a:t> 海域專家諮詢會議</a:t>
          </a:r>
          <a:endParaRPr lang="en-US" altLang="zh-TW" dirty="0" smtClean="0"/>
        </a:p>
      </dgm:t>
    </dgm:pt>
    <dgm:pt modelId="{93B2DC35-116A-445F-AF78-D90BE4BE741E}" type="parTrans" cxnId="{B3018D6A-4BDF-4636-923E-764AE8EA479D}">
      <dgm:prSet/>
      <dgm:spPr/>
      <dgm:t>
        <a:bodyPr/>
        <a:lstStyle/>
        <a:p>
          <a:endParaRPr lang="zh-TW" altLang="en-US"/>
        </a:p>
      </dgm:t>
    </dgm:pt>
    <dgm:pt modelId="{1D44F64A-52B4-4659-9B22-D5C69F7AAF7F}" type="sibTrans" cxnId="{B3018D6A-4BDF-4636-923E-764AE8EA479D}">
      <dgm:prSet/>
      <dgm:spPr/>
      <dgm:t>
        <a:bodyPr/>
        <a:lstStyle/>
        <a:p>
          <a:endParaRPr lang="zh-TW" altLang="en-US"/>
        </a:p>
      </dgm:t>
    </dgm:pt>
    <dgm:pt modelId="{2375DA0C-BAF2-475F-BFA6-213B7C31B35F}">
      <dgm:prSet phldrT="[文字]"/>
      <dgm:spPr/>
      <dgm:t>
        <a:bodyPr/>
        <a:lstStyle/>
        <a:p>
          <a:r>
            <a:rPr lang="en-US" altLang="zh-TW" dirty="0" smtClean="0"/>
            <a:t>4.3</a:t>
          </a:r>
          <a:r>
            <a:rPr lang="zh-TW" altLang="en-US" dirty="0" smtClean="0"/>
            <a:t> 陸域專家諮詢會議</a:t>
          </a:r>
          <a:endParaRPr lang="en-US" altLang="zh-TW" dirty="0" smtClean="0"/>
        </a:p>
      </dgm:t>
    </dgm:pt>
    <dgm:pt modelId="{0E65977A-B8C9-4530-BA1C-A4D149BDDF0A}" type="parTrans" cxnId="{637EB1EF-CD10-457C-AF3D-8F938F09D3A9}">
      <dgm:prSet/>
      <dgm:spPr/>
      <dgm:t>
        <a:bodyPr/>
        <a:lstStyle/>
        <a:p>
          <a:endParaRPr lang="zh-TW" altLang="en-US"/>
        </a:p>
      </dgm:t>
    </dgm:pt>
    <dgm:pt modelId="{817FB1C4-4649-4624-914A-09ACB6301088}" type="sibTrans" cxnId="{637EB1EF-CD10-457C-AF3D-8F938F09D3A9}">
      <dgm:prSet/>
      <dgm:spPr/>
      <dgm:t>
        <a:bodyPr/>
        <a:lstStyle/>
        <a:p>
          <a:endParaRPr lang="zh-TW" altLang="en-US"/>
        </a:p>
      </dgm:t>
    </dgm:pt>
    <dgm:pt modelId="{D7910E26-8C82-416F-B96E-AC29B0A3279C}">
      <dgm:prSet phldrT="[文字]"/>
      <dgm:spPr/>
      <dgm:t>
        <a:bodyPr/>
        <a:lstStyle/>
        <a:p>
          <a:r>
            <a:rPr lang="en-US" altLang="zh-TW" dirty="0" smtClean="0"/>
            <a:t>4.1.1</a:t>
          </a:r>
          <a:r>
            <a:rPr lang="zh-TW" altLang="en-US" dirty="0" smtClean="0"/>
            <a:t> 會議簡報</a:t>
          </a:r>
          <a:endParaRPr lang="en-US" altLang="zh-TW" dirty="0" smtClean="0"/>
        </a:p>
      </dgm:t>
    </dgm:pt>
    <dgm:pt modelId="{BE7EEF37-0243-4D91-9913-3FD46D47B808}" type="parTrans" cxnId="{B7EA96CA-A3C8-4BA3-838C-D277B3416241}">
      <dgm:prSet/>
      <dgm:spPr/>
      <dgm:t>
        <a:bodyPr/>
        <a:lstStyle/>
        <a:p>
          <a:endParaRPr lang="zh-TW" altLang="en-US"/>
        </a:p>
      </dgm:t>
    </dgm:pt>
    <dgm:pt modelId="{C88DF275-A0DA-4164-9A65-A3B5E157EF1E}" type="sibTrans" cxnId="{B7EA96CA-A3C8-4BA3-838C-D277B3416241}">
      <dgm:prSet/>
      <dgm:spPr/>
      <dgm:t>
        <a:bodyPr/>
        <a:lstStyle/>
        <a:p>
          <a:endParaRPr lang="zh-TW" altLang="en-US"/>
        </a:p>
      </dgm:t>
    </dgm:pt>
    <dgm:pt modelId="{CA789587-A483-41D4-BF62-47E90EE7A96E}">
      <dgm:prSet phldrT="[文字]"/>
      <dgm:spPr/>
      <dgm:t>
        <a:bodyPr/>
        <a:lstStyle/>
        <a:p>
          <a:r>
            <a:rPr lang="en-US" altLang="zh-TW" dirty="0" smtClean="0"/>
            <a:t>4.1.2</a:t>
          </a:r>
          <a:r>
            <a:rPr lang="zh-TW" altLang="en-US" dirty="0" smtClean="0"/>
            <a:t> 會議記錄</a:t>
          </a:r>
          <a:endParaRPr lang="en-US" altLang="zh-TW" dirty="0" smtClean="0"/>
        </a:p>
      </dgm:t>
    </dgm:pt>
    <dgm:pt modelId="{6FF22916-4C93-44C9-B590-18B1DA399B03}" type="parTrans" cxnId="{97DF0ACF-9192-488B-942C-10962D9DCD16}">
      <dgm:prSet/>
      <dgm:spPr/>
      <dgm:t>
        <a:bodyPr/>
        <a:lstStyle/>
        <a:p>
          <a:endParaRPr lang="zh-TW" altLang="en-US"/>
        </a:p>
      </dgm:t>
    </dgm:pt>
    <dgm:pt modelId="{76A52E7D-3F26-4739-94BF-C1B0FAD7277E}" type="sibTrans" cxnId="{97DF0ACF-9192-488B-942C-10962D9DCD16}">
      <dgm:prSet/>
      <dgm:spPr/>
      <dgm:t>
        <a:bodyPr/>
        <a:lstStyle/>
        <a:p>
          <a:endParaRPr lang="zh-TW" altLang="en-US"/>
        </a:p>
      </dgm:t>
    </dgm:pt>
    <dgm:pt modelId="{107934DD-75B4-4167-B978-0D4FBD99E5BB}">
      <dgm:prSet phldrT="[文字]"/>
      <dgm:spPr/>
      <dgm:t>
        <a:bodyPr/>
        <a:lstStyle/>
        <a:p>
          <a:r>
            <a:rPr lang="en-US" altLang="zh-TW" dirty="0" smtClean="0"/>
            <a:t>2.2</a:t>
          </a:r>
          <a:r>
            <a:rPr lang="zh-TW" altLang="en-US" dirty="0" smtClean="0"/>
            <a:t> 行政院永續會生物多樣性分組行動計畫與績效指標</a:t>
          </a:r>
          <a:endParaRPr lang="zh-TW" altLang="en-US" dirty="0"/>
        </a:p>
      </dgm:t>
    </dgm:pt>
    <dgm:pt modelId="{DC35E65E-5DED-47E1-8168-F9DC16B73E4C}" type="parTrans" cxnId="{BB27EED6-6D40-452F-B687-3B20E6CD3E1B}">
      <dgm:prSet/>
      <dgm:spPr/>
      <dgm:t>
        <a:bodyPr/>
        <a:lstStyle/>
        <a:p>
          <a:endParaRPr lang="zh-TW" altLang="en-US"/>
        </a:p>
      </dgm:t>
    </dgm:pt>
    <dgm:pt modelId="{7CB82281-0DED-4EB5-8399-DA15039ADB01}" type="sibTrans" cxnId="{BB27EED6-6D40-452F-B687-3B20E6CD3E1B}">
      <dgm:prSet/>
      <dgm:spPr/>
      <dgm:t>
        <a:bodyPr/>
        <a:lstStyle/>
        <a:p>
          <a:endParaRPr lang="zh-TW" altLang="en-US"/>
        </a:p>
      </dgm:t>
    </dgm:pt>
    <dgm:pt modelId="{86B744C8-B04B-4E37-9681-6D9A6AADDB02}">
      <dgm:prSet phldrT="[文字]"/>
      <dgm:spPr/>
      <dgm:t>
        <a:bodyPr/>
        <a:lstStyle/>
        <a:p>
          <a:r>
            <a:rPr lang="en-US" altLang="zh-TW" dirty="0" smtClean="0"/>
            <a:t>2.1</a:t>
          </a:r>
          <a:r>
            <a:rPr lang="zh-TW" altLang="en-US" dirty="0" smtClean="0"/>
            <a:t> 行政院永續會永續發展指標（生物多樣性面向相關）</a:t>
          </a:r>
          <a:endParaRPr lang="zh-TW" altLang="en-US" dirty="0"/>
        </a:p>
      </dgm:t>
    </dgm:pt>
    <dgm:pt modelId="{9DC692D6-E349-4976-91DF-586264619779}" type="parTrans" cxnId="{A9D22B1A-C0F5-4760-9F36-2E6675A6DE30}">
      <dgm:prSet/>
      <dgm:spPr/>
      <dgm:t>
        <a:bodyPr/>
        <a:lstStyle/>
        <a:p>
          <a:endParaRPr lang="zh-TW" altLang="en-US"/>
        </a:p>
      </dgm:t>
    </dgm:pt>
    <dgm:pt modelId="{3B58379B-5453-4EC6-8153-ECA6AA6805EA}" type="sibTrans" cxnId="{A9D22B1A-C0F5-4760-9F36-2E6675A6DE30}">
      <dgm:prSet/>
      <dgm:spPr/>
      <dgm:t>
        <a:bodyPr/>
        <a:lstStyle/>
        <a:p>
          <a:endParaRPr lang="zh-TW" altLang="en-US"/>
        </a:p>
      </dgm:t>
    </dgm:pt>
    <dgm:pt modelId="{76848657-9225-41C3-B021-94F46ACB26DF}">
      <dgm:prSet phldrT="[文字]"/>
      <dgm:spPr/>
      <dgm:t>
        <a:bodyPr/>
        <a:lstStyle/>
        <a:p>
          <a:r>
            <a:rPr lang="en-US" altLang="zh-TW" dirty="0" smtClean="0"/>
            <a:t>2.3</a:t>
          </a:r>
          <a:r>
            <a:rPr lang="zh-TW" altLang="en-US" dirty="0" smtClean="0"/>
            <a:t> 農委會林務局生物多樣性指標</a:t>
          </a:r>
          <a:endParaRPr lang="zh-TW" altLang="en-US" dirty="0"/>
        </a:p>
      </dgm:t>
    </dgm:pt>
    <dgm:pt modelId="{A3E1300B-EC66-4824-9497-85FDFFDDCE6B}" type="parTrans" cxnId="{06937560-0280-443B-BB63-EE198B036A07}">
      <dgm:prSet/>
      <dgm:spPr/>
      <dgm:t>
        <a:bodyPr/>
        <a:lstStyle/>
        <a:p>
          <a:endParaRPr lang="zh-TW" altLang="en-US"/>
        </a:p>
      </dgm:t>
    </dgm:pt>
    <dgm:pt modelId="{4DBA325B-1D4E-44C4-A36A-CE3D14F1D98E}" type="sibTrans" cxnId="{06937560-0280-443B-BB63-EE198B036A07}">
      <dgm:prSet/>
      <dgm:spPr/>
      <dgm:t>
        <a:bodyPr/>
        <a:lstStyle/>
        <a:p>
          <a:endParaRPr lang="zh-TW" altLang="en-US"/>
        </a:p>
      </dgm:t>
    </dgm:pt>
    <dgm:pt modelId="{9E9CC438-E723-4E62-8B45-7AC6F4C212BF}">
      <dgm:prSet phldrT="[文字]"/>
      <dgm:spPr/>
      <dgm:t>
        <a:bodyPr/>
        <a:lstStyle/>
        <a:p>
          <a:r>
            <a:rPr lang="en-US" altLang="zh-TW" dirty="0" smtClean="0"/>
            <a:t>2.</a:t>
          </a:r>
          <a:r>
            <a:rPr lang="zh-TW" altLang="en-US" dirty="0" smtClean="0"/>
            <a:t>國家生物多樣性指標</a:t>
          </a:r>
          <a:endParaRPr lang="zh-TW" altLang="en-US" dirty="0"/>
        </a:p>
      </dgm:t>
    </dgm:pt>
    <dgm:pt modelId="{47B29B92-517B-4585-9D20-38E8358EFE6A}" type="parTrans" cxnId="{DB738C96-6006-4B00-A0FA-3F35C464FC0E}">
      <dgm:prSet/>
      <dgm:spPr/>
      <dgm:t>
        <a:bodyPr/>
        <a:lstStyle/>
        <a:p>
          <a:endParaRPr lang="zh-TW" altLang="en-US"/>
        </a:p>
      </dgm:t>
    </dgm:pt>
    <dgm:pt modelId="{240B9506-2DA0-4BEF-88B1-C2FCFE83E09E}" type="sibTrans" cxnId="{DB738C96-6006-4B00-A0FA-3F35C464FC0E}">
      <dgm:prSet/>
      <dgm:spPr/>
      <dgm:t>
        <a:bodyPr/>
        <a:lstStyle/>
        <a:p>
          <a:endParaRPr lang="zh-TW" altLang="en-US"/>
        </a:p>
      </dgm:t>
    </dgm:pt>
    <dgm:pt modelId="{C26D3F62-6499-4B76-BE68-4A39E6978DB3}">
      <dgm:prSet phldrT="[文字]"/>
      <dgm:spPr/>
      <dgm:t>
        <a:bodyPr/>
        <a:lstStyle/>
        <a:p>
          <a:r>
            <a:rPr lang="en-US" altLang="zh-TW" dirty="0" smtClean="0"/>
            <a:t>1.1</a:t>
          </a:r>
          <a:r>
            <a:rPr lang="zh-TW" altLang="en-US" dirty="0" smtClean="0"/>
            <a:t>愛之生物多性目標 （</a:t>
          </a:r>
          <a:r>
            <a:rPr lang="en-US" altLang="zh-TW" dirty="0" smtClean="0"/>
            <a:t>Aichi Target</a:t>
          </a:r>
          <a:r>
            <a:rPr lang="zh-TW" altLang="en-US" dirty="0" smtClean="0"/>
            <a:t>）</a:t>
          </a:r>
          <a:endParaRPr lang="zh-TW" altLang="en-US" dirty="0"/>
        </a:p>
      </dgm:t>
    </dgm:pt>
    <dgm:pt modelId="{C36FD868-A9FC-4C8F-8D14-168EC474E989}" type="parTrans" cxnId="{F0FE0D34-5FF0-4F1C-B99E-A416CBE485EC}">
      <dgm:prSet/>
      <dgm:spPr/>
      <dgm:t>
        <a:bodyPr/>
        <a:lstStyle/>
        <a:p>
          <a:endParaRPr lang="zh-TW" altLang="en-US"/>
        </a:p>
      </dgm:t>
    </dgm:pt>
    <dgm:pt modelId="{BD79E0AE-86F8-4679-88FB-9316857AE82D}" type="sibTrans" cxnId="{F0FE0D34-5FF0-4F1C-B99E-A416CBE485EC}">
      <dgm:prSet/>
      <dgm:spPr/>
      <dgm:t>
        <a:bodyPr/>
        <a:lstStyle/>
        <a:p>
          <a:endParaRPr lang="zh-TW" altLang="en-US"/>
        </a:p>
      </dgm:t>
    </dgm:pt>
    <dgm:pt modelId="{778D6725-79BF-45C3-9B1A-24FB1D15DB82}">
      <dgm:prSet phldrT="[文字]"/>
      <dgm:spPr/>
      <dgm:t>
        <a:bodyPr/>
        <a:lstStyle/>
        <a:p>
          <a:r>
            <a:rPr lang="en-US" altLang="zh-TW" dirty="0" smtClean="0"/>
            <a:t>1.2</a:t>
          </a:r>
          <a:r>
            <a:rPr lang="zh-TW" altLang="en-US" dirty="0" smtClean="0"/>
            <a:t>聯合國永續發展指標 </a:t>
          </a:r>
          <a:r>
            <a:rPr lang="en-US" altLang="zh-TW" dirty="0" smtClean="0"/>
            <a:t>(SDGs</a:t>
          </a:r>
          <a:r>
            <a:rPr lang="zh-TW" altLang="en-US" dirty="0" smtClean="0"/>
            <a:t>）</a:t>
          </a:r>
          <a:endParaRPr lang="zh-TW" altLang="en-US" dirty="0"/>
        </a:p>
      </dgm:t>
    </dgm:pt>
    <dgm:pt modelId="{89FAA80A-0D48-4F81-B44B-7763C5346B50}" type="parTrans" cxnId="{DC9BAF61-6E69-4E2F-A74E-1CB1211CDB15}">
      <dgm:prSet/>
      <dgm:spPr/>
      <dgm:t>
        <a:bodyPr/>
        <a:lstStyle/>
        <a:p>
          <a:endParaRPr lang="zh-TW" altLang="en-US"/>
        </a:p>
      </dgm:t>
    </dgm:pt>
    <dgm:pt modelId="{2A176892-25CD-408E-BC6A-31401A08447A}" type="sibTrans" cxnId="{DC9BAF61-6E69-4E2F-A74E-1CB1211CDB15}">
      <dgm:prSet/>
      <dgm:spPr/>
      <dgm:t>
        <a:bodyPr/>
        <a:lstStyle/>
        <a:p>
          <a:endParaRPr lang="zh-TW" altLang="en-US"/>
        </a:p>
      </dgm:t>
    </dgm:pt>
    <dgm:pt modelId="{7CA03442-88A0-4B14-99DE-FA96D5D5D9CD}">
      <dgm:prSet phldrT="[文字]"/>
      <dgm:spPr/>
      <dgm:t>
        <a:bodyPr/>
        <a:lstStyle/>
        <a:p>
          <a:r>
            <a:rPr lang="en-US" altLang="zh-TW" dirty="0" smtClean="0"/>
            <a:t>4.</a:t>
          </a:r>
          <a:r>
            <a:rPr lang="zh-TW" altLang="en-US" dirty="0" smtClean="0"/>
            <a:t>專家諮詢會議 </a:t>
          </a:r>
          <a:endParaRPr lang="zh-TW" altLang="en-US" dirty="0"/>
        </a:p>
      </dgm:t>
    </dgm:pt>
    <dgm:pt modelId="{16023AD2-403B-43E4-A810-4B9C6F10318D}" type="parTrans" cxnId="{BEF153D6-DB36-4CE9-9CE7-1C5CBAA9E220}">
      <dgm:prSet/>
      <dgm:spPr/>
      <dgm:t>
        <a:bodyPr/>
        <a:lstStyle/>
        <a:p>
          <a:endParaRPr lang="zh-TW" altLang="en-US"/>
        </a:p>
      </dgm:t>
    </dgm:pt>
    <dgm:pt modelId="{FCB41035-92D5-4E09-B9E6-37D4391ED3E4}" type="sibTrans" cxnId="{BEF153D6-DB36-4CE9-9CE7-1C5CBAA9E220}">
      <dgm:prSet/>
      <dgm:spPr/>
      <dgm:t>
        <a:bodyPr/>
        <a:lstStyle/>
        <a:p>
          <a:endParaRPr lang="zh-TW" altLang="en-US"/>
        </a:p>
      </dgm:t>
    </dgm:pt>
    <dgm:pt modelId="{FA73ED62-8459-456D-8454-7E2680DEB964}">
      <dgm:prSet phldrT="[文字]"/>
      <dgm:spPr/>
      <dgm:t>
        <a:bodyPr/>
        <a:lstStyle/>
        <a:p>
          <a:r>
            <a:rPr lang="en-US" altLang="en-US" dirty="0" smtClean="0"/>
            <a:t>3.1 </a:t>
          </a:r>
          <a:r>
            <a:rPr lang="zh-TW" altLang="en-US" dirty="0" smtClean="0"/>
            <a:t>台灣永續發展指標</a:t>
          </a:r>
          <a:r>
            <a:rPr lang="en-US" altLang="en-US" dirty="0" smtClean="0"/>
            <a:t>(</a:t>
          </a:r>
          <a:r>
            <a:rPr lang="zh-TW" altLang="en-US" dirty="0" smtClean="0"/>
            <a:t>生物多樣性相關</a:t>
          </a:r>
          <a:r>
            <a:rPr lang="en-US" altLang="en-US" dirty="0" smtClean="0"/>
            <a:t>)</a:t>
          </a:r>
          <a:r>
            <a:rPr lang="zh-TW" altLang="en-US" dirty="0" smtClean="0"/>
            <a:t>、</a:t>
          </a:r>
          <a:r>
            <a:rPr lang="en-US" altLang="en-US" dirty="0" smtClean="0"/>
            <a:t>SDGs</a:t>
          </a:r>
          <a:r>
            <a:rPr lang="zh-TW" altLang="en-US" dirty="0" smtClean="0"/>
            <a:t>、行動計劃之工作項目與績效指標</a:t>
          </a:r>
          <a:r>
            <a:rPr lang="en-US" altLang="en-US" dirty="0" smtClean="0"/>
            <a:t>(</a:t>
          </a:r>
          <a:r>
            <a:rPr lang="zh-TW" altLang="en-US" dirty="0" smtClean="0"/>
            <a:t>可量化</a:t>
          </a:r>
          <a:r>
            <a:rPr lang="en-US" altLang="en-US" dirty="0" smtClean="0"/>
            <a:t>)</a:t>
          </a:r>
          <a:r>
            <a:rPr lang="zh-TW" altLang="en-US" dirty="0" smtClean="0"/>
            <a:t>之對照表</a:t>
          </a:r>
          <a:endParaRPr lang="zh-TW" altLang="en-US" dirty="0"/>
        </a:p>
      </dgm:t>
    </dgm:pt>
    <dgm:pt modelId="{888D353B-C3C4-4B67-8D1F-ADFF87E74814}" type="parTrans" cxnId="{02D871C9-0372-4974-AAEB-EA0CFFAFA863}">
      <dgm:prSet/>
      <dgm:spPr/>
      <dgm:t>
        <a:bodyPr/>
        <a:lstStyle/>
        <a:p>
          <a:endParaRPr lang="zh-TW" altLang="en-US"/>
        </a:p>
      </dgm:t>
    </dgm:pt>
    <dgm:pt modelId="{C90C4FA7-3161-4070-94DF-E5F356E0A3B3}" type="sibTrans" cxnId="{02D871C9-0372-4974-AAEB-EA0CFFAFA863}">
      <dgm:prSet/>
      <dgm:spPr/>
      <dgm:t>
        <a:bodyPr/>
        <a:lstStyle/>
        <a:p>
          <a:endParaRPr lang="zh-TW" altLang="en-US"/>
        </a:p>
      </dgm:t>
    </dgm:pt>
    <dgm:pt modelId="{9BA9077A-DDC9-49B7-BD5F-3ED7A1127755}">
      <dgm:prSet phldrT="[文字]"/>
      <dgm:spPr/>
      <dgm:t>
        <a:bodyPr/>
        <a:lstStyle/>
        <a:p>
          <a:r>
            <a:rPr lang="en-US" altLang="zh-TW" dirty="0" smtClean="0"/>
            <a:t>5.1</a:t>
          </a:r>
          <a:r>
            <a:rPr lang="zh-TW" altLang="en-US" dirty="0" smtClean="0"/>
            <a:t> 海域指標</a:t>
          </a:r>
          <a:endParaRPr lang="zh-TW" altLang="en-US" dirty="0"/>
        </a:p>
      </dgm:t>
    </dgm:pt>
    <dgm:pt modelId="{ACB5CDB3-8A04-4325-8D68-9249A06CCAE7}" type="parTrans" cxnId="{9F931210-2E3C-4920-9AB8-9D39EE7457F5}">
      <dgm:prSet/>
      <dgm:spPr/>
      <dgm:t>
        <a:bodyPr/>
        <a:lstStyle/>
        <a:p>
          <a:endParaRPr lang="zh-TW" altLang="en-US"/>
        </a:p>
      </dgm:t>
    </dgm:pt>
    <dgm:pt modelId="{B7DF1C58-A55B-421C-BBA2-C7FF2FC4EAB1}" type="sibTrans" cxnId="{9F931210-2E3C-4920-9AB8-9D39EE7457F5}">
      <dgm:prSet/>
      <dgm:spPr/>
      <dgm:t>
        <a:bodyPr/>
        <a:lstStyle/>
        <a:p>
          <a:endParaRPr lang="zh-TW" altLang="en-US"/>
        </a:p>
      </dgm:t>
    </dgm:pt>
    <dgm:pt modelId="{314A9FA1-32AC-439C-BC09-938332015254}">
      <dgm:prSet phldrT="[文字]"/>
      <dgm:spPr/>
      <dgm:t>
        <a:bodyPr/>
        <a:lstStyle/>
        <a:p>
          <a:r>
            <a:rPr lang="en-US" altLang="zh-TW" dirty="0" smtClean="0"/>
            <a:t>4.2.1</a:t>
          </a:r>
          <a:r>
            <a:rPr lang="zh-TW" altLang="en-US" dirty="0" smtClean="0"/>
            <a:t> 會議簡報</a:t>
          </a:r>
          <a:endParaRPr lang="en-US" altLang="zh-TW" dirty="0" smtClean="0"/>
        </a:p>
      </dgm:t>
    </dgm:pt>
    <dgm:pt modelId="{20EBF3AB-B1F2-4CD5-BE46-66759B92AAEF}" type="parTrans" cxnId="{59271DF3-F807-4D82-B63A-EA1F7465E56E}">
      <dgm:prSet/>
      <dgm:spPr/>
      <dgm:t>
        <a:bodyPr/>
        <a:lstStyle/>
        <a:p>
          <a:endParaRPr lang="zh-TW" altLang="en-US"/>
        </a:p>
      </dgm:t>
    </dgm:pt>
    <dgm:pt modelId="{5EA1C594-94F9-4F34-A581-B2D89980101E}" type="sibTrans" cxnId="{59271DF3-F807-4D82-B63A-EA1F7465E56E}">
      <dgm:prSet/>
      <dgm:spPr/>
      <dgm:t>
        <a:bodyPr/>
        <a:lstStyle/>
        <a:p>
          <a:endParaRPr lang="zh-TW" altLang="en-US"/>
        </a:p>
      </dgm:t>
    </dgm:pt>
    <dgm:pt modelId="{2D7E376C-2697-410C-9F50-8AE4A0146B24}">
      <dgm:prSet phldrT="[文字]"/>
      <dgm:spPr/>
      <dgm:t>
        <a:bodyPr/>
        <a:lstStyle/>
        <a:p>
          <a:r>
            <a:rPr lang="en-US" altLang="zh-TW" dirty="0" smtClean="0"/>
            <a:t>4.2.2</a:t>
          </a:r>
          <a:r>
            <a:rPr lang="zh-TW" altLang="en-US" dirty="0" smtClean="0"/>
            <a:t> 會議記錄</a:t>
          </a:r>
          <a:endParaRPr lang="en-US" altLang="zh-TW" dirty="0" smtClean="0"/>
        </a:p>
      </dgm:t>
    </dgm:pt>
    <dgm:pt modelId="{178B792F-F7B8-471C-A4B2-8DEDA13AB86B}" type="parTrans" cxnId="{CA5D1164-D9F3-4DD6-B23B-9C04BDFBFA25}">
      <dgm:prSet/>
      <dgm:spPr/>
      <dgm:t>
        <a:bodyPr/>
        <a:lstStyle/>
        <a:p>
          <a:endParaRPr lang="zh-TW" altLang="en-US"/>
        </a:p>
      </dgm:t>
    </dgm:pt>
    <dgm:pt modelId="{F44A793A-C151-4CC7-AA08-B8E0ED91B697}" type="sibTrans" cxnId="{CA5D1164-D9F3-4DD6-B23B-9C04BDFBFA25}">
      <dgm:prSet/>
      <dgm:spPr/>
      <dgm:t>
        <a:bodyPr/>
        <a:lstStyle/>
        <a:p>
          <a:endParaRPr lang="zh-TW" altLang="en-US"/>
        </a:p>
      </dgm:t>
    </dgm:pt>
    <dgm:pt modelId="{907148B5-B384-4EBA-9EDE-A5B389488FE0}">
      <dgm:prSet phldrT="[文字]"/>
      <dgm:spPr/>
      <dgm:t>
        <a:bodyPr/>
        <a:lstStyle/>
        <a:p>
          <a:r>
            <a:rPr lang="en-US" altLang="zh-TW" dirty="0" smtClean="0"/>
            <a:t>4.3.1</a:t>
          </a:r>
          <a:r>
            <a:rPr lang="zh-TW" altLang="en-US" dirty="0" smtClean="0"/>
            <a:t> 會議簡報</a:t>
          </a:r>
          <a:endParaRPr lang="en-US" altLang="zh-TW" dirty="0" smtClean="0"/>
        </a:p>
      </dgm:t>
    </dgm:pt>
    <dgm:pt modelId="{8E2A3A7C-286B-49D9-9A33-23D92B2A68D6}" type="parTrans" cxnId="{790256D9-3A50-4783-829B-D12C0C6D91FF}">
      <dgm:prSet/>
      <dgm:spPr/>
      <dgm:t>
        <a:bodyPr/>
        <a:lstStyle/>
        <a:p>
          <a:endParaRPr lang="zh-TW" altLang="en-US"/>
        </a:p>
      </dgm:t>
    </dgm:pt>
    <dgm:pt modelId="{E3594811-6675-4F82-A359-90BD2594713A}" type="sibTrans" cxnId="{790256D9-3A50-4783-829B-D12C0C6D91FF}">
      <dgm:prSet/>
      <dgm:spPr/>
      <dgm:t>
        <a:bodyPr/>
        <a:lstStyle/>
        <a:p>
          <a:endParaRPr lang="zh-TW" altLang="en-US"/>
        </a:p>
      </dgm:t>
    </dgm:pt>
    <dgm:pt modelId="{700CC8A8-04F8-4CF8-B5CD-A82C4663EECA}">
      <dgm:prSet phldrT="[文字]"/>
      <dgm:spPr/>
      <dgm:t>
        <a:bodyPr/>
        <a:lstStyle/>
        <a:p>
          <a:r>
            <a:rPr lang="en-US" altLang="zh-TW" dirty="0" smtClean="0"/>
            <a:t>4.3.2</a:t>
          </a:r>
          <a:r>
            <a:rPr lang="zh-TW" altLang="en-US" dirty="0" smtClean="0"/>
            <a:t> 會議記錄</a:t>
          </a:r>
          <a:endParaRPr lang="en-US" altLang="zh-TW" dirty="0" smtClean="0"/>
        </a:p>
      </dgm:t>
    </dgm:pt>
    <dgm:pt modelId="{51A8DBCE-F915-48FE-AE94-A5CF49CD8C6A}" type="parTrans" cxnId="{BEFD04AD-4B15-4100-877F-CD16F86AEE0C}">
      <dgm:prSet/>
      <dgm:spPr/>
      <dgm:t>
        <a:bodyPr/>
        <a:lstStyle/>
        <a:p>
          <a:endParaRPr lang="zh-TW" altLang="en-US"/>
        </a:p>
      </dgm:t>
    </dgm:pt>
    <dgm:pt modelId="{F1723F68-393A-4916-8BAC-76E21F87C67F}" type="sibTrans" cxnId="{BEFD04AD-4B15-4100-877F-CD16F86AEE0C}">
      <dgm:prSet/>
      <dgm:spPr/>
      <dgm:t>
        <a:bodyPr/>
        <a:lstStyle/>
        <a:p>
          <a:endParaRPr lang="zh-TW" altLang="en-US"/>
        </a:p>
      </dgm:t>
    </dgm:pt>
    <dgm:pt modelId="{AB512DAA-0B35-46A9-A915-80B8180FEEDB}">
      <dgm:prSet phldrT="[文字]"/>
      <dgm:spPr/>
      <dgm:t>
        <a:bodyPr/>
        <a:lstStyle/>
        <a:p>
          <a:r>
            <a:rPr lang="en-US" altLang="zh-TW" dirty="0" smtClean="0"/>
            <a:t>4.1.1.1</a:t>
          </a:r>
          <a:r>
            <a:rPr lang="zh-TW" altLang="en-US" dirty="0" smtClean="0"/>
            <a:t> </a:t>
          </a:r>
          <a:r>
            <a:rPr lang="en-US" altLang="zh-TW" dirty="0" err="1" smtClean="0"/>
            <a:t>TaiBON</a:t>
          </a:r>
          <a:r>
            <a:rPr lang="zh-TW" altLang="en-US" dirty="0" smtClean="0"/>
            <a:t> 計畫簡介</a:t>
          </a:r>
          <a:endParaRPr lang="en-US" altLang="zh-TW" dirty="0" smtClean="0"/>
        </a:p>
      </dgm:t>
    </dgm:pt>
    <dgm:pt modelId="{4FA6720A-DD24-4D74-8258-DF1776A11880}" type="parTrans" cxnId="{C46AD16F-2BB2-4BE9-925F-49D41C6F82FF}">
      <dgm:prSet/>
      <dgm:spPr/>
      <dgm:t>
        <a:bodyPr/>
        <a:lstStyle/>
        <a:p>
          <a:endParaRPr lang="zh-TW" altLang="en-US"/>
        </a:p>
      </dgm:t>
    </dgm:pt>
    <dgm:pt modelId="{58EED288-028F-4987-8615-AB3885A28503}" type="sibTrans" cxnId="{C46AD16F-2BB2-4BE9-925F-49D41C6F82FF}">
      <dgm:prSet/>
      <dgm:spPr/>
      <dgm:t>
        <a:bodyPr/>
        <a:lstStyle/>
        <a:p>
          <a:endParaRPr lang="zh-TW" altLang="en-US"/>
        </a:p>
      </dgm:t>
    </dgm:pt>
    <dgm:pt modelId="{36CAF61C-24AC-4829-A7C0-7B722AE592CB}">
      <dgm:prSet phldrT="[文字]"/>
      <dgm:spPr/>
      <dgm:t>
        <a:bodyPr/>
        <a:lstStyle/>
        <a:p>
          <a:r>
            <a:rPr lang="en-US" altLang="zh-TW" dirty="0" smtClean="0"/>
            <a:t>4.1.1.2 </a:t>
          </a:r>
          <a:r>
            <a:rPr lang="zh-TW" altLang="en-US" dirty="0" smtClean="0"/>
            <a:t>海、陸域共同指標</a:t>
          </a:r>
          <a:endParaRPr lang="en-US" altLang="zh-TW" dirty="0" smtClean="0"/>
        </a:p>
      </dgm:t>
    </dgm:pt>
    <dgm:pt modelId="{DF1BEE42-D533-4427-BAA0-D159133DA84E}" type="parTrans" cxnId="{CF5189AE-B7F6-4652-8008-640891B6426C}">
      <dgm:prSet/>
      <dgm:spPr/>
      <dgm:t>
        <a:bodyPr/>
        <a:lstStyle/>
        <a:p>
          <a:endParaRPr lang="zh-TW" altLang="en-US"/>
        </a:p>
      </dgm:t>
    </dgm:pt>
    <dgm:pt modelId="{42446C33-52CE-4ACC-B83A-D2EE91075AFD}" type="sibTrans" cxnId="{CF5189AE-B7F6-4652-8008-640891B6426C}">
      <dgm:prSet/>
      <dgm:spPr/>
      <dgm:t>
        <a:bodyPr/>
        <a:lstStyle/>
        <a:p>
          <a:endParaRPr lang="zh-TW" altLang="en-US"/>
        </a:p>
      </dgm:t>
    </dgm:pt>
    <dgm:pt modelId="{F5BDBEC6-5378-48C8-A54E-1A4D44B8F0A0}">
      <dgm:prSet phldrT="[文字]"/>
      <dgm:spPr/>
      <dgm:t>
        <a:bodyPr/>
        <a:lstStyle/>
        <a:p>
          <a:r>
            <a:rPr lang="en-US" altLang="zh-TW" dirty="0" smtClean="0"/>
            <a:t>4.1.1.3</a:t>
          </a:r>
          <a:r>
            <a:rPr lang="zh-TW" altLang="en-US" dirty="0" smtClean="0"/>
            <a:t> 海域指標</a:t>
          </a:r>
          <a:endParaRPr lang="en-US" altLang="zh-TW" dirty="0" smtClean="0"/>
        </a:p>
      </dgm:t>
    </dgm:pt>
    <dgm:pt modelId="{C3378983-F6CC-406B-A3B2-59229140B6B3}" type="parTrans" cxnId="{7402045A-EEA9-4C9E-BBD4-87CE30CDCA04}">
      <dgm:prSet/>
      <dgm:spPr/>
      <dgm:t>
        <a:bodyPr/>
        <a:lstStyle/>
        <a:p>
          <a:endParaRPr lang="zh-TW" altLang="en-US"/>
        </a:p>
      </dgm:t>
    </dgm:pt>
    <dgm:pt modelId="{BF006DCD-066C-4ED5-A29E-D61C0AEEA3A5}" type="sibTrans" cxnId="{7402045A-EEA9-4C9E-BBD4-87CE30CDCA04}">
      <dgm:prSet/>
      <dgm:spPr/>
      <dgm:t>
        <a:bodyPr/>
        <a:lstStyle/>
        <a:p>
          <a:endParaRPr lang="zh-TW" altLang="en-US"/>
        </a:p>
      </dgm:t>
    </dgm:pt>
    <dgm:pt modelId="{B65534F4-2BBC-4FB1-A249-E7DE8D735640}">
      <dgm:prSet phldrT="[文字]"/>
      <dgm:spPr/>
      <dgm:t>
        <a:bodyPr/>
        <a:lstStyle/>
        <a:p>
          <a:r>
            <a:rPr lang="en-US" altLang="zh-TW" dirty="0" smtClean="0"/>
            <a:t>4.1.1.4</a:t>
          </a:r>
          <a:r>
            <a:rPr lang="zh-TW" altLang="en-US" dirty="0" smtClean="0"/>
            <a:t> 陸域指標</a:t>
          </a:r>
          <a:endParaRPr lang="en-US" altLang="zh-TW" dirty="0" smtClean="0"/>
        </a:p>
      </dgm:t>
    </dgm:pt>
    <dgm:pt modelId="{14214E02-0A0A-4003-90DB-2C11E22BAA0B}" type="parTrans" cxnId="{53382FFB-B155-4747-84F1-D0A17AA960A9}">
      <dgm:prSet/>
      <dgm:spPr/>
      <dgm:t>
        <a:bodyPr/>
        <a:lstStyle/>
        <a:p>
          <a:endParaRPr lang="zh-TW" altLang="en-US"/>
        </a:p>
      </dgm:t>
    </dgm:pt>
    <dgm:pt modelId="{35E695FF-8B59-47F9-B0C1-91D6492E9FA6}" type="sibTrans" cxnId="{53382FFB-B155-4747-84F1-D0A17AA960A9}">
      <dgm:prSet/>
      <dgm:spPr/>
      <dgm:t>
        <a:bodyPr/>
        <a:lstStyle/>
        <a:p>
          <a:endParaRPr lang="zh-TW" altLang="en-US"/>
        </a:p>
      </dgm:t>
    </dgm:pt>
    <dgm:pt modelId="{1E3A78A9-52ED-43EA-A5F7-2B1085993033}">
      <dgm:prSet phldrT="[文字]"/>
      <dgm:spPr/>
      <dgm:t>
        <a:bodyPr/>
        <a:lstStyle/>
        <a:p>
          <a:r>
            <a:rPr lang="en-US" altLang="zh-TW" dirty="0" smtClean="0"/>
            <a:t>5.2</a:t>
          </a:r>
          <a:r>
            <a:rPr lang="zh-TW" altLang="en-US" dirty="0" smtClean="0"/>
            <a:t> 陸域指標</a:t>
          </a:r>
          <a:endParaRPr lang="zh-TW" altLang="en-US" dirty="0"/>
        </a:p>
      </dgm:t>
    </dgm:pt>
    <dgm:pt modelId="{40506AFB-CB11-4037-8D6E-12E624563B04}" type="parTrans" cxnId="{89A51E6C-81DE-4255-82E1-3659F39806EE}">
      <dgm:prSet/>
      <dgm:spPr/>
      <dgm:t>
        <a:bodyPr/>
        <a:lstStyle/>
        <a:p>
          <a:endParaRPr lang="zh-TW" altLang="en-US"/>
        </a:p>
      </dgm:t>
    </dgm:pt>
    <dgm:pt modelId="{1BBC4DED-088E-4928-AA2D-402F9E354CDC}" type="sibTrans" cxnId="{89A51E6C-81DE-4255-82E1-3659F39806EE}">
      <dgm:prSet/>
      <dgm:spPr/>
      <dgm:t>
        <a:bodyPr/>
        <a:lstStyle/>
        <a:p>
          <a:endParaRPr lang="zh-TW" altLang="en-US"/>
        </a:p>
      </dgm:t>
    </dgm:pt>
    <dgm:pt modelId="{C9D27481-C555-4C03-B16F-B1557E87B025}">
      <dgm:prSet phldrT="[文字]"/>
      <dgm:spPr/>
      <dgm:t>
        <a:bodyPr/>
        <a:lstStyle/>
        <a:p>
          <a:r>
            <a:rPr lang="en-US" altLang="zh-TW" dirty="0" smtClean="0"/>
            <a:t>5.1.1</a:t>
          </a:r>
          <a:r>
            <a:rPr lang="zh-TW" altLang="en-US" dirty="0" smtClean="0"/>
            <a:t>海洋領域國內指標背景介紹</a:t>
          </a:r>
          <a:endParaRPr lang="zh-TW" altLang="en-US" dirty="0"/>
        </a:p>
      </dgm:t>
    </dgm:pt>
    <dgm:pt modelId="{D1D76742-C15D-40FE-AFC1-868C4FB19017}" type="parTrans" cxnId="{DCC21C5A-5342-4D7C-9625-4E01A473EEB3}">
      <dgm:prSet/>
      <dgm:spPr/>
      <dgm:t>
        <a:bodyPr/>
        <a:lstStyle/>
        <a:p>
          <a:endParaRPr lang="zh-TW" altLang="en-US"/>
        </a:p>
      </dgm:t>
    </dgm:pt>
    <dgm:pt modelId="{90B7DE39-34B0-4FFB-8399-1C99F706CB8E}" type="sibTrans" cxnId="{DCC21C5A-5342-4D7C-9625-4E01A473EEB3}">
      <dgm:prSet/>
      <dgm:spPr/>
      <dgm:t>
        <a:bodyPr/>
        <a:lstStyle/>
        <a:p>
          <a:endParaRPr lang="zh-TW" altLang="en-US"/>
        </a:p>
      </dgm:t>
    </dgm:pt>
    <dgm:pt modelId="{E36F6AEB-40E9-42C9-AC69-F3BD52C015F1}">
      <dgm:prSet phldrT="[文字]"/>
      <dgm:spPr/>
      <dgm:t>
        <a:bodyPr/>
        <a:lstStyle/>
        <a:p>
          <a:r>
            <a:rPr lang="en-US" altLang="zh-TW" dirty="0" smtClean="0"/>
            <a:t>5.1.2</a:t>
          </a:r>
          <a:r>
            <a:rPr lang="zh-TW" altLang="en-US" dirty="0" smtClean="0"/>
            <a:t>國外有台灣沒有的海洋指標背景介紹</a:t>
          </a:r>
          <a:endParaRPr lang="zh-TW" altLang="en-US" dirty="0"/>
        </a:p>
      </dgm:t>
    </dgm:pt>
    <dgm:pt modelId="{1021B9AA-DFDC-4D7F-9689-7A5852D44437}" type="parTrans" cxnId="{16E9A0BF-F39A-4407-847A-F5274D244E85}">
      <dgm:prSet/>
      <dgm:spPr/>
      <dgm:t>
        <a:bodyPr/>
        <a:lstStyle/>
        <a:p>
          <a:endParaRPr lang="zh-TW" altLang="en-US"/>
        </a:p>
      </dgm:t>
    </dgm:pt>
    <dgm:pt modelId="{0CD293F1-1983-4935-B117-9F18A51ED4C6}" type="sibTrans" cxnId="{16E9A0BF-F39A-4407-847A-F5274D244E85}">
      <dgm:prSet/>
      <dgm:spPr/>
      <dgm:t>
        <a:bodyPr/>
        <a:lstStyle/>
        <a:p>
          <a:endParaRPr lang="zh-TW" altLang="en-US"/>
        </a:p>
      </dgm:t>
    </dgm:pt>
    <dgm:pt modelId="{22A623CA-F343-4C3C-BF4B-ACDABDBB5F6E}">
      <dgm:prSet phldrT="[文字]"/>
      <dgm:spPr/>
      <dgm:t>
        <a:bodyPr/>
        <a:lstStyle/>
        <a:p>
          <a:r>
            <a:rPr lang="en-US" altLang="zh-TW" dirty="0" smtClean="0"/>
            <a:t>5.2.1</a:t>
          </a:r>
          <a:r>
            <a:rPr lang="zh-TW" altLang="en-US" dirty="0" smtClean="0"/>
            <a:t>陸域國內指標背景介紹</a:t>
          </a:r>
          <a:endParaRPr lang="zh-TW" altLang="en-US" dirty="0"/>
        </a:p>
      </dgm:t>
    </dgm:pt>
    <dgm:pt modelId="{6E423FC3-110A-4593-B516-9A419C740993}" type="parTrans" cxnId="{7DFFBAB8-BDBA-44C0-9A0C-6C35FD27DFD1}">
      <dgm:prSet/>
      <dgm:spPr/>
      <dgm:t>
        <a:bodyPr/>
        <a:lstStyle/>
        <a:p>
          <a:endParaRPr lang="zh-TW" altLang="en-US"/>
        </a:p>
      </dgm:t>
    </dgm:pt>
    <dgm:pt modelId="{11BC75F9-7436-4312-9E2E-1E6D28511C90}" type="sibTrans" cxnId="{7DFFBAB8-BDBA-44C0-9A0C-6C35FD27DFD1}">
      <dgm:prSet/>
      <dgm:spPr/>
      <dgm:t>
        <a:bodyPr/>
        <a:lstStyle/>
        <a:p>
          <a:endParaRPr lang="zh-TW" altLang="en-US"/>
        </a:p>
      </dgm:t>
    </dgm:pt>
    <dgm:pt modelId="{028123BE-DC35-43C4-B7A3-E158C77F1CEF}">
      <dgm:prSet phldrT="[文字]"/>
      <dgm:spPr/>
      <dgm:t>
        <a:bodyPr/>
        <a:lstStyle/>
        <a:p>
          <a:r>
            <a:rPr lang="en-US" altLang="zh-TW" dirty="0" smtClean="0"/>
            <a:t>5.2.2</a:t>
          </a:r>
          <a:r>
            <a:rPr lang="zh-TW" altLang="en-US" dirty="0" smtClean="0"/>
            <a:t> 國外有台灣沒有的陸域指標背景介紹</a:t>
          </a:r>
          <a:endParaRPr lang="zh-TW" altLang="en-US" dirty="0"/>
        </a:p>
      </dgm:t>
    </dgm:pt>
    <dgm:pt modelId="{36527FA3-76AB-467F-8B19-D119497C0C7D}" type="parTrans" cxnId="{5618BD78-28C3-497E-8A91-E5C2BBBC04EF}">
      <dgm:prSet/>
      <dgm:spPr/>
      <dgm:t>
        <a:bodyPr/>
        <a:lstStyle/>
        <a:p>
          <a:endParaRPr lang="zh-TW" altLang="en-US"/>
        </a:p>
      </dgm:t>
    </dgm:pt>
    <dgm:pt modelId="{7FAEDC4F-B764-4137-8EBC-A5783FBB5F0F}" type="sibTrans" cxnId="{5618BD78-28C3-497E-8A91-E5C2BBBC04EF}">
      <dgm:prSet/>
      <dgm:spPr/>
      <dgm:t>
        <a:bodyPr/>
        <a:lstStyle/>
        <a:p>
          <a:endParaRPr lang="zh-TW" altLang="en-US"/>
        </a:p>
      </dgm:t>
    </dgm:pt>
    <dgm:pt modelId="{3B3742A6-9F8C-4027-A786-B770F503E948}">
      <dgm:prSet phldrT="[文字]"/>
      <dgm:spPr/>
      <dgm:t>
        <a:bodyPr/>
        <a:lstStyle/>
        <a:p>
          <a:r>
            <a:rPr lang="en-US" altLang="zh-TW" dirty="0" smtClean="0"/>
            <a:t>5.2.3</a:t>
          </a:r>
          <a:r>
            <a:rPr lang="zh-TW" altLang="en-US" dirty="0" smtClean="0"/>
            <a:t> 陸域指標評估</a:t>
          </a:r>
          <a:endParaRPr lang="zh-TW" altLang="en-US" dirty="0"/>
        </a:p>
      </dgm:t>
    </dgm:pt>
    <dgm:pt modelId="{B45BE052-405B-41D8-8D91-32CA0770D561}" type="parTrans" cxnId="{34366AD2-3F73-41FA-96B8-E7338301F033}">
      <dgm:prSet/>
      <dgm:spPr/>
      <dgm:t>
        <a:bodyPr/>
        <a:lstStyle/>
        <a:p>
          <a:endParaRPr lang="zh-TW" altLang="en-US"/>
        </a:p>
      </dgm:t>
    </dgm:pt>
    <dgm:pt modelId="{483C4028-7F5F-4CA6-B7D7-290516830D43}" type="sibTrans" cxnId="{34366AD2-3F73-41FA-96B8-E7338301F033}">
      <dgm:prSet/>
      <dgm:spPr/>
      <dgm:t>
        <a:bodyPr/>
        <a:lstStyle/>
        <a:p>
          <a:endParaRPr lang="zh-TW" altLang="en-US"/>
        </a:p>
      </dgm:t>
    </dgm:pt>
    <dgm:pt modelId="{5125A92B-5F14-40AF-B99B-9BADADCF3405}">
      <dgm:prSet phldrT="[文字]"/>
      <dgm:spPr/>
      <dgm:t>
        <a:bodyPr/>
        <a:lstStyle/>
        <a:p>
          <a:r>
            <a:rPr lang="en-US" altLang="zh-TW" dirty="0" smtClean="0"/>
            <a:t>5.1.3</a:t>
          </a:r>
          <a:r>
            <a:rPr lang="zh-TW" altLang="en-US" dirty="0" smtClean="0"/>
            <a:t> 海洋指標評估</a:t>
          </a:r>
          <a:endParaRPr lang="zh-TW" altLang="en-US" dirty="0"/>
        </a:p>
      </dgm:t>
    </dgm:pt>
    <dgm:pt modelId="{C79D341A-1DC8-48DC-A11C-824E4FA81EC1}" type="parTrans" cxnId="{04F27D1E-4AFE-4995-A0EA-737AD41CEE62}">
      <dgm:prSet/>
      <dgm:spPr/>
      <dgm:t>
        <a:bodyPr/>
        <a:lstStyle/>
        <a:p>
          <a:endParaRPr lang="zh-TW" altLang="en-US"/>
        </a:p>
      </dgm:t>
    </dgm:pt>
    <dgm:pt modelId="{04F06644-FE45-4932-A12B-97EA56DEB8EE}" type="sibTrans" cxnId="{04F27D1E-4AFE-4995-A0EA-737AD41CEE62}">
      <dgm:prSet/>
      <dgm:spPr/>
      <dgm:t>
        <a:bodyPr/>
        <a:lstStyle/>
        <a:p>
          <a:endParaRPr lang="zh-TW" altLang="en-US"/>
        </a:p>
      </dgm:t>
    </dgm:pt>
    <dgm:pt modelId="{30CF55F7-7110-4435-9FD3-F4FCB0BDA96B}">
      <dgm:prSet phldrT="[文字]"/>
      <dgm:spPr/>
      <dgm:t>
        <a:bodyPr/>
        <a:lstStyle/>
        <a:p>
          <a:r>
            <a:rPr lang="en-US" altLang="en-US" dirty="0" smtClean="0"/>
            <a:t>3.2 </a:t>
          </a:r>
          <a:r>
            <a:rPr lang="zh-TW" altLang="en-US" dirty="0" smtClean="0"/>
            <a:t>永續發展指標（生物多樣性面向）、林務局生物多樣性指標及永續發展生物多樣性分組之行動計畫三者互相對應表</a:t>
          </a:r>
          <a:endParaRPr lang="zh-TW" altLang="en-US" dirty="0"/>
        </a:p>
      </dgm:t>
    </dgm:pt>
    <dgm:pt modelId="{290783B5-CDCF-459B-B923-AD13764F5BEE}" type="parTrans" cxnId="{2AF8EE55-1877-45B4-ADC0-1C77ADB149F6}">
      <dgm:prSet/>
      <dgm:spPr/>
      <dgm:t>
        <a:bodyPr/>
        <a:lstStyle/>
        <a:p>
          <a:endParaRPr lang="zh-TW" altLang="en-US"/>
        </a:p>
      </dgm:t>
    </dgm:pt>
    <dgm:pt modelId="{E2FB8DE1-413D-4B77-86A1-6C62F8151FAC}" type="sibTrans" cxnId="{2AF8EE55-1877-45B4-ADC0-1C77ADB149F6}">
      <dgm:prSet/>
      <dgm:spPr/>
      <dgm:t>
        <a:bodyPr/>
        <a:lstStyle/>
        <a:p>
          <a:endParaRPr lang="zh-TW" altLang="en-US"/>
        </a:p>
      </dgm:t>
    </dgm:pt>
    <dgm:pt modelId="{193DF1EC-0E2A-495C-915D-398076E3F9C8}">
      <dgm:prSet phldrT="[文字]"/>
      <dgm:spPr/>
      <dgm:t>
        <a:bodyPr/>
        <a:lstStyle/>
        <a:p>
          <a:r>
            <a:rPr lang="en-US" altLang="en-US" dirty="0" smtClean="0"/>
            <a:t>3.3</a:t>
          </a:r>
          <a:r>
            <a:rPr lang="zh-TW" altLang="en-US" dirty="0" smtClean="0"/>
            <a:t> </a:t>
          </a:r>
          <a:r>
            <a:rPr lang="en-US" altLang="en-US" dirty="0" smtClean="0"/>
            <a:t>SDGs</a:t>
          </a:r>
          <a:r>
            <a:rPr lang="zh-TW" altLang="en-US" dirty="0" smtClean="0"/>
            <a:t>、行動計劃之工作項目、可量化之績效指標與建議新增指標之對照表</a:t>
          </a:r>
          <a:endParaRPr lang="zh-TW" altLang="en-US" dirty="0"/>
        </a:p>
      </dgm:t>
    </dgm:pt>
    <dgm:pt modelId="{5BAFA923-AF44-44C8-8C7B-FC3A29BE3137}" type="parTrans" cxnId="{C063267D-B66E-4727-8738-AC6033283C03}">
      <dgm:prSet/>
      <dgm:spPr/>
      <dgm:t>
        <a:bodyPr/>
        <a:lstStyle/>
        <a:p>
          <a:endParaRPr lang="zh-TW" altLang="en-US"/>
        </a:p>
      </dgm:t>
    </dgm:pt>
    <dgm:pt modelId="{489FF399-B041-4863-9465-7EC91C4E6E25}" type="sibTrans" cxnId="{C063267D-B66E-4727-8738-AC6033283C03}">
      <dgm:prSet/>
      <dgm:spPr/>
      <dgm:t>
        <a:bodyPr/>
        <a:lstStyle/>
        <a:p>
          <a:endParaRPr lang="zh-TW" altLang="en-US"/>
        </a:p>
      </dgm:t>
    </dgm:pt>
    <dgm:pt modelId="{4D51AD77-E689-4FE5-B7E6-6217D1F78405}">
      <dgm:prSet phldrT="[文字]"/>
      <dgm:spPr/>
      <dgm:t>
        <a:bodyPr/>
        <a:lstStyle/>
        <a:p>
          <a:r>
            <a:rPr lang="zh-TW" altLang="en-US" dirty="0" smtClean="0"/>
            <a:t>海域</a:t>
          </a:r>
          <a:endParaRPr lang="zh-TW" altLang="en-US" dirty="0"/>
        </a:p>
      </dgm:t>
    </dgm:pt>
    <dgm:pt modelId="{11B46FCB-7AD1-44FF-85F9-50DF64FB8950}" type="parTrans" cxnId="{84993C66-5574-4377-B654-FE2DA5BDDC4F}">
      <dgm:prSet/>
      <dgm:spPr/>
      <dgm:t>
        <a:bodyPr/>
        <a:lstStyle/>
        <a:p>
          <a:endParaRPr lang="zh-TW" altLang="en-US"/>
        </a:p>
      </dgm:t>
    </dgm:pt>
    <dgm:pt modelId="{6B96E1AF-EECB-4A0A-80DE-FBC4788266A1}" type="sibTrans" cxnId="{84993C66-5574-4377-B654-FE2DA5BDDC4F}">
      <dgm:prSet/>
      <dgm:spPr/>
      <dgm:t>
        <a:bodyPr/>
        <a:lstStyle/>
        <a:p>
          <a:endParaRPr lang="zh-TW" altLang="en-US"/>
        </a:p>
      </dgm:t>
    </dgm:pt>
    <dgm:pt modelId="{D16A3C06-C68B-4CFD-AF1D-9FF482080FA3}">
      <dgm:prSet phldrT="[文字]"/>
      <dgm:spPr/>
      <dgm:t>
        <a:bodyPr/>
        <a:lstStyle/>
        <a:p>
          <a:r>
            <a:rPr lang="zh-TW" altLang="en-US" dirty="0" smtClean="0"/>
            <a:t>陸域</a:t>
          </a:r>
          <a:endParaRPr lang="zh-TW" altLang="en-US" dirty="0"/>
        </a:p>
      </dgm:t>
    </dgm:pt>
    <dgm:pt modelId="{BA4DBF3D-DEF6-40BC-AA48-81571CCD1058}" type="parTrans" cxnId="{16512C26-140E-45BB-B450-86A7744D7788}">
      <dgm:prSet/>
      <dgm:spPr/>
      <dgm:t>
        <a:bodyPr/>
        <a:lstStyle/>
        <a:p>
          <a:endParaRPr lang="zh-TW" altLang="en-US"/>
        </a:p>
      </dgm:t>
    </dgm:pt>
    <dgm:pt modelId="{C828D958-E352-4CDA-BF16-8660AC2F4D19}" type="sibTrans" cxnId="{16512C26-140E-45BB-B450-86A7744D7788}">
      <dgm:prSet/>
      <dgm:spPr/>
      <dgm:t>
        <a:bodyPr/>
        <a:lstStyle/>
        <a:p>
          <a:endParaRPr lang="zh-TW" altLang="en-US"/>
        </a:p>
      </dgm:t>
    </dgm:pt>
    <dgm:pt modelId="{0740FFA3-F355-459E-A162-F2BAA2663EB8}">
      <dgm:prSet phldrT="[文字]"/>
      <dgm:spPr/>
      <dgm:t>
        <a:bodyPr/>
        <a:lstStyle/>
        <a:p>
          <a:r>
            <a:rPr lang="en-US" altLang="en-US" dirty="0" smtClean="0"/>
            <a:t>3.4 </a:t>
          </a:r>
          <a:r>
            <a:rPr lang="zh-TW" altLang="en-US" dirty="0" smtClean="0"/>
            <a:t>生物多樣性分組對應愛之目標與聯合國永續發展目標（</a:t>
          </a:r>
          <a:r>
            <a:rPr lang="en-US" altLang="en-US" dirty="0" smtClean="0"/>
            <a:t>SDGs</a:t>
          </a:r>
          <a:r>
            <a:rPr lang="zh-TW" altLang="en-US" dirty="0" smtClean="0"/>
            <a:t>）之永續發展量化目標填報成果</a:t>
          </a:r>
          <a:endParaRPr lang="zh-TW" altLang="en-US" dirty="0"/>
        </a:p>
      </dgm:t>
    </dgm:pt>
    <dgm:pt modelId="{88D8DD11-ED79-417B-BA02-BD0E7A5AAD33}" type="parTrans" cxnId="{57A5E57C-C2BA-458C-970B-9AE822BF5646}">
      <dgm:prSet/>
      <dgm:spPr/>
      <dgm:t>
        <a:bodyPr/>
        <a:lstStyle/>
        <a:p>
          <a:endParaRPr lang="zh-TW" altLang="en-US"/>
        </a:p>
      </dgm:t>
    </dgm:pt>
    <dgm:pt modelId="{C3D78ECD-9FFB-473A-A300-E89C5315D27E}" type="sibTrans" cxnId="{57A5E57C-C2BA-458C-970B-9AE822BF5646}">
      <dgm:prSet/>
      <dgm:spPr/>
      <dgm:t>
        <a:bodyPr/>
        <a:lstStyle/>
        <a:p>
          <a:endParaRPr lang="zh-TW" altLang="en-US"/>
        </a:p>
      </dgm:t>
    </dgm:pt>
    <dgm:pt modelId="{690A000E-CC73-4A45-9BF9-5C8580544829}" type="pres">
      <dgm:prSet presAssocID="{E666F1E3-6A50-4611-9AB0-943E70F4A29A}" presName="hierChild1" presStyleCnt="0">
        <dgm:presLayoutVars>
          <dgm:orgChart val="1"/>
          <dgm:chPref val="1"/>
          <dgm:dir/>
          <dgm:animOne val="branch"/>
          <dgm:animLvl val="lvl"/>
          <dgm:resizeHandles/>
        </dgm:presLayoutVars>
      </dgm:prSet>
      <dgm:spPr/>
      <dgm:t>
        <a:bodyPr/>
        <a:lstStyle/>
        <a:p>
          <a:endParaRPr lang="en-US"/>
        </a:p>
      </dgm:t>
    </dgm:pt>
    <dgm:pt modelId="{E0FBD1F5-76CC-4751-B53F-7596DDFD20EA}" type="pres">
      <dgm:prSet presAssocID="{CF49CDE2-BCD7-410C-8876-C479C7EA2A0C}" presName="hierRoot1" presStyleCnt="0">
        <dgm:presLayoutVars>
          <dgm:hierBranch val="init"/>
        </dgm:presLayoutVars>
      </dgm:prSet>
      <dgm:spPr/>
    </dgm:pt>
    <dgm:pt modelId="{6D82D936-0E40-4DAA-BBD1-6B8B91CF9EEF}" type="pres">
      <dgm:prSet presAssocID="{CF49CDE2-BCD7-410C-8876-C479C7EA2A0C}" presName="rootComposite1" presStyleCnt="0"/>
      <dgm:spPr/>
    </dgm:pt>
    <dgm:pt modelId="{3B87E3CE-19D3-46D1-824E-1EBD6B95B7BD}" type="pres">
      <dgm:prSet presAssocID="{CF49CDE2-BCD7-410C-8876-C479C7EA2A0C}" presName="rootText1" presStyleLbl="node0" presStyleIdx="0" presStyleCnt="1" custScaleY="303183">
        <dgm:presLayoutVars>
          <dgm:chPref val="3"/>
        </dgm:presLayoutVars>
      </dgm:prSet>
      <dgm:spPr/>
      <dgm:t>
        <a:bodyPr/>
        <a:lstStyle/>
        <a:p>
          <a:endParaRPr lang="en-US"/>
        </a:p>
      </dgm:t>
    </dgm:pt>
    <dgm:pt modelId="{688C8C9A-264A-4FBA-B914-F13246004A07}" type="pres">
      <dgm:prSet presAssocID="{CF49CDE2-BCD7-410C-8876-C479C7EA2A0C}" presName="rootConnector1" presStyleLbl="node1" presStyleIdx="0" presStyleCnt="0"/>
      <dgm:spPr/>
      <dgm:t>
        <a:bodyPr/>
        <a:lstStyle/>
        <a:p>
          <a:endParaRPr lang="en-US"/>
        </a:p>
      </dgm:t>
    </dgm:pt>
    <dgm:pt modelId="{1DA45EF1-2F2F-4BE7-BFAA-468410C05AA9}" type="pres">
      <dgm:prSet presAssocID="{CF49CDE2-BCD7-410C-8876-C479C7EA2A0C}" presName="hierChild2" presStyleCnt="0"/>
      <dgm:spPr/>
    </dgm:pt>
    <dgm:pt modelId="{57C60BC7-D78C-44ED-AA2D-3BDED26C2DE7}" type="pres">
      <dgm:prSet presAssocID="{0EA12210-AEE4-4893-848A-A4DFE967E82C}" presName="Name64" presStyleLbl="parChTrans1D2" presStyleIdx="0" presStyleCnt="5"/>
      <dgm:spPr/>
      <dgm:t>
        <a:bodyPr/>
        <a:lstStyle/>
        <a:p>
          <a:endParaRPr lang="en-US"/>
        </a:p>
      </dgm:t>
    </dgm:pt>
    <dgm:pt modelId="{E3D9A6AE-0051-4A97-89CE-365B09A4B6E9}" type="pres">
      <dgm:prSet presAssocID="{E87D523A-F34D-4391-BF0A-CAF847DA98D1}" presName="hierRoot2" presStyleCnt="0">
        <dgm:presLayoutVars>
          <dgm:hierBranch val="init"/>
        </dgm:presLayoutVars>
      </dgm:prSet>
      <dgm:spPr/>
    </dgm:pt>
    <dgm:pt modelId="{02BD9F8E-4EFB-437E-A7E9-695C711E2D98}" type="pres">
      <dgm:prSet presAssocID="{E87D523A-F34D-4391-BF0A-CAF847DA98D1}" presName="rootComposite" presStyleCnt="0"/>
      <dgm:spPr/>
    </dgm:pt>
    <dgm:pt modelId="{947C7165-2C2C-4A80-8369-C14DF578D426}" type="pres">
      <dgm:prSet presAssocID="{E87D523A-F34D-4391-BF0A-CAF847DA98D1}" presName="rootText" presStyleLbl="node2" presStyleIdx="0" presStyleCnt="5">
        <dgm:presLayoutVars>
          <dgm:chPref val="3"/>
        </dgm:presLayoutVars>
      </dgm:prSet>
      <dgm:spPr/>
      <dgm:t>
        <a:bodyPr/>
        <a:lstStyle/>
        <a:p>
          <a:endParaRPr lang="en-US"/>
        </a:p>
      </dgm:t>
    </dgm:pt>
    <dgm:pt modelId="{FBF418F1-B404-466F-91AB-32F3842222FD}" type="pres">
      <dgm:prSet presAssocID="{E87D523A-F34D-4391-BF0A-CAF847DA98D1}" presName="rootConnector" presStyleLbl="node2" presStyleIdx="0" presStyleCnt="5"/>
      <dgm:spPr/>
      <dgm:t>
        <a:bodyPr/>
        <a:lstStyle/>
        <a:p>
          <a:endParaRPr lang="en-US"/>
        </a:p>
      </dgm:t>
    </dgm:pt>
    <dgm:pt modelId="{C6ED8D25-E512-4E86-B89C-8783D31C7775}" type="pres">
      <dgm:prSet presAssocID="{E87D523A-F34D-4391-BF0A-CAF847DA98D1}" presName="hierChild4" presStyleCnt="0"/>
      <dgm:spPr/>
    </dgm:pt>
    <dgm:pt modelId="{FB67C404-86A4-4F76-AEC6-FBCD78184AEF}" type="pres">
      <dgm:prSet presAssocID="{C36FD868-A9FC-4C8F-8D14-168EC474E989}" presName="Name64" presStyleLbl="parChTrans1D3" presStyleIdx="0" presStyleCnt="14"/>
      <dgm:spPr/>
      <dgm:t>
        <a:bodyPr/>
        <a:lstStyle/>
        <a:p>
          <a:endParaRPr lang="en-US"/>
        </a:p>
      </dgm:t>
    </dgm:pt>
    <dgm:pt modelId="{C73BFF9C-E562-4BD5-9636-BA0E6C787DB0}" type="pres">
      <dgm:prSet presAssocID="{C26D3F62-6499-4B76-BE68-4A39E6978DB3}" presName="hierRoot2" presStyleCnt="0">
        <dgm:presLayoutVars>
          <dgm:hierBranch val="init"/>
        </dgm:presLayoutVars>
      </dgm:prSet>
      <dgm:spPr/>
    </dgm:pt>
    <dgm:pt modelId="{220B52FD-CC08-485B-80D1-7AAA4378EA58}" type="pres">
      <dgm:prSet presAssocID="{C26D3F62-6499-4B76-BE68-4A39E6978DB3}" presName="rootComposite" presStyleCnt="0"/>
      <dgm:spPr/>
    </dgm:pt>
    <dgm:pt modelId="{572B94AF-7485-4EB9-A881-0FE98E79FF20}" type="pres">
      <dgm:prSet presAssocID="{C26D3F62-6499-4B76-BE68-4A39E6978DB3}" presName="rootText" presStyleLbl="node3" presStyleIdx="0" presStyleCnt="14" custScaleX="122311" custScaleY="116900">
        <dgm:presLayoutVars>
          <dgm:chPref val="3"/>
        </dgm:presLayoutVars>
      </dgm:prSet>
      <dgm:spPr/>
      <dgm:t>
        <a:bodyPr/>
        <a:lstStyle/>
        <a:p>
          <a:endParaRPr lang="en-US"/>
        </a:p>
      </dgm:t>
    </dgm:pt>
    <dgm:pt modelId="{0E5E9D18-FDA7-4569-A1E6-9215497EA4A6}" type="pres">
      <dgm:prSet presAssocID="{C26D3F62-6499-4B76-BE68-4A39E6978DB3}" presName="rootConnector" presStyleLbl="node3" presStyleIdx="0" presStyleCnt="14"/>
      <dgm:spPr/>
      <dgm:t>
        <a:bodyPr/>
        <a:lstStyle/>
        <a:p>
          <a:endParaRPr lang="en-US"/>
        </a:p>
      </dgm:t>
    </dgm:pt>
    <dgm:pt modelId="{396FB2BC-1E57-4BA8-ACF3-3034E90C0BDF}" type="pres">
      <dgm:prSet presAssocID="{C26D3F62-6499-4B76-BE68-4A39E6978DB3}" presName="hierChild4" presStyleCnt="0"/>
      <dgm:spPr/>
    </dgm:pt>
    <dgm:pt modelId="{6C76964E-BECD-419A-9387-B8E253F5B6B6}" type="pres">
      <dgm:prSet presAssocID="{C26D3F62-6499-4B76-BE68-4A39E6978DB3}" presName="hierChild5" presStyleCnt="0"/>
      <dgm:spPr/>
    </dgm:pt>
    <dgm:pt modelId="{778A246B-D193-4B70-89D7-63C51E1DA1B8}" type="pres">
      <dgm:prSet presAssocID="{89FAA80A-0D48-4F81-B44B-7763C5346B50}" presName="Name64" presStyleLbl="parChTrans1D3" presStyleIdx="1" presStyleCnt="14"/>
      <dgm:spPr/>
      <dgm:t>
        <a:bodyPr/>
        <a:lstStyle/>
        <a:p>
          <a:endParaRPr lang="en-US"/>
        </a:p>
      </dgm:t>
    </dgm:pt>
    <dgm:pt modelId="{2796AA97-3C2D-4459-9191-96E058B9A850}" type="pres">
      <dgm:prSet presAssocID="{778D6725-79BF-45C3-9B1A-24FB1D15DB82}" presName="hierRoot2" presStyleCnt="0">
        <dgm:presLayoutVars>
          <dgm:hierBranch val="init"/>
        </dgm:presLayoutVars>
      </dgm:prSet>
      <dgm:spPr/>
    </dgm:pt>
    <dgm:pt modelId="{1853F3F8-A2FA-4580-B341-28D0B394DD33}" type="pres">
      <dgm:prSet presAssocID="{778D6725-79BF-45C3-9B1A-24FB1D15DB82}" presName="rootComposite" presStyleCnt="0"/>
      <dgm:spPr/>
    </dgm:pt>
    <dgm:pt modelId="{B493B172-A719-4F1B-8099-9E7A0DBD09D2}" type="pres">
      <dgm:prSet presAssocID="{778D6725-79BF-45C3-9B1A-24FB1D15DB82}" presName="rootText" presStyleLbl="node3" presStyleIdx="1" presStyleCnt="14" custScaleX="113437" custScaleY="114973">
        <dgm:presLayoutVars>
          <dgm:chPref val="3"/>
        </dgm:presLayoutVars>
      </dgm:prSet>
      <dgm:spPr/>
      <dgm:t>
        <a:bodyPr/>
        <a:lstStyle/>
        <a:p>
          <a:endParaRPr lang="en-US"/>
        </a:p>
      </dgm:t>
    </dgm:pt>
    <dgm:pt modelId="{A087774E-E6FD-44A6-823B-FEBA7C985A49}" type="pres">
      <dgm:prSet presAssocID="{778D6725-79BF-45C3-9B1A-24FB1D15DB82}" presName="rootConnector" presStyleLbl="node3" presStyleIdx="1" presStyleCnt="14"/>
      <dgm:spPr/>
      <dgm:t>
        <a:bodyPr/>
        <a:lstStyle/>
        <a:p>
          <a:endParaRPr lang="en-US"/>
        </a:p>
      </dgm:t>
    </dgm:pt>
    <dgm:pt modelId="{D051A0A9-C59B-4F07-955B-F14ADE8E8E4D}" type="pres">
      <dgm:prSet presAssocID="{778D6725-79BF-45C3-9B1A-24FB1D15DB82}" presName="hierChild4" presStyleCnt="0"/>
      <dgm:spPr/>
    </dgm:pt>
    <dgm:pt modelId="{09D2CD9C-A5FF-41D0-97F4-CC8200FC7034}" type="pres">
      <dgm:prSet presAssocID="{778D6725-79BF-45C3-9B1A-24FB1D15DB82}" presName="hierChild5" presStyleCnt="0"/>
      <dgm:spPr/>
    </dgm:pt>
    <dgm:pt modelId="{178B6E60-B5E0-41BD-ACF9-3BF0C88B8D18}" type="pres">
      <dgm:prSet presAssocID="{E87D523A-F34D-4391-BF0A-CAF847DA98D1}" presName="hierChild5" presStyleCnt="0"/>
      <dgm:spPr/>
    </dgm:pt>
    <dgm:pt modelId="{ABDB60E1-0819-4642-981F-BF4508A4E5EE}" type="pres">
      <dgm:prSet presAssocID="{47B29B92-517B-4585-9D20-38E8358EFE6A}" presName="Name64" presStyleLbl="parChTrans1D2" presStyleIdx="1" presStyleCnt="5"/>
      <dgm:spPr/>
      <dgm:t>
        <a:bodyPr/>
        <a:lstStyle/>
        <a:p>
          <a:endParaRPr lang="en-US"/>
        </a:p>
      </dgm:t>
    </dgm:pt>
    <dgm:pt modelId="{DF54624E-BACD-4A4B-B891-55B181145610}" type="pres">
      <dgm:prSet presAssocID="{9E9CC438-E723-4E62-8B45-7AC6F4C212BF}" presName="hierRoot2" presStyleCnt="0">
        <dgm:presLayoutVars>
          <dgm:hierBranch val="init"/>
        </dgm:presLayoutVars>
      </dgm:prSet>
      <dgm:spPr/>
    </dgm:pt>
    <dgm:pt modelId="{0B816272-750C-4057-B451-A4051D08597A}" type="pres">
      <dgm:prSet presAssocID="{9E9CC438-E723-4E62-8B45-7AC6F4C212BF}" presName="rootComposite" presStyleCnt="0"/>
      <dgm:spPr/>
    </dgm:pt>
    <dgm:pt modelId="{93FEF17F-8DAA-41E9-A674-C2724ED8F724}" type="pres">
      <dgm:prSet presAssocID="{9E9CC438-E723-4E62-8B45-7AC6F4C212BF}" presName="rootText" presStyleLbl="node2" presStyleIdx="1" presStyleCnt="5" custScaleY="159595">
        <dgm:presLayoutVars>
          <dgm:chPref val="3"/>
        </dgm:presLayoutVars>
      </dgm:prSet>
      <dgm:spPr/>
      <dgm:t>
        <a:bodyPr/>
        <a:lstStyle/>
        <a:p>
          <a:endParaRPr lang="en-US"/>
        </a:p>
      </dgm:t>
    </dgm:pt>
    <dgm:pt modelId="{DAC18444-602C-407A-9729-4E1ACC73DDC6}" type="pres">
      <dgm:prSet presAssocID="{9E9CC438-E723-4E62-8B45-7AC6F4C212BF}" presName="rootConnector" presStyleLbl="node2" presStyleIdx="1" presStyleCnt="5"/>
      <dgm:spPr/>
      <dgm:t>
        <a:bodyPr/>
        <a:lstStyle/>
        <a:p>
          <a:endParaRPr lang="en-US"/>
        </a:p>
      </dgm:t>
    </dgm:pt>
    <dgm:pt modelId="{4FEB224A-1338-4DF4-A48B-4973FAB39B4E}" type="pres">
      <dgm:prSet presAssocID="{9E9CC438-E723-4E62-8B45-7AC6F4C212BF}" presName="hierChild4" presStyleCnt="0"/>
      <dgm:spPr/>
    </dgm:pt>
    <dgm:pt modelId="{CC4BCF32-9B75-4191-BBA6-FC4118BC2B79}" type="pres">
      <dgm:prSet presAssocID="{9DC692D6-E349-4976-91DF-586264619779}" presName="Name64" presStyleLbl="parChTrans1D3" presStyleIdx="2" presStyleCnt="14"/>
      <dgm:spPr/>
      <dgm:t>
        <a:bodyPr/>
        <a:lstStyle/>
        <a:p>
          <a:endParaRPr lang="en-US"/>
        </a:p>
      </dgm:t>
    </dgm:pt>
    <dgm:pt modelId="{4A8357EF-B670-4BDE-8729-8904A51F0FB5}" type="pres">
      <dgm:prSet presAssocID="{86B744C8-B04B-4E37-9681-6D9A6AADDB02}" presName="hierRoot2" presStyleCnt="0">
        <dgm:presLayoutVars>
          <dgm:hierBranch val="init"/>
        </dgm:presLayoutVars>
      </dgm:prSet>
      <dgm:spPr/>
    </dgm:pt>
    <dgm:pt modelId="{F1DCC3D9-D2F7-4B7C-9ED6-D15180B8C678}" type="pres">
      <dgm:prSet presAssocID="{86B744C8-B04B-4E37-9681-6D9A6AADDB02}" presName="rootComposite" presStyleCnt="0"/>
      <dgm:spPr/>
    </dgm:pt>
    <dgm:pt modelId="{D5F2EA51-52E2-41DD-95EC-09B65922CD98}" type="pres">
      <dgm:prSet presAssocID="{86B744C8-B04B-4E37-9681-6D9A6AADDB02}" presName="rootText" presStyleLbl="node3" presStyleIdx="2" presStyleCnt="14" custScaleX="121149" custScaleY="170233">
        <dgm:presLayoutVars>
          <dgm:chPref val="3"/>
        </dgm:presLayoutVars>
      </dgm:prSet>
      <dgm:spPr/>
      <dgm:t>
        <a:bodyPr/>
        <a:lstStyle/>
        <a:p>
          <a:endParaRPr lang="en-US"/>
        </a:p>
      </dgm:t>
    </dgm:pt>
    <dgm:pt modelId="{B74966C6-2E80-48CD-A240-29644736B7C7}" type="pres">
      <dgm:prSet presAssocID="{86B744C8-B04B-4E37-9681-6D9A6AADDB02}" presName="rootConnector" presStyleLbl="node3" presStyleIdx="2" presStyleCnt="14"/>
      <dgm:spPr/>
      <dgm:t>
        <a:bodyPr/>
        <a:lstStyle/>
        <a:p>
          <a:endParaRPr lang="en-US"/>
        </a:p>
      </dgm:t>
    </dgm:pt>
    <dgm:pt modelId="{9851576E-8B06-44FE-81F9-2932E76762FA}" type="pres">
      <dgm:prSet presAssocID="{86B744C8-B04B-4E37-9681-6D9A6AADDB02}" presName="hierChild4" presStyleCnt="0"/>
      <dgm:spPr/>
    </dgm:pt>
    <dgm:pt modelId="{56760725-D1B3-4D46-988F-C9524825E055}" type="pres">
      <dgm:prSet presAssocID="{86B744C8-B04B-4E37-9681-6D9A6AADDB02}" presName="hierChild5" presStyleCnt="0"/>
      <dgm:spPr/>
    </dgm:pt>
    <dgm:pt modelId="{1BA8E39F-96A6-4029-BB51-76950048B84B}" type="pres">
      <dgm:prSet presAssocID="{DC35E65E-5DED-47E1-8168-F9DC16B73E4C}" presName="Name64" presStyleLbl="parChTrans1D3" presStyleIdx="3" presStyleCnt="14"/>
      <dgm:spPr/>
      <dgm:t>
        <a:bodyPr/>
        <a:lstStyle/>
        <a:p>
          <a:endParaRPr lang="en-US"/>
        </a:p>
      </dgm:t>
    </dgm:pt>
    <dgm:pt modelId="{44900501-3FEA-467D-8B39-FC3EE4E497ED}" type="pres">
      <dgm:prSet presAssocID="{107934DD-75B4-4167-B978-0D4FBD99E5BB}" presName="hierRoot2" presStyleCnt="0">
        <dgm:presLayoutVars>
          <dgm:hierBranch val="init"/>
        </dgm:presLayoutVars>
      </dgm:prSet>
      <dgm:spPr/>
    </dgm:pt>
    <dgm:pt modelId="{594A8A02-CC0A-4741-A854-5A3FD2214082}" type="pres">
      <dgm:prSet presAssocID="{107934DD-75B4-4167-B978-0D4FBD99E5BB}" presName="rootComposite" presStyleCnt="0"/>
      <dgm:spPr/>
    </dgm:pt>
    <dgm:pt modelId="{C05E7FA7-EB48-45F2-90B7-89D2828BD29E}" type="pres">
      <dgm:prSet presAssocID="{107934DD-75B4-4167-B978-0D4FBD99E5BB}" presName="rootText" presStyleLbl="node3" presStyleIdx="3" presStyleCnt="14" custScaleX="125724" custScaleY="173699">
        <dgm:presLayoutVars>
          <dgm:chPref val="3"/>
        </dgm:presLayoutVars>
      </dgm:prSet>
      <dgm:spPr/>
      <dgm:t>
        <a:bodyPr/>
        <a:lstStyle/>
        <a:p>
          <a:endParaRPr lang="en-US"/>
        </a:p>
      </dgm:t>
    </dgm:pt>
    <dgm:pt modelId="{DFFCBA7B-E07A-4BA3-910D-832188B2C72A}" type="pres">
      <dgm:prSet presAssocID="{107934DD-75B4-4167-B978-0D4FBD99E5BB}" presName="rootConnector" presStyleLbl="node3" presStyleIdx="3" presStyleCnt="14"/>
      <dgm:spPr/>
      <dgm:t>
        <a:bodyPr/>
        <a:lstStyle/>
        <a:p>
          <a:endParaRPr lang="en-US"/>
        </a:p>
      </dgm:t>
    </dgm:pt>
    <dgm:pt modelId="{4F13781C-4A93-4239-9516-10D5D695280E}" type="pres">
      <dgm:prSet presAssocID="{107934DD-75B4-4167-B978-0D4FBD99E5BB}" presName="hierChild4" presStyleCnt="0"/>
      <dgm:spPr/>
    </dgm:pt>
    <dgm:pt modelId="{D5BC1224-32C0-4054-92F3-CB745279D8A9}" type="pres">
      <dgm:prSet presAssocID="{107934DD-75B4-4167-B978-0D4FBD99E5BB}" presName="hierChild5" presStyleCnt="0"/>
      <dgm:spPr/>
    </dgm:pt>
    <dgm:pt modelId="{C8D23118-9BA5-442D-BADF-9F197F56F35E}" type="pres">
      <dgm:prSet presAssocID="{A3E1300B-EC66-4824-9497-85FDFFDDCE6B}" presName="Name64" presStyleLbl="parChTrans1D3" presStyleIdx="4" presStyleCnt="14"/>
      <dgm:spPr/>
      <dgm:t>
        <a:bodyPr/>
        <a:lstStyle/>
        <a:p>
          <a:endParaRPr lang="en-US"/>
        </a:p>
      </dgm:t>
    </dgm:pt>
    <dgm:pt modelId="{01BA8891-F7BA-4E77-B83B-15C139D3543A}" type="pres">
      <dgm:prSet presAssocID="{76848657-9225-41C3-B021-94F46ACB26DF}" presName="hierRoot2" presStyleCnt="0">
        <dgm:presLayoutVars>
          <dgm:hierBranch val="init"/>
        </dgm:presLayoutVars>
      </dgm:prSet>
      <dgm:spPr/>
    </dgm:pt>
    <dgm:pt modelId="{CA2518EF-354C-431F-92B7-50A70DDDCE5A}" type="pres">
      <dgm:prSet presAssocID="{76848657-9225-41C3-B021-94F46ACB26DF}" presName="rootComposite" presStyleCnt="0"/>
      <dgm:spPr/>
    </dgm:pt>
    <dgm:pt modelId="{A850FF2B-F22E-4956-891A-CF10D0E09A11}" type="pres">
      <dgm:prSet presAssocID="{76848657-9225-41C3-B021-94F46ACB26DF}" presName="rootText" presStyleLbl="node3" presStyleIdx="4" presStyleCnt="14" custScaleX="108424" custScaleY="117774">
        <dgm:presLayoutVars>
          <dgm:chPref val="3"/>
        </dgm:presLayoutVars>
      </dgm:prSet>
      <dgm:spPr/>
      <dgm:t>
        <a:bodyPr/>
        <a:lstStyle/>
        <a:p>
          <a:endParaRPr lang="en-US"/>
        </a:p>
      </dgm:t>
    </dgm:pt>
    <dgm:pt modelId="{FDECFDCD-4E43-435F-9B2D-86F7923638E5}" type="pres">
      <dgm:prSet presAssocID="{76848657-9225-41C3-B021-94F46ACB26DF}" presName="rootConnector" presStyleLbl="node3" presStyleIdx="4" presStyleCnt="14"/>
      <dgm:spPr/>
      <dgm:t>
        <a:bodyPr/>
        <a:lstStyle/>
        <a:p>
          <a:endParaRPr lang="en-US"/>
        </a:p>
      </dgm:t>
    </dgm:pt>
    <dgm:pt modelId="{1FA99139-500D-48DE-8393-73A45040A26D}" type="pres">
      <dgm:prSet presAssocID="{76848657-9225-41C3-B021-94F46ACB26DF}" presName="hierChild4" presStyleCnt="0"/>
      <dgm:spPr/>
    </dgm:pt>
    <dgm:pt modelId="{C53A0F6E-78E6-48EF-80CF-37758EFA9D59}" type="pres">
      <dgm:prSet presAssocID="{76848657-9225-41C3-B021-94F46ACB26DF}" presName="hierChild5" presStyleCnt="0"/>
      <dgm:spPr/>
    </dgm:pt>
    <dgm:pt modelId="{A3021C0A-4DF3-4F30-87E0-0A2613AF8D5B}" type="pres">
      <dgm:prSet presAssocID="{9E9CC438-E723-4E62-8B45-7AC6F4C212BF}" presName="hierChild5" presStyleCnt="0"/>
      <dgm:spPr/>
    </dgm:pt>
    <dgm:pt modelId="{4684D5EC-3C43-4955-9C43-43D67D010838}" type="pres">
      <dgm:prSet presAssocID="{DB1D738C-EBF1-4666-85A3-537CA36DBD42}" presName="Name64" presStyleLbl="parChTrans1D2" presStyleIdx="2" presStyleCnt="5"/>
      <dgm:spPr/>
      <dgm:t>
        <a:bodyPr/>
        <a:lstStyle/>
        <a:p>
          <a:endParaRPr lang="en-US"/>
        </a:p>
      </dgm:t>
    </dgm:pt>
    <dgm:pt modelId="{A24BB679-FB05-4B8E-88CF-871BA2BCBFD7}" type="pres">
      <dgm:prSet presAssocID="{127DE74E-6D6D-4F49-8B8F-C5F5CE8593F0}" presName="hierRoot2" presStyleCnt="0">
        <dgm:presLayoutVars>
          <dgm:hierBranch val="init"/>
        </dgm:presLayoutVars>
      </dgm:prSet>
      <dgm:spPr/>
    </dgm:pt>
    <dgm:pt modelId="{0157B00C-473D-4849-81ED-5697161C864D}" type="pres">
      <dgm:prSet presAssocID="{127DE74E-6D6D-4F49-8B8F-C5F5CE8593F0}" presName="rootComposite" presStyleCnt="0"/>
      <dgm:spPr/>
    </dgm:pt>
    <dgm:pt modelId="{3C51A61E-B06D-48E4-B4EF-FF0AA7EAAC87}" type="pres">
      <dgm:prSet presAssocID="{127DE74E-6D6D-4F49-8B8F-C5F5CE8593F0}" presName="rootText" presStyleLbl="node2" presStyleIdx="2" presStyleCnt="5" custScaleY="248556">
        <dgm:presLayoutVars>
          <dgm:chPref val="3"/>
        </dgm:presLayoutVars>
      </dgm:prSet>
      <dgm:spPr/>
      <dgm:t>
        <a:bodyPr/>
        <a:lstStyle/>
        <a:p>
          <a:endParaRPr lang="en-US"/>
        </a:p>
      </dgm:t>
    </dgm:pt>
    <dgm:pt modelId="{08EF30BF-9428-4A3C-A36F-5380EDB470F5}" type="pres">
      <dgm:prSet presAssocID="{127DE74E-6D6D-4F49-8B8F-C5F5CE8593F0}" presName="rootConnector" presStyleLbl="node2" presStyleIdx="2" presStyleCnt="5"/>
      <dgm:spPr/>
      <dgm:t>
        <a:bodyPr/>
        <a:lstStyle/>
        <a:p>
          <a:endParaRPr lang="en-US"/>
        </a:p>
      </dgm:t>
    </dgm:pt>
    <dgm:pt modelId="{3FB5975D-FFF3-4696-BA2C-BA93337EFCFA}" type="pres">
      <dgm:prSet presAssocID="{127DE74E-6D6D-4F49-8B8F-C5F5CE8593F0}" presName="hierChild4" presStyleCnt="0"/>
      <dgm:spPr/>
    </dgm:pt>
    <dgm:pt modelId="{FBE0955E-A3D4-49AA-A5C2-C6C353036066}" type="pres">
      <dgm:prSet presAssocID="{888D353B-C3C4-4B67-8D1F-ADFF87E74814}" presName="Name64" presStyleLbl="parChTrans1D3" presStyleIdx="5" presStyleCnt="14"/>
      <dgm:spPr/>
      <dgm:t>
        <a:bodyPr/>
        <a:lstStyle/>
        <a:p>
          <a:endParaRPr lang="en-US"/>
        </a:p>
      </dgm:t>
    </dgm:pt>
    <dgm:pt modelId="{B94746A2-9899-49DC-9BA4-448150D80197}" type="pres">
      <dgm:prSet presAssocID="{FA73ED62-8459-456D-8454-7E2680DEB964}" presName="hierRoot2" presStyleCnt="0">
        <dgm:presLayoutVars>
          <dgm:hierBranch val="init"/>
        </dgm:presLayoutVars>
      </dgm:prSet>
      <dgm:spPr/>
    </dgm:pt>
    <dgm:pt modelId="{F3938767-0FC7-4C86-B797-D49D8A850990}" type="pres">
      <dgm:prSet presAssocID="{FA73ED62-8459-456D-8454-7E2680DEB964}" presName="rootComposite" presStyleCnt="0"/>
      <dgm:spPr/>
    </dgm:pt>
    <dgm:pt modelId="{70AEF5F5-627C-4974-BBAA-EB194CC1CF0E}" type="pres">
      <dgm:prSet presAssocID="{FA73ED62-8459-456D-8454-7E2680DEB964}" presName="rootText" presStyleLbl="node3" presStyleIdx="5" presStyleCnt="14" custScaleX="176947" custScaleY="186081">
        <dgm:presLayoutVars>
          <dgm:chPref val="3"/>
        </dgm:presLayoutVars>
      </dgm:prSet>
      <dgm:spPr/>
      <dgm:t>
        <a:bodyPr/>
        <a:lstStyle/>
        <a:p>
          <a:endParaRPr lang="zh-TW" altLang="en-US"/>
        </a:p>
      </dgm:t>
    </dgm:pt>
    <dgm:pt modelId="{C2137E3A-2470-4BE5-B104-566D896CF857}" type="pres">
      <dgm:prSet presAssocID="{FA73ED62-8459-456D-8454-7E2680DEB964}" presName="rootConnector" presStyleLbl="node3" presStyleIdx="5" presStyleCnt="14"/>
      <dgm:spPr/>
      <dgm:t>
        <a:bodyPr/>
        <a:lstStyle/>
        <a:p>
          <a:endParaRPr lang="en-US"/>
        </a:p>
      </dgm:t>
    </dgm:pt>
    <dgm:pt modelId="{8D8D1F47-7180-4C1B-A41B-F8BCFB0A7375}" type="pres">
      <dgm:prSet presAssocID="{FA73ED62-8459-456D-8454-7E2680DEB964}" presName="hierChild4" presStyleCnt="0"/>
      <dgm:spPr/>
    </dgm:pt>
    <dgm:pt modelId="{9AE0F7EC-C4D9-4C91-B6C2-DE5251D29737}" type="pres">
      <dgm:prSet presAssocID="{FA73ED62-8459-456D-8454-7E2680DEB964}" presName="hierChild5" presStyleCnt="0"/>
      <dgm:spPr/>
    </dgm:pt>
    <dgm:pt modelId="{8292983C-1343-4A63-B80E-A5A954FB6170}" type="pres">
      <dgm:prSet presAssocID="{290783B5-CDCF-459B-B923-AD13764F5BEE}" presName="Name64" presStyleLbl="parChTrans1D3" presStyleIdx="6" presStyleCnt="14"/>
      <dgm:spPr/>
      <dgm:t>
        <a:bodyPr/>
        <a:lstStyle/>
        <a:p>
          <a:endParaRPr lang="en-US"/>
        </a:p>
      </dgm:t>
    </dgm:pt>
    <dgm:pt modelId="{C05BD879-F74D-4141-944F-3C58A354A008}" type="pres">
      <dgm:prSet presAssocID="{30CF55F7-7110-4435-9FD3-F4FCB0BDA96B}" presName="hierRoot2" presStyleCnt="0">
        <dgm:presLayoutVars>
          <dgm:hierBranch val="init"/>
        </dgm:presLayoutVars>
      </dgm:prSet>
      <dgm:spPr/>
    </dgm:pt>
    <dgm:pt modelId="{8E846711-18EA-4B8E-A227-0EF35E23E0C1}" type="pres">
      <dgm:prSet presAssocID="{30CF55F7-7110-4435-9FD3-F4FCB0BDA96B}" presName="rootComposite" presStyleCnt="0"/>
      <dgm:spPr/>
    </dgm:pt>
    <dgm:pt modelId="{F9B06529-A625-4205-A23A-50B3411A2CA7}" type="pres">
      <dgm:prSet presAssocID="{30CF55F7-7110-4435-9FD3-F4FCB0BDA96B}" presName="rootText" presStyleLbl="node3" presStyleIdx="6" presStyleCnt="14" custScaleX="175543" custScaleY="225208">
        <dgm:presLayoutVars>
          <dgm:chPref val="3"/>
        </dgm:presLayoutVars>
      </dgm:prSet>
      <dgm:spPr/>
      <dgm:t>
        <a:bodyPr/>
        <a:lstStyle/>
        <a:p>
          <a:endParaRPr lang="zh-TW" altLang="en-US"/>
        </a:p>
      </dgm:t>
    </dgm:pt>
    <dgm:pt modelId="{F305615D-0CC6-4697-8691-87F27C853A39}" type="pres">
      <dgm:prSet presAssocID="{30CF55F7-7110-4435-9FD3-F4FCB0BDA96B}" presName="rootConnector" presStyleLbl="node3" presStyleIdx="6" presStyleCnt="14"/>
      <dgm:spPr/>
      <dgm:t>
        <a:bodyPr/>
        <a:lstStyle/>
        <a:p>
          <a:endParaRPr lang="en-US"/>
        </a:p>
      </dgm:t>
    </dgm:pt>
    <dgm:pt modelId="{2CC042EF-765A-452E-9E8A-2EC6F0EAFED8}" type="pres">
      <dgm:prSet presAssocID="{30CF55F7-7110-4435-9FD3-F4FCB0BDA96B}" presName="hierChild4" presStyleCnt="0"/>
      <dgm:spPr/>
    </dgm:pt>
    <dgm:pt modelId="{6D8ED389-2D5A-49AC-86D4-BA825509E2CF}" type="pres">
      <dgm:prSet presAssocID="{30CF55F7-7110-4435-9FD3-F4FCB0BDA96B}" presName="hierChild5" presStyleCnt="0"/>
      <dgm:spPr/>
    </dgm:pt>
    <dgm:pt modelId="{DB83B3A2-D3C6-45BE-B35F-4CBCEBED8EBD}" type="pres">
      <dgm:prSet presAssocID="{5BAFA923-AF44-44C8-8C7B-FC3A29BE3137}" presName="Name64" presStyleLbl="parChTrans1D3" presStyleIdx="7" presStyleCnt="14"/>
      <dgm:spPr/>
      <dgm:t>
        <a:bodyPr/>
        <a:lstStyle/>
        <a:p>
          <a:endParaRPr lang="en-US"/>
        </a:p>
      </dgm:t>
    </dgm:pt>
    <dgm:pt modelId="{B0D50242-41EF-458C-9208-834C376EF589}" type="pres">
      <dgm:prSet presAssocID="{193DF1EC-0E2A-495C-915D-398076E3F9C8}" presName="hierRoot2" presStyleCnt="0">
        <dgm:presLayoutVars>
          <dgm:hierBranch val="init"/>
        </dgm:presLayoutVars>
      </dgm:prSet>
      <dgm:spPr/>
    </dgm:pt>
    <dgm:pt modelId="{3B28110C-28B3-4A20-A324-5057AD2CB0FB}" type="pres">
      <dgm:prSet presAssocID="{193DF1EC-0E2A-495C-915D-398076E3F9C8}" presName="rootComposite" presStyleCnt="0"/>
      <dgm:spPr/>
    </dgm:pt>
    <dgm:pt modelId="{E3976E13-F9F4-46BC-B9D3-F8674A273874}" type="pres">
      <dgm:prSet presAssocID="{193DF1EC-0E2A-495C-915D-398076E3F9C8}" presName="rootText" presStyleLbl="node3" presStyleIdx="7" presStyleCnt="14" custScaleX="175543" custScaleY="193164">
        <dgm:presLayoutVars>
          <dgm:chPref val="3"/>
        </dgm:presLayoutVars>
      </dgm:prSet>
      <dgm:spPr/>
      <dgm:t>
        <a:bodyPr/>
        <a:lstStyle/>
        <a:p>
          <a:endParaRPr lang="zh-TW" altLang="en-US"/>
        </a:p>
      </dgm:t>
    </dgm:pt>
    <dgm:pt modelId="{AD01802C-3187-4E60-89E9-E2EFC088EB4E}" type="pres">
      <dgm:prSet presAssocID="{193DF1EC-0E2A-495C-915D-398076E3F9C8}" presName="rootConnector" presStyleLbl="node3" presStyleIdx="7" presStyleCnt="14"/>
      <dgm:spPr/>
      <dgm:t>
        <a:bodyPr/>
        <a:lstStyle/>
        <a:p>
          <a:endParaRPr lang="en-US"/>
        </a:p>
      </dgm:t>
    </dgm:pt>
    <dgm:pt modelId="{9FA8C2BB-9B57-4568-9463-82D53C9D742E}" type="pres">
      <dgm:prSet presAssocID="{193DF1EC-0E2A-495C-915D-398076E3F9C8}" presName="hierChild4" presStyleCnt="0"/>
      <dgm:spPr/>
    </dgm:pt>
    <dgm:pt modelId="{FACF6892-64FC-4C49-B64F-15F995F2C3A4}" type="pres">
      <dgm:prSet presAssocID="{11B46FCB-7AD1-44FF-85F9-50DF64FB8950}" presName="Name64" presStyleLbl="parChTrans1D4" presStyleIdx="0" presStyleCnt="18"/>
      <dgm:spPr/>
      <dgm:t>
        <a:bodyPr/>
        <a:lstStyle/>
        <a:p>
          <a:endParaRPr lang="en-US"/>
        </a:p>
      </dgm:t>
    </dgm:pt>
    <dgm:pt modelId="{195E181D-617A-4C6D-AE9E-AC20551A3E0A}" type="pres">
      <dgm:prSet presAssocID="{4D51AD77-E689-4FE5-B7E6-6217D1F78405}" presName="hierRoot2" presStyleCnt="0">
        <dgm:presLayoutVars>
          <dgm:hierBranch val="init"/>
        </dgm:presLayoutVars>
      </dgm:prSet>
      <dgm:spPr/>
    </dgm:pt>
    <dgm:pt modelId="{957CC44F-DAC1-4865-AE74-63C94A051726}" type="pres">
      <dgm:prSet presAssocID="{4D51AD77-E689-4FE5-B7E6-6217D1F78405}" presName="rootComposite" presStyleCnt="0"/>
      <dgm:spPr/>
    </dgm:pt>
    <dgm:pt modelId="{5C877DDA-A862-4601-BAF6-BA81F7FAEEE2}" type="pres">
      <dgm:prSet presAssocID="{4D51AD77-E689-4FE5-B7E6-6217D1F78405}" presName="rootText" presStyleLbl="node4" presStyleIdx="0" presStyleCnt="18">
        <dgm:presLayoutVars>
          <dgm:chPref val="3"/>
        </dgm:presLayoutVars>
      </dgm:prSet>
      <dgm:spPr/>
      <dgm:t>
        <a:bodyPr/>
        <a:lstStyle/>
        <a:p>
          <a:endParaRPr lang="zh-TW" altLang="en-US"/>
        </a:p>
      </dgm:t>
    </dgm:pt>
    <dgm:pt modelId="{F4AA0AA8-AAB6-4BE3-B3B9-6ECA35F2A491}" type="pres">
      <dgm:prSet presAssocID="{4D51AD77-E689-4FE5-B7E6-6217D1F78405}" presName="rootConnector" presStyleLbl="node4" presStyleIdx="0" presStyleCnt="18"/>
      <dgm:spPr/>
      <dgm:t>
        <a:bodyPr/>
        <a:lstStyle/>
        <a:p>
          <a:endParaRPr lang="en-US"/>
        </a:p>
      </dgm:t>
    </dgm:pt>
    <dgm:pt modelId="{FA8866D1-59EB-448D-8ADD-9BAFA3CA6FA4}" type="pres">
      <dgm:prSet presAssocID="{4D51AD77-E689-4FE5-B7E6-6217D1F78405}" presName="hierChild4" presStyleCnt="0"/>
      <dgm:spPr/>
    </dgm:pt>
    <dgm:pt modelId="{157E805B-4A6B-456F-BACB-17263784EBA4}" type="pres">
      <dgm:prSet presAssocID="{4D51AD77-E689-4FE5-B7E6-6217D1F78405}" presName="hierChild5" presStyleCnt="0"/>
      <dgm:spPr/>
    </dgm:pt>
    <dgm:pt modelId="{273568B6-A3A6-4769-A1F7-076489401770}" type="pres">
      <dgm:prSet presAssocID="{BA4DBF3D-DEF6-40BC-AA48-81571CCD1058}" presName="Name64" presStyleLbl="parChTrans1D4" presStyleIdx="1" presStyleCnt="18"/>
      <dgm:spPr/>
      <dgm:t>
        <a:bodyPr/>
        <a:lstStyle/>
        <a:p>
          <a:endParaRPr lang="en-US"/>
        </a:p>
      </dgm:t>
    </dgm:pt>
    <dgm:pt modelId="{72D4FD80-25E8-4164-9DB3-034E560F0EE8}" type="pres">
      <dgm:prSet presAssocID="{D16A3C06-C68B-4CFD-AF1D-9FF482080FA3}" presName="hierRoot2" presStyleCnt="0">
        <dgm:presLayoutVars>
          <dgm:hierBranch val="init"/>
        </dgm:presLayoutVars>
      </dgm:prSet>
      <dgm:spPr/>
    </dgm:pt>
    <dgm:pt modelId="{6AB58AE0-AEFE-40FF-BBF4-8D5585925A26}" type="pres">
      <dgm:prSet presAssocID="{D16A3C06-C68B-4CFD-AF1D-9FF482080FA3}" presName="rootComposite" presStyleCnt="0"/>
      <dgm:spPr/>
    </dgm:pt>
    <dgm:pt modelId="{0F11350B-917A-409B-A09B-9F18C54FFAEF}" type="pres">
      <dgm:prSet presAssocID="{D16A3C06-C68B-4CFD-AF1D-9FF482080FA3}" presName="rootText" presStyleLbl="node4" presStyleIdx="1" presStyleCnt="18">
        <dgm:presLayoutVars>
          <dgm:chPref val="3"/>
        </dgm:presLayoutVars>
      </dgm:prSet>
      <dgm:spPr/>
      <dgm:t>
        <a:bodyPr/>
        <a:lstStyle/>
        <a:p>
          <a:endParaRPr lang="en-US"/>
        </a:p>
      </dgm:t>
    </dgm:pt>
    <dgm:pt modelId="{7885F8BC-CECC-430F-9427-4D7C25075304}" type="pres">
      <dgm:prSet presAssocID="{D16A3C06-C68B-4CFD-AF1D-9FF482080FA3}" presName="rootConnector" presStyleLbl="node4" presStyleIdx="1" presStyleCnt="18"/>
      <dgm:spPr/>
      <dgm:t>
        <a:bodyPr/>
        <a:lstStyle/>
        <a:p>
          <a:endParaRPr lang="en-US"/>
        </a:p>
      </dgm:t>
    </dgm:pt>
    <dgm:pt modelId="{C1B2AE0B-7115-4F62-A510-52378919DB5D}" type="pres">
      <dgm:prSet presAssocID="{D16A3C06-C68B-4CFD-AF1D-9FF482080FA3}" presName="hierChild4" presStyleCnt="0"/>
      <dgm:spPr/>
    </dgm:pt>
    <dgm:pt modelId="{0466581A-4BA1-4A59-B618-A1CB836E7F42}" type="pres">
      <dgm:prSet presAssocID="{D16A3C06-C68B-4CFD-AF1D-9FF482080FA3}" presName="hierChild5" presStyleCnt="0"/>
      <dgm:spPr/>
    </dgm:pt>
    <dgm:pt modelId="{E0E0ACE6-8FBE-476D-826D-B962385AFED1}" type="pres">
      <dgm:prSet presAssocID="{193DF1EC-0E2A-495C-915D-398076E3F9C8}" presName="hierChild5" presStyleCnt="0"/>
      <dgm:spPr/>
    </dgm:pt>
    <dgm:pt modelId="{AC9E4650-F2F8-48F2-967C-1D09F9108EC8}" type="pres">
      <dgm:prSet presAssocID="{88D8DD11-ED79-417B-BA02-BD0E7A5AAD33}" presName="Name64" presStyleLbl="parChTrans1D3" presStyleIdx="8" presStyleCnt="14"/>
      <dgm:spPr/>
      <dgm:t>
        <a:bodyPr/>
        <a:lstStyle/>
        <a:p>
          <a:endParaRPr lang="en-US"/>
        </a:p>
      </dgm:t>
    </dgm:pt>
    <dgm:pt modelId="{3A06FF23-8BE6-47B9-A8BF-2FD136AEA3A7}" type="pres">
      <dgm:prSet presAssocID="{0740FFA3-F355-459E-A162-F2BAA2663EB8}" presName="hierRoot2" presStyleCnt="0">
        <dgm:presLayoutVars>
          <dgm:hierBranch val="init"/>
        </dgm:presLayoutVars>
      </dgm:prSet>
      <dgm:spPr/>
    </dgm:pt>
    <dgm:pt modelId="{B07DC7DE-9B24-42FC-8B40-AD3CF4965A81}" type="pres">
      <dgm:prSet presAssocID="{0740FFA3-F355-459E-A162-F2BAA2663EB8}" presName="rootComposite" presStyleCnt="0"/>
      <dgm:spPr/>
    </dgm:pt>
    <dgm:pt modelId="{E835E473-E93F-40D6-BBA1-012B22812254}" type="pres">
      <dgm:prSet presAssocID="{0740FFA3-F355-459E-A162-F2BAA2663EB8}" presName="rootText" presStyleLbl="node3" presStyleIdx="8" presStyleCnt="14" custScaleX="174557" custScaleY="212964">
        <dgm:presLayoutVars>
          <dgm:chPref val="3"/>
        </dgm:presLayoutVars>
      </dgm:prSet>
      <dgm:spPr/>
      <dgm:t>
        <a:bodyPr/>
        <a:lstStyle/>
        <a:p>
          <a:endParaRPr lang="zh-TW" altLang="en-US"/>
        </a:p>
      </dgm:t>
    </dgm:pt>
    <dgm:pt modelId="{6965B915-0762-467D-B84B-460C5FDC2137}" type="pres">
      <dgm:prSet presAssocID="{0740FFA3-F355-459E-A162-F2BAA2663EB8}" presName="rootConnector" presStyleLbl="node3" presStyleIdx="8" presStyleCnt="14"/>
      <dgm:spPr/>
      <dgm:t>
        <a:bodyPr/>
        <a:lstStyle/>
        <a:p>
          <a:endParaRPr lang="en-US"/>
        </a:p>
      </dgm:t>
    </dgm:pt>
    <dgm:pt modelId="{65AF61E4-C03F-458A-A572-CE389F8D824B}" type="pres">
      <dgm:prSet presAssocID="{0740FFA3-F355-459E-A162-F2BAA2663EB8}" presName="hierChild4" presStyleCnt="0"/>
      <dgm:spPr/>
    </dgm:pt>
    <dgm:pt modelId="{BDEBCAA0-0B9E-49F1-8D0A-DCD10DE3670B}" type="pres">
      <dgm:prSet presAssocID="{0740FFA3-F355-459E-A162-F2BAA2663EB8}" presName="hierChild5" presStyleCnt="0"/>
      <dgm:spPr/>
    </dgm:pt>
    <dgm:pt modelId="{0871E602-2D48-4E6F-8614-46913D176489}" type="pres">
      <dgm:prSet presAssocID="{127DE74E-6D6D-4F49-8B8F-C5F5CE8593F0}" presName="hierChild5" presStyleCnt="0"/>
      <dgm:spPr/>
    </dgm:pt>
    <dgm:pt modelId="{94F04F30-3EA7-4C85-A25E-AF6D0A8317BC}" type="pres">
      <dgm:prSet presAssocID="{16023AD2-403B-43E4-A810-4B9C6F10318D}" presName="Name64" presStyleLbl="parChTrans1D2" presStyleIdx="3" presStyleCnt="5"/>
      <dgm:spPr/>
      <dgm:t>
        <a:bodyPr/>
        <a:lstStyle/>
        <a:p>
          <a:endParaRPr lang="en-US"/>
        </a:p>
      </dgm:t>
    </dgm:pt>
    <dgm:pt modelId="{7A79C444-9624-48FC-A0DF-A9D790220C3A}" type="pres">
      <dgm:prSet presAssocID="{7CA03442-88A0-4B14-99DE-FA96D5D5D9CD}" presName="hierRoot2" presStyleCnt="0">
        <dgm:presLayoutVars>
          <dgm:hierBranch val="init"/>
        </dgm:presLayoutVars>
      </dgm:prSet>
      <dgm:spPr/>
    </dgm:pt>
    <dgm:pt modelId="{0E7A0229-DCAF-4AA1-9796-BFAEA8FEE18A}" type="pres">
      <dgm:prSet presAssocID="{7CA03442-88A0-4B14-99DE-FA96D5D5D9CD}" presName="rootComposite" presStyleCnt="0"/>
      <dgm:spPr/>
    </dgm:pt>
    <dgm:pt modelId="{97C778F1-8090-4EF8-BA48-F42F66665AB4}" type="pres">
      <dgm:prSet presAssocID="{7CA03442-88A0-4B14-99DE-FA96D5D5D9CD}" presName="rootText" presStyleLbl="node2" presStyleIdx="3" presStyleCnt="5">
        <dgm:presLayoutVars>
          <dgm:chPref val="3"/>
        </dgm:presLayoutVars>
      </dgm:prSet>
      <dgm:spPr/>
      <dgm:t>
        <a:bodyPr/>
        <a:lstStyle/>
        <a:p>
          <a:endParaRPr lang="en-US"/>
        </a:p>
      </dgm:t>
    </dgm:pt>
    <dgm:pt modelId="{4D792214-28FC-441E-BF5A-31C1C6DBEDA9}" type="pres">
      <dgm:prSet presAssocID="{7CA03442-88A0-4B14-99DE-FA96D5D5D9CD}" presName="rootConnector" presStyleLbl="node2" presStyleIdx="3" presStyleCnt="5"/>
      <dgm:spPr/>
      <dgm:t>
        <a:bodyPr/>
        <a:lstStyle/>
        <a:p>
          <a:endParaRPr lang="en-US"/>
        </a:p>
      </dgm:t>
    </dgm:pt>
    <dgm:pt modelId="{B94C821E-0383-4B48-BF94-6C59B580F3CD}" type="pres">
      <dgm:prSet presAssocID="{7CA03442-88A0-4B14-99DE-FA96D5D5D9CD}" presName="hierChild4" presStyleCnt="0"/>
      <dgm:spPr/>
    </dgm:pt>
    <dgm:pt modelId="{73B09C90-7024-43EC-8225-EF2B63C93A40}" type="pres">
      <dgm:prSet presAssocID="{95B28EA1-92D2-4FCF-916D-EC0A0F813BAA}" presName="Name64" presStyleLbl="parChTrans1D3" presStyleIdx="9" presStyleCnt="14"/>
      <dgm:spPr/>
      <dgm:t>
        <a:bodyPr/>
        <a:lstStyle/>
        <a:p>
          <a:endParaRPr lang="en-US"/>
        </a:p>
      </dgm:t>
    </dgm:pt>
    <dgm:pt modelId="{C18497E5-3F3E-426C-92EF-F9BCAF5F04B7}" type="pres">
      <dgm:prSet presAssocID="{EB50CE1C-F4B0-4A5F-AF5C-59C95AE8DA40}" presName="hierRoot2" presStyleCnt="0">
        <dgm:presLayoutVars>
          <dgm:hierBranch val="init"/>
        </dgm:presLayoutVars>
      </dgm:prSet>
      <dgm:spPr/>
    </dgm:pt>
    <dgm:pt modelId="{CBE0084A-9AAD-4172-97F2-C6E5AAE49271}" type="pres">
      <dgm:prSet presAssocID="{EB50CE1C-F4B0-4A5F-AF5C-59C95AE8DA40}" presName="rootComposite" presStyleCnt="0"/>
      <dgm:spPr/>
    </dgm:pt>
    <dgm:pt modelId="{064931A8-F0C5-450B-94E1-07AE542B2693}" type="pres">
      <dgm:prSet presAssocID="{EB50CE1C-F4B0-4A5F-AF5C-59C95AE8DA40}" presName="rootText" presStyleLbl="node3" presStyleIdx="9" presStyleCnt="14" custScaleY="141758">
        <dgm:presLayoutVars>
          <dgm:chPref val="3"/>
        </dgm:presLayoutVars>
      </dgm:prSet>
      <dgm:spPr/>
      <dgm:t>
        <a:bodyPr/>
        <a:lstStyle/>
        <a:p>
          <a:endParaRPr lang="en-US"/>
        </a:p>
      </dgm:t>
    </dgm:pt>
    <dgm:pt modelId="{5050040F-7801-46EC-8A23-ACC226BD1866}" type="pres">
      <dgm:prSet presAssocID="{EB50CE1C-F4B0-4A5F-AF5C-59C95AE8DA40}" presName="rootConnector" presStyleLbl="node3" presStyleIdx="9" presStyleCnt="14"/>
      <dgm:spPr/>
      <dgm:t>
        <a:bodyPr/>
        <a:lstStyle/>
        <a:p>
          <a:endParaRPr lang="en-US"/>
        </a:p>
      </dgm:t>
    </dgm:pt>
    <dgm:pt modelId="{C01C0845-FF17-4F8D-A1C3-23E5603C019F}" type="pres">
      <dgm:prSet presAssocID="{EB50CE1C-F4B0-4A5F-AF5C-59C95AE8DA40}" presName="hierChild4" presStyleCnt="0"/>
      <dgm:spPr/>
    </dgm:pt>
    <dgm:pt modelId="{BB4F1692-B3A3-43CC-A308-50A01B44E705}" type="pres">
      <dgm:prSet presAssocID="{BE7EEF37-0243-4D91-9913-3FD46D47B808}" presName="Name64" presStyleLbl="parChTrans1D4" presStyleIdx="2" presStyleCnt="18"/>
      <dgm:spPr/>
      <dgm:t>
        <a:bodyPr/>
        <a:lstStyle/>
        <a:p>
          <a:endParaRPr lang="en-US"/>
        </a:p>
      </dgm:t>
    </dgm:pt>
    <dgm:pt modelId="{B9FF49D5-4C17-41AA-8D32-06BEB1561642}" type="pres">
      <dgm:prSet presAssocID="{D7910E26-8C82-416F-B96E-AC29B0A3279C}" presName="hierRoot2" presStyleCnt="0">
        <dgm:presLayoutVars>
          <dgm:hierBranch val="init"/>
        </dgm:presLayoutVars>
      </dgm:prSet>
      <dgm:spPr/>
    </dgm:pt>
    <dgm:pt modelId="{B4F92797-7F19-4A25-9E54-321B9074281F}" type="pres">
      <dgm:prSet presAssocID="{D7910E26-8C82-416F-B96E-AC29B0A3279C}" presName="rootComposite" presStyleCnt="0"/>
      <dgm:spPr/>
    </dgm:pt>
    <dgm:pt modelId="{9C4D28C6-32E2-4FF2-B1BB-245CD3E151BE}" type="pres">
      <dgm:prSet presAssocID="{D7910E26-8C82-416F-B96E-AC29B0A3279C}" presName="rootText" presStyleLbl="node4" presStyleIdx="2" presStyleCnt="18">
        <dgm:presLayoutVars>
          <dgm:chPref val="3"/>
        </dgm:presLayoutVars>
      </dgm:prSet>
      <dgm:spPr/>
      <dgm:t>
        <a:bodyPr/>
        <a:lstStyle/>
        <a:p>
          <a:endParaRPr lang="zh-TW" altLang="en-US"/>
        </a:p>
      </dgm:t>
    </dgm:pt>
    <dgm:pt modelId="{694322AE-4708-4C6F-B7D7-0E128734DF43}" type="pres">
      <dgm:prSet presAssocID="{D7910E26-8C82-416F-B96E-AC29B0A3279C}" presName="rootConnector" presStyleLbl="node4" presStyleIdx="2" presStyleCnt="18"/>
      <dgm:spPr/>
      <dgm:t>
        <a:bodyPr/>
        <a:lstStyle/>
        <a:p>
          <a:endParaRPr lang="en-US"/>
        </a:p>
      </dgm:t>
    </dgm:pt>
    <dgm:pt modelId="{616CB278-E80A-45FC-B0A3-3AFB9EEF7857}" type="pres">
      <dgm:prSet presAssocID="{D7910E26-8C82-416F-B96E-AC29B0A3279C}" presName="hierChild4" presStyleCnt="0"/>
      <dgm:spPr/>
    </dgm:pt>
    <dgm:pt modelId="{1ED77366-9288-47F6-B24B-2C2E8D0FE86C}" type="pres">
      <dgm:prSet presAssocID="{4FA6720A-DD24-4D74-8258-DF1776A11880}" presName="Name64" presStyleLbl="parChTrans1D4" presStyleIdx="3" presStyleCnt="18"/>
      <dgm:spPr/>
      <dgm:t>
        <a:bodyPr/>
        <a:lstStyle/>
        <a:p>
          <a:endParaRPr lang="en-US"/>
        </a:p>
      </dgm:t>
    </dgm:pt>
    <dgm:pt modelId="{BB5487C3-FE38-4C77-BBE3-CCAA61B5B955}" type="pres">
      <dgm:prSet presAssocID="{AB512DAA-0B35-46A9-A915-80B8180FEEDB}" presName="hierRoot2" presStyleCnt="0">
        <dgm:presLayoutVars>
          <dgm:hierBranch val="init"/>
        </dgm:presLayoutVars>
      </dgm:prSet>
      <dgm:spPr/>
    </dgm:pt>
    <dgm:pt modelId="{C5ADD4C1-4C36-4968-9439-D3315260113F}" type="pres">
      <dgm:prSet presAssocID="{AB512DAA-0B35-46A9-A915-80B8180FEEDB}" presName="rootComposite" presStyleCnt="0"/>
      <dgm:spPr/>
    </dgm:pt>
    <dgm:pt modelId="{91466C5E-A969-4FAA-82F2-E0C729B4074E}" type="pres">
      <dgm:prSet presAssocID="{AB512DAA-0B35-46A9-A915-80B8180FEEDB}" presName="rootText" presStyleLbl="node4" presStyleIdx="3" presStyleCnt="18">
        <dgm:presLayoutVars>
          <dgm:chPref val="3"/>
        </dgm:presLayoutVars>
      </dgm:prSet>
      <dgm:spPr/>
      <dgm:t>
        <a:bodyPr/>
        <a:lstStyle/>
        <a:p>
          <a:endParaRPr lang="zh-TW" altLang="en-US"/>
        </a:p>
      </dgm:t>
    </dgm:pt>
    <dgm:pt modelId="{22F249C3-BF44-432F-9D81-E3FFB6A1873A}" type="pres">
      <dgm:prSet presAssocID="{AB512DAA-0B35-46A9-A915-80B8180FEEDB}" presName="rootConnector" presStyleLbl="node4" presStyleIdx="3" presStyleCnt="18"/>
      <dgm:spPr/>
      <dgm:t>
        <a:bodyPr/>
        <a:lstStyle/>
        <a:p>
          <a:endParaRPr lang="en-US"/>
        </a:p>
      </dgm:t>
    </dgm:pt>
    <dgm:pt modelId="{E3723B2B-F451-4EF9-98FE-E5130965AB3D}" type="pres">
      <dgm:prSet presAssocID="{AB512DAA-0B35-46A9-A915-80B8180FEEDB}" presName="hierChild4" presStyleCnt="0"/>
      <dgm:spPr/>
    </dgm:pt>
    <dgm:pt modelId="{A02BB28F-4E8B-49A8-8458-F8E0F6D64B8B}" type="pres">
      <dgm:prSet presAssocID="{AB512DAA-0B35-46A9-A915-80B8180FEEDB}" presName="hierChild5" presStyleCnt="0"/>
      <dgm:spPr/>
    </dgm:pt>
    <dgm:pt modelId="{1A2E29ED-43EB-4923-906F-F340E350A725}" type="pres">
      <dgm:prSet presAssocID="{DF1BEE42-D533-4427-BAA0-D159133DA84E}" presName="Name64" presStyleLbl="parChTrans1D4" presStyleIdx="4" presStyleCnt="18"/>
      <dgm:spPr/>
      <dgm:t>
        <a:bodyPr/>
        <a:lstStyle/>
        <a:p>
          <a:endParaRPr lang="en-US"/>
        </a:p>
      </dgm:t>
    </dgm:pt>
    <dgm:pt modelId="{DBD65AF9-3954-4AE7-8EB3-46D68DB1A995}" type="pres">
      <dgm:prSet presAssocID="{36CAF61C-24AC-4829-A7C0-7B722AE592CB}" presName="hierRoot2" presStyleCnt="0">
        <dgm:presLayoutVars>
          <dgm:hierBranch val="init"/>
        </dgm:presLayoutVars>
      </dgm:prSet>
      <dgm:spPr/>
    </dgm:pt>
    <dgm:pt modelId="{A23B8A78-524B-4E0C-9F31-8682BCF6EC76}" type="pres">
      <dgm:prSet presAssocID="{36CAF61C-24AC-4829-A7C0-7B722AE592CB}" presName="rootComposite" presStyleCnt="0"/>
      <dgm:spPr/>
    </dgm:pt>
    <dgm:pt modelId="{5A298BB9-0ED4-4DFA-898A-3F451890BF46}" type="pres">
      <dgm:prSet presAssocID="{36CAF61C-24AC-4829-A7C0-7B722AE592CB}" presName="rootText" presStyleLbl="node4" presStyleIdx="4" presStyleCnt="18">
        <dgm:presLayoutVars>
          <dgm:chPref val="3"/>
        </dgm:presLayoutVars>
      </dgm:prSet>
      <dgm:spPr/>
      <dgm:t>
        <a:bodyPr/>
        <a:lstStyle/>
        <a:p>
          <a:endParaRPr lang="zh-TW" altLang="en-US"/>
        </a:p>
      </dgm:t>
    </dgm:pt>
    <dgm:pt modelId="{BF21763B-7C2F-4E97-B2FA-9AF387E2AE60}" type="pres">
      <dgm:prSet presAssocID="{36CAF61C-24AC-4829-A7C0-7B722AE592CB}" presName="rootConnector" presStyleLbl="node4" presStyleIdx="4" presStyleCnt="18"/>
      <dgm:spPr/>
      <dgm:t>
        <a:bodyPr/>
        <a:lstStyle/>
        <a:p>
          <a:endParaRPr lang="en-US"/>
        </a:p>
      </dgm:t>
    </dgm:pt>
    <dgm:pt modelId="{7628BC2F-5F16-4700-82B6-1E57552CFD47}" type="pres">
      <dgm:prSet presAssocID="{36CAF61C-24AC-4829-A7C0-7B722AE592CB}" presName="hierChild4" presStyleCnt="0"/>
      <dgm:spPr/>
    </dgm:pt>
    <dgm:pt modelId="{E6A587A0-F00E-4F00-81B0-346081B0A810}" type="pres">
      <dgm:prSet presAssocID="{36CAF61C-24AC-4829-A7C0-7B722AE592CB}" presName="hierChild5" presStyleCnt="0"/>
      <dgm:spPr/>
    </dgm:pt>
    <dgm:pt modelId="{1D8340C0-E212-4901-AE3E-EE23F52070E3}" type="pres">
      <dgm:prSet presAssocID="{C3378983-F6CC-406B-A3B2-59229140B6B3}" presName="Name64" presStyleLbl="parChTrans1D4" presStyleIdx="5" presStyleCnt="18"/>
      <dgm:spPr/>
      <dgm:t>
        <a:bodyPr/>
        <a:lstStyle/>
        <a:p>
          <a:endParaRPr lang="en-US"/>
        </a:p>
      </dgm:t>
    </dgm:pt>
    <dgm:pt modelId="{2F7484C5-A037-4882-87B2-F1D21C065169}" type="pres">
      <dgm:prSet presAssocID="{F5BDBEC6-5378-48C8-A54E-1A4D44B8F0A0}" presName="hierRoot2" presStyleCnt="0">
        <dgm:presLayoutVars>
          <dgm:hierBranch val="init"/>
        </dgm:presLayoutVars>
      </dgm:prSet>
      <dgm:spPr/>
    </dgm:pt>
    <dgm:pt modelId="{10D7DC2C-391D-4392-99CF-D6E569D1A655}" type="pres">
      <dgm:prSet presAssocID="{F5BDBEC6-5378-48C8-A54E-1A4D44B8F0A0}" presName="rootComposite" presStyleCnt="0"/>
      <dgm:spPr/>
    </dgm:pt>
    <dgm:pt modelId="{E077C6D2-9C25-4D0D-8D98-FC3A931852B4}" type="pres">
      <dgm:prSet presAssocID="{F5BDBEC6-5378-48C8-A54E-1A4D44B8F0A0}" presName="rootText" presStyleLbl="node4" presStyleIdx="5" presStyleCnt="18">
        <dgm:presLayoutVars>
          <dgm:chPref val="3"/>
        </dgm:presLayoutVars>
      </dgm:prSet>
      <dgm:spPr/>
      <dgm:t>
        <a:bodyPr/>
        <a:lstStyle/>
        <a:p>
          <a:endParaRPr lang="zh-TW" altLang="en-US"/>
        </a:p>
      </dgm:t>
    </dgm:pt>
    <dgm:pt modelId="{9AB5F74A-00EB-4722-921C-1F0CC9A6459A}" type="pres">
      <dgm:prSet presAssocID="{F5BDBEC6-5378-48C8-A54E-1A4D44B8F0A0}" presName="rootConnector" presStyleLbl="node4" presStyleIdx="5" presStyleCnt="18"/>
      <dgm:spPr/>
      <dgm:t>
        <a:bodyPr/>
        <a:lstStyle/>
        <a:p>
          <a:endParaRPr lang="en-US"/>
        </a:p>
      </dgm:t>
    </dgm:pt>
    <dgm:pt modelId="{7AB0220E-D7C6-4266-8160-EAF3741E36F3}" type="pres">
      <dgm:prSet presAssocID="{F5BDBEC6-5378-48C8-A54E-1A4D44B8F0A0}" presName="hierChild4" presStyleCnt="0"/>
      <dgm:spPr/>
    </dgm:pt>
    <dgm:pt modelId="{F5BAE4FB-0C24-4C04-9530-6DCD97B11098}" type="pres">
      <dgm:prSet presAssocID="{F5BDBEC6-5378-48C8-A54E-1A4D44B8F0A0}" presName="hierChild5" presStyleCnt="0"/>
      <dgm:spPr/>
    </dgm:pt>
    <dgm:pt modelId="{6B4E773C-30E7-452F-9820-7A5232F5FDBF}" type="pres">
      <dgm:prSet presAssocID="{14214E02-0A0A-4003-90DB-2C11E22BAA0B}" presName="Name64" presStyleLbl="parChTrans1D4" presStyleIdx="6" presStyleCnt="18"/>
      <dgm:spPr/>
      <dgm:t>
        <a:bodyPr/>
        <a:lstStyle/>
        <a:p>
          <a:endParaRPr lang="en-US"/>
        </a:p>
      </dgm:t>
    </dgm:pt>
    <dgm:pt modelId="{765B419F-D01B-4FCE-B718-5D626CA4232A}" type="pres">
      <dgm:prSet presAssocID="{B65534F4-2BBC-4FB1-A249-E7DE8D735640}" presName="hierRoot2" presStyleCnt="0">
        <dgm:presLayoutVars>
          <dgm:hierBranch val="init"/>
        </dgm:presLayoutVars>
      </dgm:prSet>
      <dgm:spPr/>
    </dgm:pt>
    <dgm:pt modelId="{ED547D3A-FC79-4926-83A4-7392B7FDA99A}" type="pres">
      <dgm:prSet presAssocID="{B65534F4-2BBC-4FB1-A249-E7DE8D735640}" presName="rootComposite" presStyleCnt="0"/>
      <dgm:spPr/>
    </dgm:pt>
    <dgm:pt modelId="{24B06147-945B-425B-BF77-9A9B4EC66225}" type="pres">
      <dgm:prSet presAssocID="{B65534F4-2BBC-4FB1-A249-E7DE8D735640}" presName="rootText" presStyleLbl="node4" presStyleIdx="6" presStyleCnt="18">
        <dgm:presLayoutVars>
          <dgm:chPref val="3"/>
        </dgm:presLayoutVars>
      </dgm:prSet>
      <dgm:spPr/>
      <dgm:t>
        <a:bodyPr/>
        <a:lstStyle/>
        <a:p>
          <a:endParaRPr lang="zh-TW" altLang="en-US"/>
        </a:p>
      </dgm:t>
    </dgm:pt>
    <dgm:pt modelId="{D6BDCD22-77AD-4B45-9FF3-E12981D4BAD1}" type="pres">
      <dgm:prSet presAssocID="{B65534F4-2BBC-4FB1-A249-E7DE8D735640}" presName="rootConnector" presStyleLbl="node4" presStyleIdx="6" presStyleCnt="18"/>
      <dgm:spPr/>
      <dgm:t>
        <a:bodyPr/>
        <a:lstStyle/>
        <a:p>
          <a:endParaRPr lang="en-US"/>
        </a:p>
      </dgm:t>
    </dgm:pt>
    <dgm:pt modelId="{3CC7C53C-DC3C-48BE-B72F-0238D957F3BC}" type="pres">
      <dgm:prSet presAssocID="{B65534F4-2BBC-4FB1-A249-E7DE8D735640}" presName="hierChild4" presStyleCnt="0"/>
      <dgm:spPr/>
    </dgm:pt>
    <dgm:pt modelId="{CD2565F7-6CEC-44FB-8AA1-2EBF262FB2DD}" type="pres">
      <dgm:prSet presAssocID="{B65534F4-2BBC-4FB1-A249-E7DE8D735640}" presName="hierChild5" presStyleCnt="0"/>
      <dgm:spPr/>
    </dgm:pt>
    <dgm:pt modelId="{62B99C4B-9341-401B-AD07-EA67B0991ED4}" type="pres">
      <dgm:prSet presAssocID="{D7910E26-8C82-416F-B96E-AC29B0A3279C}" presName="hierChild5" presStyleCnt="0"/>
      <dgm:spPr/>
    </dgm:pt>
    <dgm:pt modelId="{26EB023D-8CAF-4DB9-97C6-4DCCD5F8D2A8}" type="pres">
      <dgm:prSet presAssocID="{6FF22916-4C93-44C9-B590-18B1DA399B03}" presName="Name64" presStyleLbl="parChTrans1D4" presStyleIdx="7" presStyleCnt="18"/>
      <dgm:spPr/>
      <dgm:t>
        <a:bodyPr/>
        <a:lstStyle/>
        <a:p>
          <a:endParaRPr lang="en-US"/>
        </a:p>
      </dgm:t>
    </dgm:pt>
    <dgm:pt modelId="{2E8056D9-DDF2-46B5-9295-64D9FA133168}" type="pres">
      <dgm:prSet presAssocID="{CA789587-A483-41D4-BF62-47E90EE7A96E}" presName="hierRoot2" presStyleCnt="0">
        <dgm:presLayoutVars>
          <dgm:hierBranch val="init"/>
        </dgm:presLayoutVars>
      </dgm:prSet>
      <dgm:spPr/>
    </dgm:pt>
    <dgm:pt modelId="{DFAA0DB6-5AC0-4AC9-803D-75EEE7DF0ADA}" type="pres">
      <dgm:prSet presAssocID="{CA789587-A483-41D4-BF62-47E90EE7A96E}" presName="rootComposite" presStyleCnt="0"/>
      <dgm:spPr/>
    </dgm:pt>
    <dgm:pt modelId="{6D86B013-D0E1-4557-8940-9A6223355567}" type="pres">
      <dgm:prSet presAssocID="{CA789587-A483-41D4-BF62-47E90EE7A96E}" presName="rootText" presStyleLbl="node4" presStyleIdx="7" presStyleCnt="18">
        <dgm:presLayoutVars>
          <dgm:chPref val="3"/>
        </dgm:presLayoutVars>
      </dgm:prSet>
      <dgm:spPr/>
      <dgm:t>
        <a:bodyPr/>
        <a:lstStyle/>
        <a:p>
          <a:endParaRPr lang="zh-TW" altLang="en-US"/>
        </a:p>
      </dgm:t>
    </dgm:pt>
    <dgm:pt modelId="{97558F0B-E45E-45D1-8D1F-9D7835CBA216}" type="pres">
      <dgm:prSet presAssocID="{CA789587-A483-41D4-BF62-47E90EE7A96E}" presName="rootConnector" presStyleLbl="node4" presStyleIdx="7" presStyleCnt="18"/>
      <dgm:spPr/>
      <dgm:t>
        <a:bodyPr/>
        <a:lstStyle/>
        <a:p>
          <a:endParaRPr lang="en-US"/>
        </a:p>
      </dgm:t>
    </dgm:pt>
    <dgm:pt modelId="{D0625399-05F5-44C9-B8BA-8E17CA3DBB15}" type="pres">
      <dgm:prSet presAssocID="{CA789587-A483-41D4-BF62-47E90EE7A96E}" presName="hierChild4" presStyleCnt="0"/>
      <dgm:spPr/>
    </dgm:pt>
    <dgm:pt modelId="{E6E250E5-7F8B-4339-AE1C-9E97657E35A1}" type="pres">
      <dgm:prSet presAssocID="{CA789587-A483-41D4-BF62-47E90EE7A96E}" presName="hierChild5" presStyleCnt="0"/>
      <dgm:spPr/>
    </dgm:pt>
    <dgm:pt modelId="{423A740A-FEE1-4E47-9883-554D6BA47989}" type="pres">
      <dgm:prSet presAssocID="{EB50CE1C-F4B0-4A5F-AF5C-59C95AE8DA40}" presName="hierChild5" presStyleCnt="0"/>
      <dgm:spPr/>
    </dgm:pt>
    <dgm:pt modelId="{61FBF972-D08B-4DED-AE2C-FA0CEC01BEB3}" type="pres">
      <dgm:prSet presAssocID="{93B2DC35-116A-445F-AF78-D90BE4BE741E}" presName="Name64" presStyleLbl="parChTrans1D3" presStyleIdx="10" presStyleCnt="14"/>
      <dgm:spPr/>
      <dgm:t>
        <a:bodyPr/>
        <a:lstStyle/>
        <a:p>
          <a:endParaRPr lang="en-US"/>
        </a:p>
      </dgm:t>
    </dgm:pt>
    <dgm:pt modelId="{90133C9E-574D-4086-8028-E1DD38C741FB}" type="pres">
      <dgm:prSet presAssocID="{EA482240-C789-4269-8145-7DD5B4DD2078}" presName="hierRoot2" presStyleCnt="0">
        <dgm:presLayoutVars>
          <dgm:hierBranch val="init"/>
        </dgm:presLayoutVars>
      </dgm:prSet>
      <dgm:spPr/>
    </dgm:pt>
    <dgm:pt modelId="{0BC9FA50-D524-4701-BF96-54CAA7BAEDDD}" type="pres">
      <dgm:prSet presAssocID="{EA482240-C789-4269-8145-7DD5B4DD2078}" presName="rootComposite" presStyleCnt="0"/>
      <dgm:spPr/>
    </dgm:pt>
    <dgm:pt modelId="{13616C56-191E-42A1-8776-2BB02A262E96}" type="pres">
      <dgm:prSet presAssocID="{EA482240-C789-4269-8145-7DD5B4DD2078}" presName="rootText" presStyleLbl="node3" presStyleIdx="10" presStyleCnt="14" custScaleY="141368">
        <dgm:presLayoutVars>
          <dgm:chPref val="3"/>
        </dgm:presLayoutVars>
      </dgm:prSet>
      <dgm:spPr/>
      <dgm:t>
        <a:bodyPr/>
        <a:lstStyle/>
        <a:p>
          <a:endParaRPr lang="zh-TW" altLang="en-US"/>
        </a:p>
      </dgm:t>
    </dgm:pt>
    <dgm:pt modelId="{2887234C-BA93-44BD-BE0D-9B3EE5049E19}" type="pres">
      <dgm:prSet presAssocID="{EA482240-C789-4269-8145-7DD5B4DD2078}" presName="rootConnector" presStyleLbl="node3" presStyleIdx="10" presStyleCnt="14"/>
      <dgm:spPr/>
      <dgm:t>
        <a:bodyPr/>
        <a:lstStyle/>
        <a:p>
          <a:endParaRPr lang="en-US"/>
        </a:p>
      </dgm:t>
    </dgm:pt>
    <dgm:pt modelId="{9347CE3D-05AC-4377-A656-11D712782EB4}" type="pres">
      <dgm:prSet presAssocID="{EA482240-C789-4269-8145-7DD5B4DD2078}" presName="hierChild4" presStyleCnt="0"/>
      <dgm:spPr/>
    </dgm:pt>
    <dgm:pt modelId="{32B97A9F-CB90-44A0-857F-5928D36B2B24}" type="pres">
      <dgm:prSet presAssocID="{20EBF3AB-B1F2-4CD5-BE46-66759B92AAEF}" presName="Name64" presStyleLbl="parChTrans1D4" presStyleIdx="8" presStyleCnt="18"/>
      <dgm:spPr/>
      <dgm:t>
        <a:bodyPr/>
        <a:lstStyle/>
        <a:p>
          <a:endParaRPr lang="en-US"/>
        </a:p>
      </dgm:t>
    </dgm:pt>
    <dgm:pt modelId="{33EBC9D6-0EF9-4EBF-9DBF-B21A2706FC1F}" type="pres">
      <dgm:prSet presAssocID="{314A9FA1-32AC-439C-BC09-938332015254}" presName="hierRoot2" presStyleCnt="0">
        <dgm:presLayoutVars>
          <dgm:hierBranch val="init"/>
        </dgm:presLayoutVars>
      </dgm:prSet>
      <dgm:spPr/>
    </dgm:pt>
    <dgm:pt modelId="{7270C178-416A-475F-A325-EDA13A07834F}" type="pres">
      <dgm:prSet presAssocID="{314A9FA1-32AC-439C-BC09-938332015254}" presName="rootComposite" presStyleCnt="0"/>
      <dgm:spPr/>
    </dgm:pt>
    <dgm:pt modelId="{AF609516-563E-4F9A-AA42-44B4E1EDB3ED}" type="pres">
      <dgm:prSet presAssocID="{314A9FA1-32AC-439C-BC09-938332015254}" presName="rootText" presStyleLbl="node4" presStyleIdx="8" presStyleCnt="18">
        <dgm:presLayoutVars>
          <dgm:chPref val="3"/>
        </dgm:presLayoutVars>
      </dgm:prSet>
      <dgm:spPr/>
      <dgm:t>
        <a:bodyPr/>
        <a:lstStyle/>
        <a:p>
          <a:endParaRPr lang="zh-TW" altLang="en-US"/>
        </a:p>
      </dgm:t>
    </dgm:pt>
    <dgm:pt modelId="{1639CA2A-7D31-429B-B37A-731FAF5F2496}" type="pres">
      <dgm:prSet presAssocID="{314A9FA1-32AC-439C-BC09-938332015254}" presName="rootConnector" presStyleLbl="node4" presStyleIdx="8" presStyleCnt="18"/>
      <dgm:spPr/>
      <dgm:t>
        <a:bodyPr/>
        <a:lstStyle/>
        <a:p>
          <a:endParaRPr lang="en-US"/>
        </a:p>
      </dgm:t>
    </dgm:pt>
    <dgm:pt modelId="{1A2E7CC2-7E99-43D1-A796-6385C9550B41}" type="pres">
      <dgm:prSet presAssocID="{314A9FA1-32AC-439C-BC09-938332015254}" presName="hierChild4" presStyleCnt="0"/>
      <dgm:spPr/>
    </dgm:pt>
    <dgm:pt modelId="{25104AB5-E629-461C-A2CE-A2270D7A3EBE}" type="pres">
      <dgm:prSet presAssocID="{314A9FA1-32AC-439C-BC09-938332015254}" presName="hierChild5" presStyleCnt="0"/>
      <dgm:spPr/>
    </dgm:pt>
    <dgm:pt modelId="{324C1083-640B-4E75-8E56-59A121B4CCD4}" type="pres">
      <dgm:prSet presAssocID="{178B792F-F7B8-471C-A4B2-8DEDA13AB86B}" presName="Name64" presStyleLbl="parChTrans1D4" presStyleIdx="9" presStyleCnt="18"/>
      <dgm:spPr/>
      <dgm:t>
        <a:bodyPr/>
        <a:lstStyle/>
        <a:p>
          <a:endParaRPr lang="en-US"/>
        </a:p>
      </dgm:t>
    </dgm:pt>
    <dgm:pt modelId="{8F276728-D640-4D64-BF41-CA0F5F002D6F}" type="pres">
      <dgm:prSet presAssocID="{2D7E376C-2697-410C-9F50-8AE4A0146B24}" presName="hierRoot2" presStyleCnt="0">
        <dgm:presLayoutVars>
          <dgm:hierBranch val="init"/>
        </dgm:presLayoutVars>
      </dgm:prSet>
      <dgm:spPr/>
    </dgm:pt>
    <dgm:pt modelId="{F0F1816A-725F-48F9-97D4-5C655406A7BE}" type="pres">
      <dgm:prSet presAssocID="{2D7E376C-2697-410C-9F50-8AE4A0146B24}" presName="rootComposite" presStyleCnt="0"/>
      <dgm:spPr/>
    </dgm:pt>
    <dgm:pt modelId="{7BCB9196-4215-4815-B59A-609485D28F3F}" type="pres">
      <dgm:prSet presAssocID="{2D7E376C-2697-410C-9F50-8AE4A0146B24}" presName="rootText" presStyleLbl="node4" presStyleIdx="9" presStyleCnt="18">
        <dgm:presLayoutVars>
          <dgm:chPref val="3"/>
        </dgm:presLayoutVars>
      </dgm:prSet>
      <dgm:spPr/>
      <dgm:t>
        <a:bodyPr/>
        <a:lstStyle/>
        <a:p>
          <a:endParaRPr lang="zh-TW" altLang="en-US"/>
        </a:p>
      </dgm:t>
    </dgm:pt>
    <dgm:pt modelId="{AA7CF0C0-30DA-40AD-8C8B-EF279B543258}" type="pres">
      <dgm:prSet presAssocID="{2D7E376C-2697-410C-9F50-8AE4A0146B24}" presName="rootConnector" presStyleLbl="node4" presStyleIdx="9" presStyleCnt="18"/>
      <dgm:spPr/>
      <dgm:t>
        <a:bodyPr/>
        <a:lstStyle/>
        <a:p>
          <a:endParaRPr lang="en-US"/>
        </a:p>
      </dgm:t>
    </dgm:pt>
    <dgm:pt modelId="{31D3B738-8524-4A2B-8BCB-0AAFC6DB73FD}" type="pres">
      <dgm:prSet presAssocID="{2D7E376C-2697-410C-9F50-8AE4A0146B24}" presName="hierChild4" presStyleCnt="0"/>
      <dgm:spPr/>
    </dgm:pt>
    <dgm:pt modelId="{826EA4F6-36AF-4FF6-8DB6-19A601287098}" type="pres">
      <dgm:prSet presAssocID="{2D7E376C-2697-410C-9F50-8AE4A0146B24}" presName="hierChild5" presStyleCnt="0"/>
      <dgm:spPr/>
    </dgm:pt>
    <dgm:pt modelId="{9961727C-5184-4228-BE7C-D207660C8B50}" type="pres">
      <dgm:prSet presAssocID="{EA482240-C789-4269-8145-7DD5B4DD2078}" presName="hierChild5" presStyleCnt="0"/>
      <dgm:spPr/>
    </dgm:pt>
    <dgm:pt modelId="{54A74FC5-7F5E-4AC2-804B-05ED2FD465FB}" type="pres">
      <dgm:prSet presAssocID="{0E65977A-B8C9-4530-BA1C-A4D149BDDF0A}" presName="Name64" presStyleLbl="parChTrans1D3" presStyleIdx="11" presStyleCnt="14"/>
      <dgm:spPr/>
      <dgm:t>
        <a:bodyPr/>
        <a:lstStyle/>
        <a:p>
          <a:endParaRPr lang="en-US"/>
        </a:p>
      </dgm:t>
    </dgm:pt>
    <dgm:pt modelId="{F33C0DAC-E72D-4E85-9C7E-79B6210EBB71}" type="pres">
      <dgm:prSet presAssocID="{2375DA0C-BAF2-475F-BFA6-213B7C31B35F}" presName="hierRoot2" presStyleCnt="0">
        <dgm:presLayoutVars>
          <dgm:hierBranch val="init"/>
        </dgm:presLayoutVars>
      </dgm:prSet>
      <dgm:spPr/>
    </dgm:pt>
    <dgm:pt modelId="{7A9F41A3-3800-4AFD-9E94-A2403C08A1CC}" type="pres">
      <dgm:prSet presAssocID="{2375DA0C-BAF2-475F-BFA6-213B7C31B35F}" presName="rootComposite" presStyleCnt="0"/>
      <dgm:spPr/>
    </dgm:pt>
    <dgm:pt modelId="{0B805A54-42CA-4000-BA10-EFF45FF9081E}" type="pres">
      <dgm:prSet presAssocID="{2375DA0C-BAF2-475F-BFA6-213B7C31B35F}" presName="rootText" presStyleLbl="node3" presStyleIdx="11" presStyleCnt="14" custScaleY="140978">
        <dgm:presLayoutVars>
          <dgm:chPref val="3"/>
        </dgm:presLayoutVars>
      </dgm:prSet>
      <dgm:spPr/>
      <dgm:t>
        <a:bodyPr/>
        <a:lstStyle/>
        <a:p>
          <a:endParaRPr lang="zh-TW" altLang="en-US"/>
        </a:p>
      </dgm:t>
    </dgm:pt>
    <dgm:pt modelId="{24195D54-C3DD-4F43-9057-F6F7D50301FC}" type="pres">
      <dgm:prSet presAssocID="{2375DA0C-BAF2-475F-BFA6-213B7C31B35F}" presName="rootConnector" presStyleLbl="node3" presStyleIdx="11" presStyleCnt="14"/>
      <dgm:spPr/>
      <dgm:t>
        <a:bodyPr/>
        <a:lstStyle/>
        <a:p>
          <a:endParaRPr lang="en-US"/>
        </a:p>
      </dgm:t>
    </dgm:pt>
    <dgm:pt modelId="{CD6EDE87-EC62-47D1-BB08-43096649219C}" type="pres">
      <dgm:prSet presAssocID="{2375DA0C-BAF2-475F-BFA6-213B7C31B35F}" presName="hierChild4" presStyleCnt="0"/>
      <dgm:spPr/>
    </dgm:pt>
    <dgm:pt modelId="{9239A367-568C-48BE-A746-5B5BAF0C4FE6}" type="pres">
      <dgm:prSet presAssocID="{8E2A3A7C-286B-49D9-9A33-23D92B2A68D6}" presName="Name64" presStyleLbl="parChTrans1D4" presStyleIdx="10" presStyleCnt="18"/>
      <dgm:spPr/>
      <dgm:t>
        <a:bodyPr/>
        <a:lstStyle/>
        <a:p>
          <a:endParaRPr lang="en-US"/>
        </a:p>
      </dgm:t>
    </dgm:pt>
    <dgm:pt modelId="{AD49CDF2-86FC-4F0C-BFA1-7E52744FF0F0}" type="pres">
      <dgm:prSet presAssocID="{907148B5-B384-4EBA-9EDE-A5B389488FE0}" presName="hierRoot2" presStyleCnt="0">
        <dgm:presLayoutVars>
          <dgm:hierBranch val="init"/>
        </dgm:presLayoutVars>
      </dgm:prSet>
      <dgm:spPr/>
    </dgm:pt>
    <dgm:pt modelId="{A07D93BE-E4F9-4BF0-8EF1-23B7F38D8322}" type="pres">
      <dgm:prSet presAssocID="{907148B5-B384-4EBA-9EDE-A5B389488FE0}" presName="rootComposite" presStyleCnt="0"/>
      <dgm:spPr/>
    </dgm:pt>
    <dgm:pt modelId="{BFFB9239-D437-4738-979A-5B07E02A40BA}" type="pres">
      <dgm:prSet presAssocID="{907148B5-B384-4EBA-9EDE-A5B389488FE0}" presName="rootText" presStyleLbl="node4" presStyleIdx="10" presStyleCnt="18">
        <dgm:presLayoutVars>
          <dgm:chPref val="3"/>
        </dgm:presLayoutVars>
      </dgm:prSet>
      <dgm:spPr/>
      <dgm:t>
        <a:bodyPr/>
        <a:lstStyle/>
        <a:p>
          <a:endParaRPr lang="zh-TW" altLang="en-US"/>
        </a:p>
      </dgm:t>
    </dgm:pt>
    <dgm:pt modelId="{6673A79B-75F0-4C7F-BE66-381E7090D109}" type="pres">
      <dgm:prSet presAssocID="{907148B5-B384-4EBA-9EDE-A5B389488FE0}" presName="rootConnector" presStyleLbl="node4" presStyleIdx="10" presStyleCnt="18"/>
      <dgm:spPr/>
      <dgm:t>
        <a:bodyPr/>
        <a:lstStyle/>
        <a:p>
          <a:endParaRPr lang="en-US"/>
        </a:p>
      </dgm:t>
    </dgm:pt>
    <dgm:pt modelId="{A1A8321F-4AB2-41CF-A3FE-D25A3A8CB6E3}" type="pres">
      <dgm:prSet presAssocID="{907148B5-B384-4EBA-9EDE-A5B389488FE0}" presName="hierChild4" presStyleCnt="0"/>
      <dgm:spPr/>
    </dgm:pt>
    <dgm:pt modelId="{F7A7E9D7-438B-43FD-88C1-A04A82C6E55E}" type="pres">
      <dgm:prSet presAssocID="{907148B5-B384-4EBA-9EDE-A5B389488FE0}" presName="hierChild5" presStyleCnt="0"/>
      <dgm:spPr/>
    </dgm:pt>
    <dgm:pt modelId="{8F054186-EA42-4F67-8B98-EE9C28111528}" type="pres">
      <dgm:prSet presAssocID="{51A8DBCE-F915-48FE-AE94-A5CF49CD8C6A}" presName="Name64" presStyleLbl="parChTrans1D4" presStyleIdx="11" presStyleCnt="18"/>
      <dgm:spPr/>
      <dgm:t>
        <a:bodyPr/>
        <a:lstStyle/>
        <a:p>
          <a:endParaRPr lang="en-US"/>
        </a:p>
      </dgm:t>
    </dgm:pt>
    <dgm:pt modelId="{C99A4EC5-9133-4C4D-8A42-7CE684EAEC2A}" type="pres">
      <dgm:prSet presAssocID="{700CC8A8-04F8-4CF8-B5CD-A82C4663EECA}" presName="hierRoot2" presStyleCnt="0">
        <dgm:presLayoutVars>
          <dgm:hierBranch val="init"/>
        </dgm:presLayoutVars>
      </dgm:prSet>
      <dgm:spPr/>
    </dgm:pt>
    <dgm:pt modelId="{E4E94CED-315C-49DB-AA7D-B5A41686EB0F}" type="pres">
      <dgm:prSet presAssocID="{700CC8A8-04F8-4CF8-B5CD-A82C4663EECA}" presName="rootComposite" presStyleCnt="0"/>
      <dgm:spPr/>
    </dgm:pt>
    <dgm:pt modelId="{AFEDBD2B-7FBC-456C-9655-76769267DA60}" type="pres">
      <dgm:prSet presAssocID="{700CC8A8-04F8-4CF8-B5CD-A82C4663EECA}" presName="rootText" presStyleLbl="node4" presStyleIdx="11" presStyleCnt="18">
        <dgm:presLayoutVars>
          <dgm:chPref val="3"/>
        </dgm:presLayoutVars>
      </dgm:prSet>
      <dgm:spPr/>
      <dgm:t>
        <a:bodyPr/>
        <a:lstStyle/>
        <a:p>
          <a:endParaRPr lang="zh-TW" altLang="en-US"/>
        </a:p>
      </dgm:t>
    </dgm:pt>
    <dgm:pt modelId="{1EA95B1D-90BD-4175-A05A-58ACDD505745}" type="pres">
      <dgm:prSet presAssocID="{700CC8A8-04F8-4CF8-B5CD-A82C4663EECA}" presName="rootConnector" presStyleLbl="node4" presStyleIdx="11" presStyleCnt="18"/>
      <dgm:spPr/>
      <dgm:t>
        <a:bodyPr/>
        <a:lstStyle/>
        <a:p>
          <a:endParaRPr lang="en-US"/>
        </a:p>
      </dgm:t>
    </dgm:pt>
    <dgm:pt modelId="{E0F69DE7-84D8-4922-A710-C6DA8929462E}" type="pres">
      <dgm:prSet presAssocID="{700CC8A8-04F8-4CF8-B5CD-A82C4663EECA}" presName="hierChild4" presStyleCnt="0"/>
      <dgm:spPr/>
    </dgm:pt>
    <dgm:pt modelId="{409C95BD-D7E5-483C-B256-44CF1549046F}" type="pres">
      <dgm:prSet presAssocID="{700CC8A8-04F8-4CF8-B5CD-A82C4663EECA}" presName="hierChild5" presStyleCnt="0"/>
      <dgm:spPr/>
    </dgm:pt>
    <dgm:pt modelId="{6193F36B-5A54-4A53-8381-0E070C72EA95}" type="pres">
      <dgm:prSet presAssocID="{2375DA0C-BAF2-475F-BFA6-213B7C31B35F}" presName="hierChild5" presStyleCnt="0"/>
      <dgm:spPr/>
    </dgm:pt>
    <dgm:pt modelId="{137F7242-F021-43CB-95CE-EE3C4DDE293A}" type="pres">
      <dgm:prSet presAssocID="{7CA03442-88A0-4B14-99DE-FA96D5D5D9CD}" presName="hierChild5" presStyleCnt="0"/>
      <dgm:spPr/>
    </dgm:pt>
    <dgm:pt modelId="{8CDF3A22-7D4C-417D-8FEB-5BD22203BAE9}" type="pres">
      <dgm:prSet presAssocID="{0CAFE7AB-911E-4121-ACCA-FCFA77504D41}" presName="Name64" presStyleLbl="parChTrans1D2" presStyleIdx="4" presStyleCnt="5"/>
      <dgm:spPr/>
      <dgm:t>
        <a:bodyPr/>
        <a:lstStyle/>
        <a:p>
          <a:endParaRPr lang="en-US"/>
        </a:p>
      </dgm:t>
    </dgm:pt>
    <dgm:pt modelId="{FCB308C1-0B0C-4D74-B7F3-3229DE821400}" type="pres">
      <dgm:prSet presAssocID="{483093F4-65B0-46AE-9A9E-80319F5C4CA5}" presName="hierRoot2" presStyleCnt="0">
        <dgm:presLayoutVars>
          <dgm:hierBranch val="init"/>
        </dgm:presLayoutVars>
      </dgm:prSet>
      <dgm:spPr/>
    </dgm:pt>
    <dgm:pt modelId="{AAB94CCD-2B6A-440A-8699-B0C86EE267CF}" type="pres">
      <dgm:prSet presAssocID="{483093F4-65B0-46AE-9A9E-80319F5C4CA5}" presName="rootComposite" presStyleCnt="0"/>
      <dgm:spPr/>
    </dgm:pt>
    <dgm:pt modelId="{2831BAE9-37ED-4441-B21A-39825861BA44}" type="pres">
      <dgm:prSet presAssocID="{483093F4-65B0-46AE-9A9E-80319F5C4CA5}" presName="rootText" presStyleLbl="node2" presStyleIdx="4" presStyleCnt="5" custScaleY="140200">
        <dgm:presLayoutVars>
          <dgm:chPref val="3"/>
        </dgm:presLayoutVars>
      </dgm:prSet>
      <dgm:spPr/>
      <dgm:t>
        <a:bodyPr/>
        <a:lstStyle/>
        <a:p>
          <a:endParaRPr lang="zh-TW" altLang="en-US"/>
        </a:p>
      </dgm:t>
    </dgm:pt>
    <dgm:pt modelId="{BE0A3A09-2B14-44FD-9109-D37A7987B90E}" type="pres">
      <dgm:prSet presAssocID="{483093F4-65B0-46AE-9A9E-80319F5C4CA5}" presName="rootConnector" presStyleLbl="node2" presStyleIdx="4" presStyleCnt="5"/>
      <dgm:spPr/>
      <dgm:t>
        <a:bodyPr/>
        <a:lstStyle/>
        <a:p>
          <a:endParaRPr lang="en-US"/>
        </a:p>
      </dgm:t>
    </dgm:pt>
    <dgm:pt modelId="{812AF8EC-2CCA-43A1-923C-6FA8B8D33B16}" type="pres">
      <dgm:prSet presAssocID="{483093F4-65B0-46AE-9A9E-80319F5C4CA5}" presName="hierChild4" presStyleCnt="0"/>
      <dgm:spPr/>
    </dgm:pt>
    <dgm:pt modelId="{315B96A0-B3B3-4BA8-84E9-6283D8A40872}" type="pres">
      <dgm:prSet presAssocID="{ACB5CDB3-8A04-4325-8D68-9249A06CCAE7}" presName="Name64" presStyleLbl="parChTrans1D3" presStyleIdx="12" presStyleCnt="14"/>
      <dgm:spPr/>
      <dgm:t>
        <a:bodyPr/>
        <a:lstStyle/>
        <a:p>
          <a:endParaRPr lang="en-US"/>
        </a:p>
      </dgm:t>
    </dgm:pt>
    <dgm:pt modelId="{1CF7829D-C0AA-4079-998E-42F988491E6E}" type="pres">
      <dgm:prSet presAssocID="{9BA9077A-DDC9-49B7-BD5F-3ED7A1127755}" presName="hierRoot2" presStyleCnt="0">
        <dgm:presLayoutVars>
          <dgm:hierBranch val="init"/>
        </dgm:presLayoutVars>
      </dgm:prSet>
      <dgm:spPr/>
    </dgm:pt>
    <dgm:pt modelId="{C947E97A-541A-4230-9F6F-B118D6EAA6C7}" type="pres">
      <dgm:prSet presAssocID="{9BA9077A-DDC9-49B7-BD5F-3ED7A1127755}" presName="rootComposite" presStyleCnt="0"/>
      <dgm:spPr/>
    </dgm:pt>
    <dgm:pt modelId="{24492D4E-F3B7-42E9-8301-5EAC7FB276F8}" type="pres">
      <dgm:prSet presAssocID="{9BA9077A-DDC9-49B7-BD5F-3ED7A1127755}" presName="rootText" presStyleLbl="node3" presStyleIdx="12" presStyleCnt="14">
        <dgm:presLayoutVars>
          <dgm:chPref val="3"/>
        </dgm:presLayoutVars>
      </dgm:prSet>
      <dgm:spPr/>
      <dgm:t>
        <a:bodyPr/>
        <a:lstStyle/>
        <a:p>
          <a:endParaRPr lang="zh-TW" altLang="en-US"/>
        </a:p>
      </dgm:t>
    </dgm:pt>
    <dgm:pt modelId="{B9BE9068-F333-4EDF-8269-A31E9D1AE5D9}" type="pres">
      <dgm:prSet presAssocID="{9BA9077A-DDC9-49B7-BD5F-3ED7A1127755}" presName="rootConnector" presStyleLbl="node3" presStyleIdx="12" presStyleCnt="14"/>
      <dgm:spPr/>
      <dgm:t>
        <a:bodyPr/>
        <a:lstStyle/>
        <a:p>
          <a:endParaRPr lang="en-US"/>
        </a:p>
      </dgm:t>
    </dgm:pt>
    <dgm:pt modelId="{C04431D9-88FB-43EB-86AC-6DFCF6217D4E}" type="pres">
      <dgm:prSet presAssocID="{9BA9077A-DDC9-49B7-BD5F-3ED7A1127755}" presName="hierChild4" presStyleCnt="0"/>
      <dgm:spPr/>
    </dgm:pt>
    <dgm:pt modelId="{E5B1FD70-1D59-49F8-8C4E-D2C845452828}" type="pres">
      <dgm:prSet presAssocID="{D1D76742-C15D-40FE-AFC1-868C4FB19017}" presName="Name64" presStyleLbl="parChTrans1D4" presStyleIdx="12" presStyleCnt="18"/>
      <dgm:spPr/>
      <dgm:t>
        <a:bodyPr/>
        <a:lstStyle/>
        <a:p>
          <a:endParaRPr lang="en-US"/>
        </a:p>
      </dgm:t>
    </dgm:pt>
    <dgm:pt modelId="{362CDA75-5332-4D4A-A770-188AB65B331C}" type="pres">
      <dgm:prSet presAssocID="{C9D27481-C555-4C03-B16F-B1557E87B025}" presName="hierRoot2" presStyleCnt="0">
        <dgm:presLayoutVars>
          <dgm:hierBranch val="init"/>
        </dgm:presLayoutVars>
      </dgm:prSet>
      <dgm:spPr/>
    </dgm:pt>
    <dgm:pt modelId="{D5F7C044-7340-4E20-A794-21989DE2A0A4}" type="pres">
      <dgm:prSet presAssocID="{C9D27481-C555-4C03-B16F-B1557E87B025}" presName="rootComposite" presStyleCnt="0"/>
      <dgm:spPr/>
    </dgm:pt>
    <dgm:pt modelId="{4547126D-1475-48DD-8DA0-F4BFA8D7EC8B}" type="pres">
      <dgm:prSet presAssocID="{C9D27481-C555-4C03-B16F-B1557E87B025}" presName="rootText" presStyleLbl="node4" presStyleIdx="12" presStyleCnt="18" custScaleX="145980" custScaleY="117665">
        <dgm:presLayoutVars>
          <dgm:chPref val="3"/>
        </dgm:presLayoutVars>
      </dgm:prSet>
      <dgm:spPr/>
      <dgm:t>
        <a:bodyPr/>
        <a:lstStyle/>
        <a:p>
          <a:endParaRPr lang="zh-TW" altLang="en-US"/>
        </a:p>
      </dgm:t>
    </dgm:pt>
    <dgm:pt modelId="{05A16D68-2B38-4A5D-8D75-943B4335BFF8}" type="pres">
      <dgm:prSet presAssocID="{C9D27481-C555-4C03-B16F-B1557E87B025}" presName="rootConnector" presStyleLbl="node4" presStyleIdx="12" presStyleCnt="18"/>
      <dgm:spPr/>
      <dgm:t>
        <a:bodyPr/>
        <a:lstStyle/>
        <a:p>
          <a:endParaRPr lang="en-US"/>
        </a:p>
      </dgm:t>
    </dgm:pt>
    <dgm:pt modelId="{703F805C-DBCE-46E9-BA62-22848910E3F0}" type="pres">
      <dgm:prSet presAssocID="{C9D27481-C555-4C03-B16F-B1557E87B025}" presName="hierChild4" presStyleCnt="0"/>
      <dgm:spPr/>
    </dgm:pt>
    <dgm:pt modelId="{6A9B755A-C088-4648-BFA1-A976524A25C6}" type="pres">
      <dgm:prSet presAssocID="{C9D27481-C555-4C03-B16F-B1557E87B025}" presName="hierChild5" presStyleCnt="0"/>
      <dgm:spPr/>
    </dgm:pt>
    <dgm:pt modelId="{AE6AECBA-4275-4721-8021-E4822BFDC53D}" type="pres">
      <dgm:prSet presAssocID="{1021B9AA-DFDC-4D7F-9689-7A5852D44437}" presName="Name64" presStyleLbl="parChTrans1D4" presStyleIdx="13" presStyleCnt="18"/>
      <dgm:spPr/>
      <dgm:t>
        <a:bodyPr/>
        <a:lstStyle/>
        <a:p>
          <a:endParaRPr lang="en-US"/>
        </a:p>
      </dgm:t>
    </dgm:pt>
    <dgm:pt modelId="{C0432C20-4E47-4B18-ADB6-56AD779AA5C5}" type="pres">
      <dgm:prSet presAssocID="{E36F6AEB-40E9-42C9-AC69-F3BD52C015F1}" presName="hierRoot2" presStyleCnt="0">
        <dgm:presLayoutVars>
          <dgm:hierBranch val="init"/>
        </dgm:presLayoutVars>
      </dgm:prSet>
      <dgm:spPr/>
    </dgm:pt>
    <dgm:pt modelId="{408634FB-1101-49C3-B3E7-BCBECE905BEA}" type="pres">
      <dgm:prSet presAssocID="{E36F6AEB-40E9-42C9-AC69-F3BD52C015F1}" presName="rootComposite" presStyleCnt="0"/>
      <dgm:spPr/>
    </dgm:pt>
    <dgm:pt modelId="{179FFC01-A5E5-4C73-857A-BC266E0CBA43}" type="pres">
      <dgm:prSet presAssocID="{E36F6AEB-40E9-42C9-AC69-F3BD52C015F1}" presName="rootText" presStyleLbl="node4" presStyleIdx="13" presStyleCnt="18" custScaleX="132731" custScaleY="102495">
        <dgm:presLayoutVars>
          <dgm:chPref val="3"/>
        </dgm:presLayoutVars>
      </dgm:prSet>
      <dgm:spPr/>
      <dgm:t>
        <a:bodyPr/>
        <a:lstStyle/>
        <a:p>
          <a:endParaRPr lang="en-US"/>
        </a:p>
      </dgm:t>
    </dgm:pt>
    <dgm:pt modelId="{183EC90F-B731-4825-B5A3-F4D707300929}" type="pres">
      <dgm:prSet presAssocID="{E36F6AEB-40E9-42C9-AC69-F3BD52C015F1}" presName="rootConnector" presStyleLbl="node4" presStyleIdx="13" presStyleCnt="18"/>
      <dgm:spPr/>
      <dgm:t>
        <a:bodyPr/>
        <a:lstStyle/>
        <a:p>
          <a:endParaRPr lang="en-US"/>
        </a:p>
      </dgm:t>
    </dgm:pt>
    <dgm:pt modelId="{8AD0D6BE-F5BA-4FC2-BB37-37D872C62157}" type="pres">
      <dgm:prSet presAssocID="{E36F6AEB-40E9-42C9-AC69-F3BD52C015F1}" presName="hierChild4" presStyleCnt="0"/>
      <dgm:spPr/>
    </dgm:pt>
    <dgm:pt modelId="{BC8A0500-8D90-42A8-8B6E-18317C2093C2}" type="pres">
      <dgm:prSet presAssocID="{E36F6AEB-40E9-42C9-AC69-F3BD52C015F1}" presName="hierChild5" presStyleCnt="0"/>
      <dgm:spPr/>
    </dgm:pt>
    <dgm:pt modelId="{19674164-C163-4E62-99B4-5116E8D792D0}" type="pres">
      <dgm:prSet presAssocID="{C79D341A-1DC8-48DC-A11C-824E4FA81EC1}" presName="Name64" presStyleLbl="parChTrans1D4" presStyleIdx="14" presStyleCnt="18"/>
      <dgm:spPr/>
      <dgm:t>
        <a:bodyPr/>
        <a:lstStyle/>
        <a:p>
          <a:endParaRPr lang="en-US"/>
        </a:p>
      </dgm:t>
    </dgm:pt>
    <dgm:pt modelId="{25DCCB6E-571D-42FB-B76D-76828E88DC79}" type="pres">
      <dgm:prSet presAssocID="{5125A92B-5F14-40AF-B99B-9BADADCF3405}" presName="hierRoot2" presStyleCnt="0">
        <dgm:presLayoutVars>
          <dgm:hierBranch val="init"/>
        </dgm:presLayoutVars>
      </dgm:prSet>
      <dgm:spPr/>
    </dgm:pt>
    <dgm:pt modelId="{1CE8D262-20A4-4BA0-B759-F205749A8BC6}" type="pres">
      <dgm:prSet presAssocID="{5125A92B-5F14-40AF-B99B-9BADADCF3405}" presName="rootComposite" presStyleCnt="0"/>
      <dgm:spPr/>
    </dgm:pt>
    <dgm:pt modelId="{ED1D7E3B-4B70-4263-95ED-60943E11EFF0}" type="pres">
      <dgm:prSet presAssocID="{5125A92B-5F14-40AF-B99B-9BADADCF3405}" presName="rootText" presStyleLbl="node4" presStyleIdx="14" presStyleCnt="18" custScaleX="141822" custScaleY="86292">
        <dgm:presLayoutVars>
          <dgm:chPref val="3"/>
        </dgm:presLayoutVars>
      </dgm:prSet>
      <dgm:spPr/>
      <dgm:t>
        <a:bodyPr/>
        <a:lstStyle/>
        <a:p>
          <a:endParaRPr lang="en-US"/>
        </a:p>
      </dgm:t>
    </dgm:pt>
    <dgm:pt modelId="{51FAE9EB-614B-4853-B379-0521A1D70139}" type="pres">
      <dgm:prSet presAssocID="{5125A92B-5F14-40AF-B99B-9BADADCF3405}" presName="rootConnector" presStyleLbl="node4" presStyleIdx="14" presStyleCnt="18"/>
      <dgm:spPr/>
      <dgm:t>
        <a:bodyPr/>
        <a:lstStyle/>
        <a:p>
          <a:endParaRPr lang="en-US"/>
        </a:p>
      </dgm:t>
    </dgm:pt>
    <dgm:pt modelId="{770795E1-479C-41C2-93CB-4A9D416A14C1}" type="pres">
      <dgm:prSet presAssocID="{5125A92B-5F14-40AF-B99B-9BADADCF3405}" presName="hierChild4" presStyleCnt="0"/>
      <dgm:spPr/>
    </dgm:pt>
    <dgm:pt modelId="{6092D384-D309-46B6-8B25-132FD8E71E2E}" type="pres">
      <dgm:prSet presAssocID="{5125A92B-5F14-40AF-B99B-9BADADCF3405}" presName="hierChild5" presStyleCnt="0"/>
      <dgm:spPr/>
    </dgm:pt>
    <dgm:pt modelId="{1814BBE0-D8BD-4BF0-8AAD-AF5648719760}" type="pres">
      <dgm:prSet presAssocID="{9BA9077A-DDC9-49B7-BD5F-3ED7A1127755}" presName="hierChild5" presStyleCnt="0"/>
      <dgm:spPr/>
    </dgm:pt>
    <dgm:pt modelId="{66972EFE-68AC-4153-AF8D-14FEA9FBA22C}" type="pres">
      <dgm:prSet presAssocID="{40506AFB-CB11-4037-8D6E-12E624563B04}" presName="Name64" presStyleLbl="parChTrans1D3" presStyleIdx="13" presStyleCnt="14"/>
      <dgm:spPr/>
      <dgm:t>
        <a:bodyPr/>
        <a:lstStyle/>
        <a:p>
          <a:endParaRPr lang="en-US"/>
        </a:p>
      </dgm:t>
    </dgm:pt>
    <dgm:pt modelId="{9EAA5507-7253-498F-80AF-5D03D9A55649}" type="pres">
      <dgm:prSet presAssocID="{1E3A78A9-52ED-43EA-A5F7-2B1085993033}" presName="hierRoot2" presStyleCnt="0">
        <dgm:presLayoutVars>
          <dgm:hierBranch val="init"/>
        </dgm:presLayoutVars>
      </dgm:prSet>
      <dgm:spPr/>
    </dgm:pt>
    <dgm:pt modelId="{7427B301-25FA-4B89-80EE-F7989E2B5622}" type="pres">
      <dgm:prSet presAssocID="{1E3A78A9-52ED-43EA-A5F7-2B1085993033}" presName="rootComposite" presStyleCnt="0"/>
      <dgm:spPr/>
    </dgm:pt>
    <dgm:pt modelId="{A4D454F5-BF6E-47F6-95A5-9DFF3EBA6781}" type="pres">
      <dgm:prSet presAssocID="{1E3A78A9-52ED-43EA-A5F7-2B1085993033}" presName="rootText" presStyleLbl="node3" presStyleIdx="13" presStyleCnt="14">
        <dgm:presLayoutVars>
          <dgm:chPref val="3"/>
        </dgm:presLayoutVars>
      </dgm:prSet>
      <dgm:spPr/>
      <dgm:t>
        <a:bodyPr/>
        <a:lstStyle/>
        <a:p>
          <a:endParaRPr lang="en-US"/>
        </a:p>
      </dgm:t>
    </dgm:pt>
    <dgm:pt modelId="{CBCFB447-1E17-457C-A24A-E7150C653258}" type="pres">
      <dgm:prSet presAssocID="{1E3A78A9-52ED-43EA-A5F7-2B1085993033}" presName="rootConnector" presStyleLbl="node3" presStyleIdx="13" presStyleCnt="14"/>
      <dgm:spPr/>
      <dgm:t>
        <a:bodyPr/>
        <a:lstStyle/>
        <a:p>
          <a:endParaRPr lang="en-US"/>
        </a:p>
      </dgm:t>
    </dgm:pt>
    <dgm:pt modelId="{9C0DF7A9-868D-4B4C-A13B-ABD28F765E2E}" type="pres">
      <dgm:prSet presAssocID="{1E3A78A9-52ED-43EA-A5F7-2B1085993033}" presName="hierChild4" presStyleCnt="0"/>
      <dgm:spPr/>
    </dgm:pt>
    <dgm:pt modelId="{25655F6D-6F0B-464E-94E8-8FE703329995}" type="pres">
      <dgm:prSet presAssocID="{6E423FC3-110A-4593-B516-9A419C740993}" presName="Name64" presStyleLbl="parChTrans1D4" presStyleIdx="15" presStyleCnt="18"/>
      <dgm:spPr/>
      <dgm:t>
        <a:bodyPr/>
        <a:lstStyle/>
        <a:p>
          <a:endParaRPr lang="en-US"/>
        </a:p>
      </dgm:t>
    </dgm:pt>
    <dgm:pt modelId="{A0FA0D9B-C0E0-4683-B2E0-415D61A0A67E}" type="pres">
      <dgm:prSet presAssocID="{22A623CA-F343-4C3C-BF4B-ACDABDBB5F6E}" presName="hierRoot2" presStyleCnt="0">
        <dgm:presLayoutVars>
          <dgm:hierBranch val="init"/>
        </dgm:presLayoutVars>
      </dgm:prSet>
      <dgm:spPr/>
    </dgm:pt>
    <dgm:pt modelId="{22EFBEBB-8CC6-4704-9F34-C53F3482FD79}" type="pres">
      <dgm:prSet presAssocID="{22A623CA-F343-4C3C-BF4B-ACDABDBB5F6E}" presName="rootComposite" presStyleCnt="0"/>
      <dgm:spPr/>
    </dgm:pt>
    <dgm:pt modelId="{E3CF2219-F5FD-4A8B-A028-960A16AED0A9}" type="pres">
      <dgm:prSet presAssocID="{22A623CA-F343-4C3C-BF4B-ACDABDBB5F6E}" presName="rootText" presStyleLbl="node4" presStyleIdx="15" presStyleCnt="18" custScaleX="165623" custScaleY="119766">
        <dgm:presLayoutVars>
          <dgm:chPref val="3"/>
        </dgm:presLayoutVars>
      </dgm:prSet>
      <dgm:spPr/>
      <dgm:t>
        <a:bodyPr/>
        <a:lstStyle/>
        <a:p>
          <a:endParaRPr lang="zh-TW" altLang="en-US"/>
        </a:p>
      </dgm:t>
    </dgm:pt>
    <dgm:pt modelId="{D09ADE27-270A-4A09-A337-702820134EB3}" type="pres">
      <dgm:prSet presAssocID="{22A623CA-F343-4C3C-BF4B-ACDABDBB5F6E}" presName="rootConnector" presStyleLbl="node4" presStyleIdx="15" presStyleCnt="18"/>
      <dgm:spPr/>
      <dgm:t>
        <a:bodyPr/>
        <a:lstStyle/>
        <a:p>
          <a:endParaRPr lang="en-US"/>
        </a:p>
      </dgm:t>
    </dgm:pt>
    <dgm:pt modelId="{32B00B09-223A-457D-8CB4-809546565724}" type="pres">
      <dgm:prSet presAssocID="{22A623CA-F343-4C3C-BF4B-ACDABDBB5F6E}" presName="hierChild4" presStyleCnt="0"/>
      <dgm:spPr/>
    </dgm:pt>
    <dgm:pt modelId="{1749AEA2-0FC0-4F99-9B17-E8EDA1B62FFA}" type="pres">
      <dgm:prSet presAssocID="{22A623CA-F343-4C3C-BF4B-ACDABDBB5F6E}" presName="hierChild5" presStyleCnt="0"/>
      <dgm:spPr/>
    </dgm:pt>
    <dgm:pt modelId="{6B7E3F79-5578-4822-9560-2850ECD859D2}" type="pres">
      <dgm:prSet presAssocID="{36527FA3-76AB-467F-8B19-D119497C0C7D}" presName="Name64" presStyleLbl="parChTrans1D4" presStyleIdx="16" presStyleCnt="18"/>
      <dgm:spPr/>
      <dgm:t>
        <a:bodyPr/>
        <a:lstStyle/>
        <a:p>
          <a:endParaRPr lang="en-US"/>
        </a:p>
      </dgm:t>
    </dgm:pt>
    <dgm:pt modelId="{9039E42B-601A-460D-AB3F-26401F9D1C53}" type="pres">
      <dgm:prSet presAssocID="{028123BE-DC35-43C4-B7A3-E158C77F1CEF}" presName="hierRoot2" presStyleCnt="0">
        <dgm:presLayoutVars>
          <dgm:hierBranch val="init"/>
        </dgm:presLayoutVars>
      </dgm:prSet>
      <dgm:spPr/>
    </dgm:pt>
    <dgm:pt modelId="{E608138F-CBA4-4C2B-A8C4-580EB19FA7B4}" type="pres">
      <dgm:prSet presAssocID="{028123BE-DC35-43C4-B7A3-E158C77F1CEF}" presName="rootComposite" presStyleCnt="0"/>
      <dgm:spPr/>
    </dgm:pt>
    <dgm:pt modelId="{86A1DBAA-19FB-4032-93C8-49F6B873FB0A}" type="pres">
      <dgm:prSet presAssocID="{028123BE-DC35-43C4-B7A3-E158C77F1CEF}" presName="rootText" presStyleLbl="node4" presStyleIdx="16" presStyleCnt="18" custScaleX="154062" custScaleY="102200">
        <dgm:presLayoutVars>
          <dgm:chPref val="3"/>
        </dgm:presLayoutVars>
      </dgm:prSet>
      <dgm:spPr/>
      <dgm:t>
        <a:bodyPr/>
        <a:lstStyle/>
        <a:p>
          <a:endParaRPr lang="zh-TW" altLang="en-US"/>
        </a:p>
      </dgm:t>
    </dgm:pt>
    <dgm:pt modelId="{3EC2C0A6-AA04-41B0-BB9B-840D00349712}" type="pres">
      <dgm:prSet presAssocID="{028123BE-DC35-43C4-B7A3-E158C77F1CEF}" presName="rootConnector" presStyleLbl="node4" presStyleIdx="16" presStyleCnt="18"/>
      <dgm:spPr/>
      <dgm:t>
        <a:bodyPr/>
        <a:lstStyle/>
        <a:p>
          <a:endParaRPr lang="en-US"/>
        </a:p>
      </dgm:t>
    </dgm:pt>
    <dgm:pt modelId="{C7AE2C41-839E-420D-A708-C22C5F89517F}" type="pres">
      <dgm:prSet presAssocID="{028123BE-DC35-43C4-B7A3-E158C77F1CEF}" presName="hierChild4" presStyleCnt="0"/>
      <dgm:spPr/>
    </dgm:pt>
    <dgm:pt modelId="{BC03F59B-FA11-4118-9069-C9C4D9A404C4}" type="pres">
      <dgm:prSet presAssocID="{028123BE-DC35-43C4-B7A3-E158C77F1CEF}" presName="hierChild5" presStyleCnt="0"/>
      <dgm:spPr/>
    </dgm:pt>
    <dgm:pt modelId="{5D18DF46-C991-4AEF-846F-95A5F77C9545}" type="pres">
      <dgm:prSet presAssocID="{B45BE052-405B-41D8-8D91-32CA0770D561}" presName="Name64" presStyleLbl="parChTrans1D4" presStyleIdx="17" presStyleCnt="18"/>
      <dgm:spPr/>
      <dgm:t>
        <a:bodyPr/>
        <a:lstStyle/>
        <a:p>
          <a:endParaRPr lang="en-US"/>
        </a:p>
      </dgm:t>
    </dgm:pt>
    <dgm:pt modelId="{8E4DE5C5-C839-452A-B824-7AC4A9E8CC83}" type="pres">
      <dgm:prSet presAssocID="{3B3742A6-9F8C-4027-A786-B770F503E948}" presName="hierRoot2" presStyleCnt="0">
        <dgm:presLayoutVars>
          <dgm:hierBranch val="init"/>
        </dgm:presLayoutVars>
      </dgm:prSet>
      <dgm:spPr/>
    </dgm:pt>
    <dgm:pt modelId="{5B16F609-FC17-462D-B2DC-8DC987485BE7}" type="pres">
      <dgm:prSet presAssocID="{3B3742A6-9F8C-4027-A786-B770F503E948}" presName="rootComposite" presStyleCnt="0"/>
      <dgm:spPr/>
    </dgm:pt>
    <dgm:pt modelId="{90815900-109D-41CB-8330-6308D7E7A9B7}" type="pres">
      <dgm:prSet presAssocID="{3B3742A6-9F8C-4027-A786-B770F503E948}" presName="rootText" presStyleLbl="node4" presStyleIdx="17" presStyleCnt="18" custScaleX="149805" custScaleY="85733">
        <dgm:presLayoutVars>
          <dgm:chPref val="3"/>
        </dgm:presLayoutVars>
      </dgm:prSet>
      <dgm:spPr/>
      <dgm:t>
        <a:bodyPr/>
        <a:lstStyle/>
        <a:p>
          <a:endParaRPr lang="en-US"/>
        </a:p>
      </dgm:t>
    </dgm:pt>
    <dgm:pt modelId="{09427A89-3446-48CB-8069-294D997C3F69}" type="pres">
      <dgm:prSet presAssocID="{3B3742A6-9F8C-4027-A786-B770F503E948}" presName="rootConnector" presStyleLbl="node4" presStyleIdx="17" presStyleCnt="18"/>
      <dgm:spPr/>
      <dgm:t>
        <a:bodyPr/>
        <a:lstStyle/>
        <a:p>
          <a:endParaRPr lang="en-US"/>
        </a:p>
      </dgm:t>
    </dgm:pt>
    <dgm:pt modelId="{E7E11682-0D1A-4A46-AB0B-E849114C4D90}" type="pres">
      <dgm:prSet presAssocID="{3B3742A6-9F8C-4027-A786-B770F503E948}" presName="hierChild4" presStyleCnt="0"/>
      <dgm:spPr/>
    </dgm:pt>
    <dgm:pt modelId="{F8C6B113-3B28-4C0D-BAD3-54113DD190B5}" type="pres">
      <dgm:prSet presAssocID="{3B3742A6-9F8C-4027-A786-B770F503E948}" presName="hierChild5" presStyleCnt="0"/>
      <dgm:spPr/>
    </dgm:pt>
    <dgm:pt modelId="{D848BBE6-94E2-4395-B7A3-553E65E6BF4E}" type="pres">
      <dgm:prSet presAssocID="{1E3A78A9-52ED-43EA-A5F7-2B1085993033}" presName="hierChild5" presStyleCnt="0"/>
      <dgm:spPr/>
    </dgm:pt>
    <dgm:pt modelId="{6EA4B28D-04BC-4258-B62D-8422BFEF0379}" type="pres">
      <dgm:prSet presAssocID="{483093F4-65B0-46AE-9A9E-80319F5C4CA5}" presName="hierChild5" presStyleCnt="0"/>
      <dgm:spPr/>
    </dgm:pt>
    <dgm:pt modelId="{E2EF7B88-105B-44F0-962E-C3E42F0B32ED}" type="pres">
      <dgm:prSet presAssocID="{CF49CDE2-BCD7-410C-8876-C479C7EA2A0C}" presName="hierChild3" presStyleCnt="0"/>
      <dgm:spPr/>
    </dgm:pt>
  </dgm:ptLst>
  <dgm:cxnLst>
    <dgm:cxn modelId="{EE3A68B7-C7DD-4F8D-BD40-BA1B7B8C1EEC}" type="presOf" srcId="{CF49CDE2-BCD7-410C-8876-C479C7EA2A0C}" destId="{3B87E3CE-19D3-46D1-824E-1EBD6B95B7BD}" srcOrd="0" destOrd="0" presId="urn:microsoft.com/office/officeart/2009/3/layout/HorizontalOrganizationChart"/>
    <dgm:cxn modelId="{4A247CBE-6E39-4C55-A46E-7E94A59B89B5}" type="presOf" srcId="{FA73ED62-8459-456D-8454-7E2680DEB964}" destId="{70AEF5F5-627C-4974-BBAA-EB194CC1CF0E}" srcOrd="0" destOrd="0" presId="urn:microsoft.com/office/officeart/2009/3/layout/HorizontalOrganizationChart"/>
    <dgm:cxn modelId="{AD82E5B4-36E5-481A-85FD-EC72AB28F70A}" type="presOf" srcId="{E87D523A-F34D-4391-BF0A-CAF847DA98D1}" destId="{947C7165-2C2C-4A80-8369-C14DF578D426}" srcOrd="0" destOrd="0" presId="urn:microsoft.com/office/officeart/2009/3/layout/HorizontalOrganizationChart"/>
    <dgm:cxn modelId="{B7EA96CA-A3C8-4BA3-838C-D277B3416241}" srcId="{EB50CE1C-F4B0-4A5F-AF5C-59C95AE8DA40}" destId="{D7910E26-8C82-416F-B96E-AC29B0A3279C}" srcOrd="0" destOrd="0" parTransId="{BE7EEF37-0243-4D91-9913-3FD46D47B808}" sibTransId="{C88DF275-A0DA-4164-9A65-A3B5E157EF1E}"/>
    <dgm:cxn modelId="{3F2291F9-F464-40D6-AA50-CAC5DAE26F33}" type="presOf" srcId="{CA789587-A483-41D4-BF62-47E90EE7A96E}" destId="{6D86B013-D0E1-4557-8940-9A6223355567}" srcOrd="0" destOrd="0" presId="urn:microsoft.com/office/officeart/2009/3/layout/HorizontalOrganizationChart"/>
    <dgm:cxn modelId="{25756857-B2A6-4AC5-9DEE-83571253F1CD}" type="presOf" srcId="{DF1BEE42-D533-4427-BAA0-D159133DA84E}" destId="{1A2E29ED-43EB-4923-906F-F340E350A725}" srcOrd="0" destOrd="0" presId="urn:microsoft.com/office/officeart/2009/3/layout/HorizontalOrganizationChart"/>
    <dgm:cxn modelId="{7DE668B5-43DF-4F77-A090-E889FA81230A}" type="presOf" srcId="{178B792F-F7B8-471C-A4B2-8DEDA13AB86B}" destId="{324C1083-640B-4E75-8E56-59A121B4CCD4}" srcOrd="0" destOrd="0" presId="urn:microsoft.com/office/officeart/2009/3/layout/HorizontalOrganizationChart"/>
    <dgm:cxn modelId="{01E91117-129F-4F6C-AF6F-931AFBDFA0C2}" type="presOf" srcId="{5125A92B-5F14-40AF-B99B-9BADADCF3405}" destId="{ED1D7E3B-4B70-4263-95ED-60943E11EFF0}" srcOrd="0" destOrd="0" presId="urn:microsoft.com/office/officeart/2009/3/layout/HorizontalOrganizationChart"/>
    <dgm:cxn modelId="{45AF5BC5-9C3F-4418-B151-EE0E0986B389}" type="presOf" srcId="{CA789587-A483-41D4-BF62-47E90EE7A96E}" destId="{97558F0B-E45E-45D1-8D1F-9D7835CBA216}" srcOrd="1" destOrd="0" presId="urn:microsoft.com/office/officeart/2009/3/layout/HorizontalOrganizationChart"/>
    <dgm:cxn modelId="{CB0C45EC-D5F6-47F7-BA45-74239D01F689}" type="presOf" srcId="{700CC8A8-04F8-4CF8-B5CD-A82C4663EECA}" destId="{AFEDBD2B-7FBC-456C-9655-76769267DA60}" srcOrd="0" destOrd="0" presId="urn:microsoft.com/office/officeart/2009/3/layout/HorizontalOrganizationChart"/>
    <dgm:cxn modelId="{1925B435-FDC5-4058-ADE0-74E4BDEFE696}" type="presOf" srcId="{93B2DC35-116A-445F-AF78-D90BE4BE741E}" destId="{61FBF972-D08B-4DED-AE2C-FA0CEC01BEB3}" srcOrd="0" destOrd="0" presId="urn:microsoft.com/office/officeart/2009/3/layout/HorizontalOrganizationChart"/>
    <dgm:cxn modelId="{A1F7337A-FAFE-4627-92F6-76C4BBC27E14}" type="presOf" srcId="{EA482240-C789-4269-8145-7DD5B4DD2078}" destId="{2887234C-BA93-44BD-BE0D-9B3EE5049E19}" srcOrd="1" destOrd="0" presId="urn:microsoft.com/office/officeart/2009/3/layout/HorizontalOrganizationChart"/>
    <dgm:cxn modelId="{F5FABD43-9807-48D3-9DAD-C5A948804B21}" type="presOf" srcId="{D16A3C06-C68B-4CFD-AF1D-9FF482080FA3}" destId="{7885F8BC-CECC-430F-9427-4D7C25075304}" srcOrd="1" destOrd="0" presId="urn:microsoft.com/office/officeart/2009/3/layout/HorizontalOrganizationChart"/>
    <dgm:cxn modelId="{835E864F-D129-4001-AE52-A73D3AD77427}" type="presOf" srcId="{86B744C8-B04B-4E37-9681-6D9A6AADDB02}" destId="{B74966C6-2E80-48CD-A240-29644736B7C7}" srcOrd="1" destOrd="0" presId="urn:microsoft.com/office/officeart/2009/3/layout/HorizontalOrganizationChart"/>
    <dgm:cxn modelId="{E34D668D-CACF-4503-825B-7B6509F49AAA}" type="presOf" srcId="{DC35E65E-5DED-47E1-8168-F9DC16B73E4C}" destId="{1BA8E39F-96A6-4029-BB51-76950048B84B}" srcOrd="0" destOrd="0" presId="urn:microsoft.com/office/officeart/2009/3/layout/HorizontalOrganizationChart"/>
    <dgm:cxn modelId="{CAC5A997-FEA4-43B3-83B1-FD5BD730DA7F}" type="presOf" srcId="{3B3742A6-9F8C-4027-A786-B770F503E948}" destId="{09427A89-3446-48CB-8069-294D997C3F69}" srcOrd="1" destOrd="0" presId="urn:microsoft.com/office/officeart/2009/3/layout/HorizontalOrganizationChart"/>
    <dgm:cxn modelId="{BEFD04AD-4B15-4100-877F-CD16F86AEE0C}" srcId="{2375DA0C-BAF2-475F-BFA6-213B7C31B35F}" destId="{700CC8A8-04F8-4CF8-B5CD-A82C4663EECA}" srcOrd="1" destOrd="0" parTransId="{51A8DBCE-F915-48FE-AE94-A5CF49CD8C6A}" sibTransId="{F1723F68-393A-4916-8BAC-76E21F87C67F}"/>
    <dgm:cxn modelId="{344CADE9-480C-44CA-86A1-3B4C77AB0F0F}" type="presOf" srcId="{E36F6AEB-40E9-42C9-AC69-F3BD52C015F1}" destId="{183EC90F-B731-4825-B5A3-F4D707300929}" srcOrd="1" destOrd="0" presId="urn:microsoft.com/office/officeart/2009/3/layout/HorizontalOrganizationChart"/>
    <dgm:cxn modelId="{9391EDEC-A1C3-4CC5-9EDD-173B73C17DF2}" type="presOf" srcId="{86B744C8-B04B-4E37-9681-6D9A6AADDB02}" destId="{D5F2EA51-52E2-41DD-95EC-09B65922CD98}" srcOrd="0" destOrd="0" presId="urn:microsoft.com/office/officeart/2009/3/layout/HorizontalOrganizationChart"/>
    <dgm:cxn modelId="{480BEFEF-D176-4037-9620-BD8FF5B3BCBE}" type="presOf" srcId="{3B3742A6-9F8C-4027-A786-B770F503E948}" destId="{90815900-109D-41CB-8330-6308D7E7A9B7}" srcOrd="0" destOrd="0" presId="urn:microsoft.com/office/officeart/2009/3/layout/HorizontalOrganizationChart"/>
    <dgm:cxn modelId="{F9F76921-6754-40D8-8C03-FFBBC6B19CCF}" type="presOf" srcId="{30CF55F7-7110-4435-9FD3-F4FCB0BDA96B}" destId="{F305615D-0CC6-4697-8691-87F27C853A39}" srcOrd="1" destOrd="0" presId="urn:microsoft.com/office/officeart/2009/3/layout/HorizontalOrganizationChart"/>
    <dgm:cxn modelId="{B8FA6490-5D60-440F-A317-5F30510F3047}" type="presOf" srcId="{EB50CE1C-F4B0-4A5F-AF5C-59C95AE8DA40}" destId="{064931A8-F0C5-450B-94E1-07AE542B2693}" srcOrd="0" destOrd="0" presId="urn:microsoft.com/office/officeart/2009/3/layout/HorizontalOrganizationChart"/>
    <dgm:cxn modelId="{7075F908-3779-4311-8D79-E5438FFA9C7A}" type="presOf" srcId="{D1D76742-C15D-40FE-AFC1-868C4FB19017}" destId="{E5B1FD70-1D59-49F8-8C4E-D2C845452828}" srcOrd="0" destOrd="0" presId="urn:microsoft.com/office/officeart/2009/3/layout/HorizontalOrganizationChart"/>
    <dgm:cxn modelId="{92777E9B-8BB3-421B-9B10-157B4F4E143A}" type="presOf" srcId="{22A623CA-F343-4C3C-BF4B-ACDABDBB5F6E}" destId="{E3CF2219-F5FD-4A8B-A028-960A16AED0A9}" srcOrd="0" destOrd="0" presId="urn:microsoft.com/office/officeart/2009/3/layout/HorizontalOrganizationChart"/>
    <dgm:cxn modelId="{24ACA8AE-38FA-4A01-A30A-BFD168A47F61}" type="presOf" srcId="{B65534F4-2BBC-4FB1-A249-E7DE8D735640}" destId="{D6BDCD22-77AD-4B45-9FF3-E12981D4BAD1}" srcOrd="1" destOrd="0" presId="urn:microsoft.com/office/officeart/2009/3/layout/HorizontalOrganizationChart"/>
    <dgm:cxn modelId="{8B69C1F6-7223-444E-8495-C1B3F4B852FD}" type="presOf" srcId="{907148B5-B384-4EBA-9EDE-A5B389488FE0}" destId="{6673A79B-75F0-4C7F-BE66-381E7090D109}" srcOrd="1" destOrd="0" presId="urn:microsoft.com/office/officeart/2009/3/layout/HorizontalOrganizationChart"/>
    <dgm:cxn modelId="{F6DD581C-DF14-461C-AD3A-78EBAC5323F5}" type="presOf" srcId="{C79D341A-1DC8-48DC-A11C-824E4FA81EC1}" destId="{19674164-C163-4E62-99B4-5116E8D792D0}" srcOrd="0" destOrd="0" presId="urn:microsoft.com/office/officeart/2009/3/layout/HorizontalOrganizationChart"/>
    <dgm:cxn modelId="{89A51E6C-81DE-4255-82E1-3659F39806EE}" srcId="{483093F4-65B0-46AE-9A9E-80319F5C4CA5}" destId="{1E3A78A9-52ED-43EA-A5F7-2B1085993033}" srcOrd="1" destOrd="0" parTransId="{40506AFB-CB11-4037-8D6E-12E624563B04}" sibTransId="{1BBC4DED-088E-4928-AA2D-402F9E354CDC}"/>
    <dgm:cxn modelId="{FC22AD5B-696A-4890-9583-193BB0F787CE}" type="presOf" srcId="{A3E1300B-EC66-4824-9497-85FDFFDDCE6B}" destId="{C8D23118-9BA5-442D-BADF-9F197F56F35E}" srcOrd="0" destOrd="0" presId="urn:microsoft.com/office/officeart/2009/3/layout/HorizontalOrganizationChart"/>
    <dgm:cxn modelId="{BE2B1B6B-CE18-48A6-A83C-980A0E526777}" type="presOf" srcId="{193DF1EC-0E2A-495C-915D-398076E3F9C8}" destId="{E3976E13-F9F4-46BC-B9D3-F8674A273874}" srcOrd="0" destOrd="0" presId="urn:microsoft.com/office/officeart/2009/3/layout/HorizontalOrganizationChart"/>
    <dgm:cxn modelId="{073B9319-6954-469B-B043-0D97617BE19A}" type="presOf" srcId="{7CA03442-88A0-4B14-99DE-FA96D5D5D9CD}" destId="{97C778F1-8090-4EF8-BA48-F42F66665AB4}" srcOrd="0" destOrd="0" presId="urn:microsoft.com/office/officeart/2009/3/layout/HorizontalOrganizationChart"/>
    <dgm:cxn modelId="{733E0C77-4A25-4488-8782-B690027C921A}" srcId="{CF49CDE2-BCD7-410C-8876-C479C7EA2A0C}" destId="{483093F4-65B0-46AE-9A9E-80319F5C4CA5}" srcOrd="4" destOrd="0" parTransId="{0CAFE7AB-911E-4121-ACCA-FCFA77504D41}" sibTransId="{5448C0CE-7C21-41CC-8EA5-71C00D5786B8}"/>
    <dgm:cxn modelId="{3E22FE78-7DE0-4979-A126-794519748B79}" type="presOf" srcId="{7CA03442-88A0-4B14-99DE-FA96D5D5D9CD}" destId="{4D792214-28FC-441E-BF5A-31C1C6DBEDA9}" srcOrd="1" destOrd="0" presId="urn:microsoft.com/office/officeart/2009/3/layout/HorizontalOrganizationChart"/>
    <dgm:cxn modelId="{4413B64F-C229-47AA-AFB8-BB30E37C8DE2}" type="presOf" srcId="{AB512DAA-0B35-46A9-A915-80B8180FEEDB}" destId="{22F249C3-BF44-432F-9D81-E3FFB6A1873A}" srcOrd="1" destOrd="0" presId="urn:microsoft.com/office/officeart/2009/3/layout/HorizontalOrganizationChart"/>
    <dgm:cxn modelId="{7DFFBAB8-BDBA-44C0-9A0C-6C35FD27DFD1}" srcId="{1E3A78A9-52ED-43EA-A5F7-2B1085993033}" destId="{22A623CA-F343-4C3C-BF4B-ACDABDBB5F6E}" srcOrd="0" destOrd="0" parTransId="{6E423FC3-110A-4593-B516-9A419C740993}" sibTransId="{11BC75F9-7436-4312-9E2E-1E6D28511C90}"/>
    <dgm:cxn modelId="{3E95D14C-47EC-458E-8D02-671007750236}" type="presOf" srcId="{76848657-9225-41C3-B021-94F46ACB26DF}" destId="{FDECFDCD-4E43-435F-9B2D-86F7923638E5}" srcOrd="1" destOrd="0" presId="urn:microsoft.com/office/officeart/2009/3/layout/HorizontalOrganizationChart"/>
    <dgm:cxn modelId="{DB738C96-6006-4B00-A0FA-3F35C464FC0E}" srcId="{CF49CDE2-BCD7-410C-8876-C479C7EA2A0C}" destId="{9E9CC438-E723-4E62-8B45-7AC6F4C212BF}" srcOrd="1" destOrd="0" parTransId="{47B29B92-517B-4585-9D20-38E8358EFE6A}" sibTransId="{240B9506-2DA0-4BEF-88B1-C2FCFE83E09E}"/>
    <dgm:cxn modelId="{DC9BAF61-6E69-4E2F-A74E-1CB1211CDB15}" srcId="{E87D523A-F34D-4391-BF0A-CAF847DA98D1}" destId="{778D6725-79BF-45C3-9B1A-24FB1D15DB82}" srcOrd="1" destOrd="0" parTransId="{89FAA80A-0D48-4F81-B44B-7763C5346B50}" sibTransId="{2A176892-25CD-408E-BC6A-31401A08447A}"/>
    <dgm:cxn modelId="{64AE298E-1BB3-4B35-A609-ED6FC6DB5194}" type="presOf" srcId="{D7910E26-8C82-416F-B96E-AC29B0A3279C}" destId="{694322AE-4708-4C6F-B7D7-0E128734DF43}" srcOrd="1" destOrd="0" presId="urn:microsoft.com/office/officeart/2009/3/layout/HorizontalOrganizationChart"/>
    <dgm:cxn modelId="{16E9A0BF-F39A-4407-847A-F5274D244E85}" srcId="{9BA9077A-DDC9-49B7-BD5F-3ED7A1127755}" destId="{E36F6AEB-40E9-42C9-AC69-F3BD52C015F1}" srcOrd="1" destOrd="0" parTransId="{1021B9AA-DFDC-4D7F-9689-7A5852D44437}" sibTransId="{0CD293F1-1983-4935-B117-9F18A51ED4C6}"/>
    <dgm:cxn modelId="{CC96CE14-EE3D-4FEC-8AB0-B4F3390EFE24}" type="presOf" srcId="{9E9CC438-E723-4E62-8B45-7AC6F4C212BF}" destId="{93FEF17F-8DAA-41E9-A674-C2724ED8F724}" srcOrd="0" destOrd="0" presId="urn:microsoft.com/office/officeart/2009/3/layout/HorizontalOrganizationChart"/>
    <dgm:cxn modelId="{A9D22B1A-C0F5-4760-9F36-2E6675A6DE30}" srcId="{9E9CC438-E723-4E62-8B45-7AC6F4C212BF}" destId="{86B744C8-B04B-4E37-9681-6D9A6AADDB02}" srcOrd="0" destOrd="0" parTransId="{9DC692D6-E349-4976-91DF-586264619779}" sibTransId="{3B58379B-5453-4EC6-8153-ECA6AA6805EA}"/>
    <dgm:cxn modelId="{2AF8EE55-1877-45B4-ADC0-1C77ADB149F6}" srcId="{127DE74E-6D6D-4F49-8B8F-C5F5CE8593F0}" destId="{30CF55F7-7110-4435-9FD3-F4FCB0BDA96B}" srcOrd="1" destOrd="0" parTransId="{290783B5-CDCF-459B-B923-AD13764F5BEE}" sibTransId="{E2FB8DE1-413D-4B77-86A1-6C62F8151FAC}"/>
    <dgm:cxn modelId="{2179B767-5718-4D12-AF00-149BBD012CA0}" type="presOf" srcId="{2D7E376C-2697-410C-9F50-8AE4A0146B24}" destId="{AA7CF0C0-30DA-40AD-8C8B-EF279B543258}" srcOrd="1" destOrd="0" presId="urn:microsoft.com/office/officeart/2009/3/layout/HorizontalOrganizationChart"/>
    <dgm:cxn modelId="{0B72AFBC-A52F-43E3-A790-3A6162E0F22C}" type="presOf" srcId="{51A8DBCE-F915-48FE-AE94-A5CF49CD8C6A}" destId="{8F054186-EA42-4F67-8B98-EE9C28111528}" srcOrd="0" destOrd="0" presId="urn:microsoft.com/office/officeart/2009/3/layout/HorizontalOrganizationChart"/>
    <dgm:cxn modelId="{95026B81-7B88-43AE-BEB4-7204A235E8AB}" srcId="{7CA03442-88A0-4B14-99DE-FA96D5D5D9CD}" destId="{EB50CE1C-F4B0-4A5F-AF5C-59C95AE8DA40}" srcOrd="0" destOrd="0" parTransId="{95B28EA1-92D2-4FCF-916D-EC0A0F813BAA}" sibTransId="{CEBBEBA3-06D0-4C2A-A99D-941D710538FD}"/>
    <dgm:cxn modelId="{D4CFDB6C-0BA0-43AC-8ADA-B8D871C06125}" type="presOf" srcId="{95B28EA1-92D2-4FCF-916D-EC0A0F813BAA}" destId="{73B09C90-7024-43EC-8225-EF2B63C93A40}" srcOrd="0" destOrd="0" presId="urn:microsoft.com/office/officeart/2009/3/layout/HorizontalOrganizationChart"/>
    <dgm:cxn modelId="{3A99D840-8F55-4DB1-9F55-0CD29E78239E}" type="presOf" srcId="{2375DA0C-BAF2-475F-BFA6-213B7C31B35F}" destId="{0B805A54-42CA-4000-BA10-EFF45FF9081E}" srcOrd="0" destOrd="0" presId="urn:microsoft.com/office/officeart/2009/3/layout/HorizontalOrganizationChart"/>
    <dgm:cxn modelId="{1BD0BFA4-4F52-4929-A436-A88B061D5DAF}" type="presOf" srcId="{5125A92B-5F14-40AF-B99B-9BADADCF3405}" destId="{51FAE9EB-614B-4853-B379-0521A1D70139}" srcOrd="1" destOrd="0" presId="urn:microsoft.com/office/officeart/2009/3/layout/HorizontalOrganizationChart"/>
    <dgm:cxn modelId="{A4029052-90B4-463A-8648-336D6BD7FB29}" type="presOf" srcId="{5BAFA923-AF44-44C8-8C7B-FC3A29BE3137}" destId="{DB83B3A2-D3C6-45BE-B35F-4CBCEBED8EBD}" srcOrd="0" destOrd="0" presId="urn:microsoft.com/office/officeart/2009/3/layout/HorizontalOrganizationChart"/>
    <dgm:cxn modelId="{0B2DEB99-7564-42D9-9135-427993562AF4}" type="presOf" srcId="{127DE74E-6D6D-4F49-8B8F-C5F5CE8593F0}" destId="{08EF30BF-9428-4A3C-A36F-5380EDB470F5}" srcOrd="1" destOrd="0" presId="urn:microsoft.com/office/officeart/2009/3/layout/HorizontalOrganizationChart"/>
    <dgm:cxn modelId="{FAB1C5F2-6F2E-43BE-9713-77E4FCB9B208}" type="presOf" srcId="{BA4DBF3D-DEF6-40BC-AA48-81571CCD1058}" destId="{273568B6-A3A6-4769-A1F7-076489401770}" srcOrd="0" destOrd="0" presId="urn:microsoft.com/office/officeart/2009/3/layout/HorizontalOrganizationChart"/>
    <dgm:cxn modelId="{DCC21C5A-5342-4D7C-9625-4E01A473EEB3}" srcId="{9BA9077A-DDC9-49B7-BD5F-3ED7A1127755}" destId="{C9D27481-C555-4C03-B16F-B1557E87B025}" srcOrd="0" destOrd="0" parTransId="{D1D76742-C15D-40FE-AFC1-868C4FB19017}" sibTransId="{90B7DE39-34B0-4FFB-8399-1C99F706CB8E}"/>
    <dgm:cxn modelId="{CF5189AE-B7F6-4652-8008-640891B6426C}" srcId="{D7910E26-8C82-416F-B96E-AC29B0A3279C}" destId="{36CAF61C-24AC-4829-A7C0-7B722AE592CB}" srcOrd="1" destOrd="0" parTransId="{DF1BEE42-D533-4427-BAA0-D159133DA84E}" sibTransId="{42446C33-52CE-4ACC-B83A-D2EE91075AFD}"/>
    <dgm:cxn modelId="{BF143D8C-6725-4005-9606-2B1ECDAD63B0}" type="presOf" srcId="{22A623CA-F343-4C3C-BF4B-ACDABDBB5F6E}" destId="{D09ADE27-270A-4A09-A337-702820134EB3}" srcOrd="1" destOrd="0" presId="urn:microsoft.com/office/officeart/2009/3/layout/HorizontalOrganizationChart"/>
    <dgm:cxn modelId="{C46AD16F-2BB2-4BE9-925F-49D41C6F82FF}" srcId="{D7910E26-8C82-416F-B96E-AC29B0A3279C}" destId="{AB512DAA-0B35-46A9-A915-80B8180FEEDB}" srcOrd="0" destOrd="0" parTransId="{4FA6720A-DD24-4D74-8258-DF1776A11880}" sibTransId="{58EED288-028F-4987-8615-AB3885A28503}"/>
    <dgm:cxn modelId="{45BBE177-66B9-4A5E-89AA-1AAEDD465E11}" type="presOf" srcId="{0EA12210-AEE4-4893-848A-A4DFE967E82C}" destId="{57C60BC7-D78C-44ED-AA2D-3BDED26C2DE7}" srcOrd="0" destOrd="0" presId="urn:microsoft.com/office/officeart/2009/3/layout/HorizontalOrganizationChart"/>
    <dgm:cxn modelId="{1B51B896-51BD-4A87-9A79-BCF61F27D88C}" type="presOf" srcId="{028123BE-DC35-43C4-B7A3-E158C77F1CEF}" destId="{3EC2C0A6-AA04-41B0-BB9B-840D00349712}" srcOrd="1" destOrd="0" presId="urn:microsoft.com/office/officeart/2009/3/layout/HorizontalOrganizationChart"/>
    <dgm:cxn modelId="{F0FE0D34-5FF0-4F1C-B99E-A416CBE485EC}" srcId="{E87D523A-F34D-4391-BF0A-CAF847DA98D1}" destId="{C26D3F62-6499-4B76-BE68-4A39E6978DB3}" srcOrd="0" destOrd="0" parTransId="{C36FD868-A9FC-4C8F-8D14-168EC474E989}" sibTransId="{BD79E0AE-86F8-4679-88FB-9316857AE82D}"/>
    <dgm:cxn modelId="{792F6A2A-662C-4491-950E-5E4FE135B231}" type="presOf" srcId="{B45BE052-405B-41D8-8D91-32CA0770D561}" destId="{5D18DF46-C991-4AEF-846F-95A5F77C9545}" srcOrd="0" destOrd="0" presId="urn:microsoft.com/office/officeart/2009/3/layout/HorizontalOrganizationChart"/>
    <dgm:cxn modelId="{33D06403-FD16-4270-918F-C6096EF787D7}" type="presOf" srcId="{1021B9AA-DFDC-4D7F-9689-7A5852D44437}" destId="{AE6AECBA-4275-4721-8021-E4822BFDC53D}" srcOrd="0" destOrd="0" presId="urn:microsoft.com/office/officeart/2009/3/layout/HorizontalOrganizationChart"/>
    <dgm:cxn modelId="{05FE6E5D-26A6-4DEA-8377-6A4ABBD928CD}" type="presOf" srcId="{36CAF61C-24AC-4829-A7C0-7B722AE592CB}" destId="{5A298BB9-0ED4-4DFA-898A-3F451890BF46}" srcOrd="0" destOrd="0" presId="urn:microsoft.com/office/officeart/2009/3/layout/HorizontalOrganizationChart"/>
    <dgm:cxn modelId="{3FBF621F-D3F7-4170-9625-40636A86BE26}" type="presOf" srcId="{0740FFA3-F355-459E-A162-F2BAA2663EB8}" destId="{6965B915-0762-467D-B84B-460C5FDC2137}" srcOrd="1" destOrd="0" presId="urn:microsoft.com/office/officeart/2009/3/layout/HorizontalOrganizationChart"/>
    <dgm:cxn modelId="{959540AA-3E2E-44DF-90B0-3BAA8C049C31}" type="presOf" srcId="{314A9FA1-32AC-439C-BC09-938332015254}" destId="{AF609516-563E-4F9A-AA42-44B4E1EDB3ED}" srcOrd="0" destOrd="0" presId="urn:microsoft.com/office/officeart/2009/3/layout/HorizontalOrganizationChart"/>
    <dgm:cxn modelId="{B3018D6A-4BDF-4636-923E-764AE8EA479D}" srcId="{7CA03442-88A0-4B14-99DE-FA96D5D5D9CD}" destId="{EA482240-C789-4269-8145-7DD5B4DD2078}" srcOrd="1" destOrd="0" parTransId="{93B2DC35-116A-445F-AF78-D90BE4BE741E}" sibTransId="{1D44F64A-52B4-4659-9B22-D5C69F7AAF7F}"/>
    <dgm:cxn modelId="{1950E66B-A414-4C83-8258-4D375291B741}" type="presOf" srcId="{1E3A78A9-52ED-43EA-A5F7-2B1085993033}" destId="{CBCFB447-1E17-457C-A24A-E7150C653258}" srcOrd="1" destOrd="0" presId="urn:microsoft.com/office/officeart/2009/3/layout/HorizontalOrganizationChart"/>
    <dgm:cxn modelId="{9F931210-2E3C-4920-9AB8-9D39EE7457F5}" srcId="{483093F4-65B0-46AE-9A9E-80319F5C4CA5}" destId="{9BA9077A-DDC9-49B7-BD5F-3ED7A1127755}" srcOrd="0" destOrd="0" parTransId="{ACB5CDB3-8A04-4325-8D68-9249A06CCAE7}" sibTransId="{B7DF1C58-A55B-421C-BBA2-C7FF2FC4EAB1}"/>
    <dgm:cxn modelId="{ED6EE02D-593C-4B14-8880-77AC737B3950}" type="presOf" srcId="{E666F1E3-6A50-4611-9AB0-943E70F4A29A}" destId="{690A000E-CC73-4A45-9BF9-5C8580544829}" srcOrd="0" destOrd="0" presId="urn:microsoft.com/office/officeart/2009/3/layout/HorizontalOrganizationChart"/>
    <dgm:cxn modelId="{A0C3D315-C7C5-4042-B94E-E448EF4FBD31}" type="presOf" srcId="{11B46FCB-7AD1-44FF-85F9-50DF64FB8950}" destId="{FACF6892-64FC-4C49-B64F-15F995F2C3A4}" srcOrd="0" destOrd="0" presId="urn:microsoft.com/office/officeart/2009/3/layout/HorizontalOrganizationChart"/>
    <dgm:cxn modelId="{C7B21585-130C-441D-951E-46FE7A795EC1}" type="presOf" srcId="{F5BDBEC6-5378-48C8-A54E-1A4D44B8F0A0}" destId="{E077C6D2-9C25-4D0D-8D98-FC3A931852B4}" srcOrd="0" destOrd="0" presId="urn:microsoft.com/office/officeart/2009/3/layout/HorizontalOrganizationChart"/>
    <dgm:cxn modelId="{16512C26-140E-45BB-B450-86A7744D7788}" srcId="{193DF1EC-0E2A-495C-915D-398076E3F9C8}" destId="{D16A3C06-C68B-4CFD-AF1D-9FF482080FA3}" srcOrd="1" destOrd="0" parTransId="{BA4DBF3D-DEF6-40BC-AA48-81571CCD1058}" sibTransId="{C828D958-E352-4CDA-BF16-8660AC2F4D19}"/>
    <dgm:cxn modelId="{C063267D-B66E-4727-8738-AC6033283C03}" srcId="{127DE74E-6D6D-4F49-8B8F-C5F5CE8593F0}" destId="{193DF1EC-0E2A-495C-915D-398076E3F9C8}" srcOrd="2" destOrd="0" parTransId="{5BAFA923-AF44-44C8-8C7B-FC3A29BE3137}" sibTransId="{489FF399-B041-4863-9465-7EC91C4E6E25}"/>
    <dgm:cxn modelId="{49F16518-00B9-460A-9C80-596B07D51244}" type="presOf" srcId="{888D353B-C3C4-4B67-8D1F-ADFF87E74814}" destId="{FBE0955E-A3D4-49AA-A5C2-C6C353036066}" srcOrd="0" destOrd="0" presId="urn:microsoft.com/office/officeart/2009/3/layout/HorizontalOrganizationChart"/>
    <dgm:cxn modelId="{E3CE76BA-B9F6-44BA-9315-4019DD31BB6F}" type="presOf" srcId="{0CAFE7AB-911E-4121-ACCA-FCFA77504D41}" destId="{8CDF3A22-7D4C-417D-8FEB-5BD22203BAE9}" srcOrd="0" destOrd="0" presId="urn:microsoft.com/office/officeart/2009/3/layout/HorizontalOrganizationChart"/>
    <dgm:cxn modelId="{59271DF3-F807-4D82-B63A-EA1F7465E56E}" srcId="{EA482240-C789-4269-8145-7DD5B4DD2078}" destId="{314A9FA1-32AC-439C-BC09-938332015254}" srcOrd="0" destOrd="0" parTransId="{20EBF3AB-B1F2-4CD5-BE46-66759B92AAEF}" sibTransId="{5EA1C594-94F9-4F34-A581-B2D89980101E}"/>
    <dgm:cxn modelId="{D9DEE85A-E51F-4855-AF82-81D1DB99B1E6}" type="presOf" srcId="{89FAA80A-0D48-4F81-B44B-7763C5346B50}" destId="{778A246B-D193-4B70-89D7-63C51E1DA1B8}" srcOrd="0" destOrd="0" presId="urn:microsoft.com/office/officeart/2009/3/layout/HorizontalOrganizationChart"/>
    <dgm:cxn modelId="{BE985759-166C-401C-BA7A-8965E24BFABB}" type="presOf" srcId="{20EBF3AB-B1F2-4CD5-BE46-66759B92AAEF}" destId="{32B97A9F-CB90-44A0-857F-5928D36B2B24}" srcOrd="0" destOrd="0" presId="urn:microsoft.com/office/officeart/2009/3/layout/HorizontalOrganizationChart"/>
    <dgm:cxn modelId="{0ABB999B-FF60-49A6-8B05-983EC2C704A2}" type="presOf" srcId="{ACB5CDB3-8A04-4325-8D68-9249A06CCAE7}" destId="{315B96A0-B3B3-4BA8-84E9-6283D8A40872}" srcOrd="0" destOrd="0" presId="urn:microsoft.com/office/officeart/2009/3/layout/HorizontalOrganizationChart"/>
    <dgm:cxn modelId="{787CE653-0B7D-46D3-B4B8-ABFEE21AEE6E}" type="presOf" srcId="{483093F4-65B0-46AE-9A9E-80319F5C4CA5}" destId="{BE0A3A09-2B14-44FD-9109-D37A7987B90E}" srcOrd="1" destOrd="0" presId="urn:microsoft.com/office/officeart/2009/3/layout/HorizontalOrganizationChart"/>
    <dgm:cxn modelId="{BEF153D6-DB36-4CE9-9CE7-1C5CBAA9E220}" srcId="{CF49CDE2-BCD7-410C-8876-C479C7EA2A0C}" destId="{7CA03442-88A0-4B14-99DE-FA96D5D5D9CD}" srcOrd="3" destOrd="0" parTransId="{16023AD2-403B-43E4-A810-4B9C6F10318D}" sibTransId="{FCB41035-92D5-4E09-B9E6-37D4391ED3E4}"/>
    <dgm:cxn modelId="{3821B4B2-111F-4550-BD3B-74D0DCC4D57D}" type="presOf" srcId="{88D8DD11-ED79-417B-BA02-BD0E7A5AAD33}" destId="{AC9E4650-F2F8-48F2-967C-1D09F9108EC8}" srcOrd="0" destOrd="0" presId="urn:microsoft.com/office/officeart/2009/3/layout/HorizontalOrganizationChart"/>
    <dgm:cxn modelId="{678E8E86-18DF-4275-8698-A07A741776C0}" type="presOf" srcId="{907148B5-B384-4EBA-9EDE-A5B389488FE0}" destId="{BFFB9239-D437-4738-979A-5B07E02A40BA}" srcOrd="0" destOrd="0" presId="urn:microsoft.com/office/officeart/2009/3/layout/HorizontalOrganizationChart"/>
    <dgm:cxn modelId="{19EB2D73-B14B-438C-976E-5B1EEF51F2DE}" type="presOf" srcId="{9BA9077A-DDC9-49B7-BD5F-3ED7A1127755}" destId="{24492D4E-F3B7-42E9-8301-5EAC7FB276F8}" srcOrd="0" destOrd="0" presId="urn:microsoft.com/office/officeart/2009/3/layout/HorizontalOrganizationChart"/>
    <dgm:cxn modelId="{C1E32AFE-11D1-4C2F-B65D-7D07D56484FF}" type="presOf" srcId="{C26D3F62-6499-4B76-BE68-4A39E6978DB3}" destId="{572B94AF-7485-4EB9-A881-0FE98E79FF20}" srcOrd="0" destOrd="0" presId="urn:microsoft.com/office/officeart/2009/3/layout/HorizontalOrganizationChart"/>
    <dgm:cxn modelId="{7402045A-EEA9-4C9E-BBD4-87CE30CDCA04}" srcId="{D7910E26-8C82-416F-B96E-AC29B0A3279C}" destId="{F5BDBEC6-5378-48C8-A54E-1A4D44B8F0A0}" srcOrd="2" destOrd="0" parTransId="{C3378983-F6CC-406B-A3B2-59229140B6B3}" sibTransId="{BF006DCD-066C-4ED5-A29E-D61C0AEEA3A5}"/>
    <dgm:cxn modelId="{CA5D1164-D9F3-4DD6-B23B-9C04BDFBFA25}" srcId="{EA482240-C789-4269-8145-7DD5B4DD2078}" destId="{2D7E376C-2697-410C-9F50-8AE4A0146B24}" srcOrd="1" destOrd="0" parTransId="{178B792F-F7B8-471C-A4B2-8DEDA13AB86B}" sibTransId="{F44A793A-C151-4CC7-AA08-B8E0ED91B697}"/>
    <dgm:cxn modelId="{637EB1EF-CD10-457C-AF3D-8F938F09D3A9}" srcId="{7CA03442-88A0-4B14-99DE-FA96D5D5D9CD}" destId="{2375DA0C-BAF2-475F-BFA6-213B7C31B35F}" srcOrd="2" destOrd="0" parTransId="{0E65977A-B8C9-4530-BA1C-A4D149BDDF0A}" sibTransId="{817FB1C4-4649-4624-914A-09ACB6301088}"/>
    <dgm:cxn modelId="{F0754275-8C52-45C6-B8A7-F98B10A9F003}" type="presOf" srcId="{1E3A78A9-52ED-43EA-A5F7-2B1085993033}" destId="{A4D454F5-BF6E-47F6-95A5-9DFF3EBA6781}" srcOrd="0" destOrd="0" presId="urn:microsoft.com/office/officeart/2009/3/layout/HorizontalOrganizationChart"/>
    <dgm:cxn modelId="{08F5547A-A3FE-4C36-A1BD-6E2D7B8D7F3B}" srcId="{CF49CDE2-BCD7-410C-8876-C479C7EA2A0C}" destId="{E87D523A-F34D-4391-BF0A-CAF847DA98D1}" srcOrd="0" destOrd="0" parTransId="{0EA12210-AEE4-4893-848A-A4DFE967E82C}" sibTransId="{E4873E2E-3BA2-4F90-A6E6-58A1E80A0752}"/>
    <dgm:cxn modelId="{04F27D1E-4AFE-4995-A0EA-737AD41CEE62}" srcId="{9BA9077A-DDC9-49B7-BD5F-3ED7A1127755}" destId="{5125A92B-5F14-40AF-B99B-9BADADCF3405}" srcOrd="2" destOrd="0" parTransId="{C79D341A-1DC8-48DC-A11C-824E4FA81EC1}" sibTransId="{04F06644-FE45-4932-A12B-97EA56DEB8EE}"/>
    <dgm:cxn modelId="{CFBFD795-D141-4FE0-A429-5715781DDBC9}" type="presOf" srcId="{BE7EEF37-0243-4D91-9913-3FD46D47B808}" destId="{BB4F1692-B3A3-43CC-A308-50A01B44E705}" srcOrd="0" destOrd="0" presId="urn:microsoft.com/office/officeart/2009/3/layout/HorizontalOrganizationChart"/>
    <dgm:cxn modelId="{CE50CE7C-333A-412D-A947-5582452F7DEE}" type="presOf" srcId="{DB1D738C-EBF1-4666-85A3-537CA36DBD42}" destId="{4684D5EC-3C43-4955-9C43-43D67D010838}" srcOrd="0" destOrd="0" presId="urn:microsoft.com/office/officeart/2009/3/layout/HorizontalOrganizationChart"/>
    <dgm:cxn modelId="{84993C66-5574-4377-B654-FE2DA5BDDC4F}" srcId="{193DF1EC-0E2A-495C-915D-398076E3F9C8}" destId="{4D51AD77-E689-4FE5-B7E6-6217D1F78405}" srcOrd="0" destOrd="0" parTransId="{11B46FCB-7AD1-44FF-85F9-50DF64FB8950}" sibTransId="{6B96E1AF-EECB-4A0A-80DE-FBC4788266A1}"/>
    <dgm:cxn modelId="{B4BF488B-DDD2-4362-8A39-91D570BF8426}" type="presOf" srcId="{D7910E26-8C82-416F-B96E-AC29B0A3279C}" destId="{9C4D28C6-32E2-4FF2-B1BB-245CD3E151BE}" srcOrd="0" destOrd="0" presId="urn:microsoft.com/office/officeart/2009/3/layout/HorizontalOrganizationChart"/>
    <dgm:cxn modelId="{BB27EED6-6D40-452F-B687-3B20E6CD3E1B}" srcId="{9E9CC438-E723-4E62-8B45-7AC6F4C212BF}" destId="{107934DD-75B4-4167-B978-0D4FBD99E5BB}" srcOrd="1" destOrd="0" parTransId="{DC35E65E-5DED-47E1-8168-F9DC16B73E4C}" sibTransId="{7CB82281-0DED-4EB5-8399-DA15039ADB01}"/>
    <dgm:cxn modelId="{ABE81AFE-4B81-402F-AEDB-22CC1C56E59B}" type="presOf" srcId="{2375DA0C-BAF2-475F-BFA6-213B7C31B35F}" destId="{24195D54-C3DD-4F43-9057-F6F7D50301FC}" srcOrd="1" destOrd="0" presId="urn:microsoft.com/office/officeart/2009/3/layout/HorizontalOrganizationChart"/>
    <dgm:cxn modelId="{9E1F9551-9251-4720-A254-E7A5B6DE51B8}" type="presOf" srcId="{14214E02-0A0A-4003-90DB-2C11E22BAA0B}" destId="{6B4E773C-30E7-452F-9820-7A5232F5FDBF}" srcOrd="0" destOrd="0" presId="urn:microsoft.com/office/officeart/2009/3/layout/HorizontalOrganizationChart"/>
    <dgm:cxn modelId="{CA8AF49D-28A5-4BE3-B223-B0E622B5D6EC}" type="presOf" srcId="{40506AFB-CB11-4037-8D6E-12E624563B04}" destId="{66972EFE-68AC-4153-AF8D-14FEA9FBA22C}" srcOrd="0" destOrd="0" presId="urn:microsoft.com/office/officeart/2009/3/layout/HorizontalOrganizationChart"/>
    <dgm:cxn modelId="{10A4B447-B0E1-48EA-8535-BE7D6E448B07}" type="presOf" srcId="{483093F4-65B0-46AE-9A9E-80319F5C4CA5}" destId="{2831BAE9-37ED-4441-B21A-39825861BA44}" srcOrd="0" destOrd="0" presId="urn:microsoft.com/office/officeart/2009/3/layout/HorizontalOrganizationChart"/>
    <dgm:cxn modelId="{BCF31748-B1D3-4C6E-9D17-EADB2205BB1F}" type="presOf" srcId="{30CF55F7-7110-4435-9FD3-F4FCB0BDA96B}" destId="{F9B06529-A625-4205-A23A-50B3411A2CA7}" srcOrd="0" destOrd="0" presId="urn:microsoft.com/office/officeart/2009/3/layout/HorizontalOrganizationChart"/>
    <dgm:cxn modelId="{2658323A-B1DD-4791-B8B6-F0C4A21E5201}" type="presOf" srcId="{107934DD-75B4-4167-B978-0D4FBD99E5BB}" destId="{DFFCBA7B-E07A-4BA3-910D-832188B2C72A}" srcOrd="1" destOrd="0" presId="urn:microsoft.com/office/officeart/2009/3/layout/HorizontalOrganizationChart"/>
    <dgm:cxn modelId="{68B03E1F-231B-4A6F-883C-5E6DE4336B32}" type="presOf" srcId="{778D6725-79BF-45C3-9B1A-24FB1D15DB82}" destId="{B493B172-A719-4F1B-8099-9E7A0DBD09D2}" srcOrd="0" destOrd="0" presId="urn:microsoft.com/office/officeart/2009/3/layout/HorizontalOrganizationChart"/>
    <dgm:cxn modelId="{D0B1338B-4AA2-45AB-9428-C7B4E8B98AB5}" type="presOf" srcId="{76848657-9225-41C3-B021-94F46ACB26DF}" destId="{A850FF2B-F22E-4956-891A-CF10D0E09A11}" srcOrd="0" destOrd="0" presId="urn:microsoft.com/office/officeart/2009/3/layout/HorizontalOrganizationChart"/>
    <dgm:cxn modelId="{9C1F79D5-AA93-43DF-A968-D5E957BF3E51}" type="presOf" srcId="{6E423FC3-110A-4593-B516-9A419C740993}" destId="{25655F6D-6F0B-464E-94E8-8FE703329995}" srcOrd="0" destOrd="0" presId="urn:microsoft.com/office/officeart/2009/3/layout/HorizontalOrganizationChart"/>
    <dgm:cxn modelId="{48992382-54B7-4FE8-98FA-1B326CE2DF85}" type="presOf" srcId="{9DC692D6-E349-4976-91DF-586264619779}" destId="{CC4BCF32-9B75-4191-BBA6-FC4118BC2B79}" srcOrd="0" destOrd="0" presId="urn:microsoft.com/office/officeart/2009/3/layout/HorizontalOrganizationChart"/>
    <dgm:cxn modelId="{BDE73425-7CD4-4E7E-9626-B2412BEAFD2C}" type="presOf" srcId="{0740FFA3-F355-459E-A162-F2BAA2663EB8}" destId="{E835E473-E93F-40D6-BBA1-012B22812254}" srcOrd="0" destOrd="0" presId="urn:microsoft.com/office/officeart/2009/3/layout/HorizontalOrganizationChart"/>
    <dgm:cxn modelId="{E400D089-772D-4307-933D-7A39437E54DE}" type="presOf" srcId="{E36F6AEB-40E9-42C9-AC69-F3BD52C015F1}" destId="{179FFC01-A5E5-4C73-857A-BC266E0CBA43}" srcOrd="0" destOrd="0" presId="urn:microsoft.com/office/officeart/2009/3/layout/HorizontalOrganizationChart"/>
    <dgm:cxn modelId="{EDBE4B3F-C7AD-4A8B-B3BC-FC6C445EB30E}" type="presOf" srcId="{778D6725-79BF-45C3-9B1A-24FB1D15DB82}" destId="{A087774E-E6FD-44A6-823B-FEBA7C985A49}" srcOrd="1" destOrd="0" presId="urn:microsoft.com/office/officeart/2009/3/layout/HorizontalOrganizationChart"/>
    <dgm:cxn modelId="{AF4C1FAC-8D11-4289-8ED5-1418B86BDC41}" type="presOf" srcId="{193DF1EC-0E2A-495C-915D-398076E3F9C8}" destId="{AD01802C-3187-4E60-89E9-E2EFC088EB4E}" srcOrd="1" destOrd="0" presId="urn:microsoft.com/office/officeart/2009/3/layout/HorizontalOrganizationChart"/>
    <dgm:cxn modelId="{34366AD2-3F73-41FA-96B8-E7338301F033}" srcId="{1E3A78A9-52ED-43EA-A5F7-2B1085993033}" destId="{3B3742A6-9F8C-4027-A786-B770F503E948}" srcOrd="2" destOrd="0" parTransId="{B45BE052-405B-41D8-8D91-32CA0770D561}" sibTransId="{483C4028-7F5F-4CA6-B7D7-290516830D43}"/>
    <dgm:cxn modelId="{C312F221-0E07-41E0-8C44-99AC902C75BB}" type="presOf" srcId="{EA482240-C789-4269-8145-7DD5B4DD2078}" destId="{13616C56-191E-42A1-8776-2BB02A262E96}" srcOrd="0" destOrd="0" presId="urn:microsoft.com/office/officeart/2009/3/layout/HorizontalOrganizationChart"/>
    <dgm:cxn modelId="{6030395A-5C14-41DB-9D86-F4DFC118B9A2}" type="presOf" srcId="{C36FD868-A9FC-4C8F-8D14-168EC474E989}" destId="{FB67C404-86A4-4F76-AEC6-FBCD78184AEF}" srcOrd="0" destOrd="0" presId="urn:microsoft.com/office/officeart/2009/3/layout/HorizontalOrganizationChart"/>
    <dgm:cxn modelId="{D36A1B42-AD4A-46F0-8294-FA094748A403}" type="presOf" srcId="{2D7E376C-2697-410C-9F50-8AE4A0146B24}" destId="{7BCB9196-4215-4815-B59A-609485D28F3F}" srcOrd="0" destOrd="0" presId="urn:microsoft.com/office/officeart/2009/3/layout/HorizontalOrganizationChart"/>
    <dgm:cxn modelId="{F39B243A-75F4-412A-A16B-56D0C503C40E}" type="presOf" srcId="{D16A3C06-C68B-4CFD-AF1D-9FF482080FA3}" destId="{0F11350B-917A-409B-A09B-9F18C54FFAEF}" srcOrd="0" destOrd="0" presId="urn:microsoft.com/office/officeart/2009/3/layout/HorizontalOrganizationChart"/>
    <dgm:cxn modelId="{84D7E6BD-EEA9-4A94-8E22-3054E08B8FA5}" type="presOf" srcId="{4FA6720A-DD24-4D74-8258-DF1776A11880}" destId="{1ED77366-9288-47F6-B24B-2C2E8D0FE86C}" srcOrd="0" destOrd="0" presId="urn:microsoft.com/office/officeart/2009/3/layout/HorizontalOrganizationChart"/>
    <dgm:cxn modelId="{9FF12AD9-E516-434D-90F3-E344CE5A16FB}" type="presOf" srcId="{47B29B92-517B-4585-9D20-38E8358EFE6A}" destId="{ABDB60E1-0819-4642-981F-BF4508A4E5EE}" srcOrd="0" destOrd="0" presId="urn:microsoft.com/office/officeart/2009/3/layout/HorizontalOrganizationChart"/>
    <dgm:cxn modelId="{22EB9EE6-83BF-4283-924F-1302EA584B25}" type="presOf" srcId="{EB50CE1C-F4B0-4A5F-AF5C-59C95AE8DA40}" destId="{5050040F-7801-46EC-8A23-ACC226BD1866}" srcOrd="1" destOrd="0" presId="urn:microsoft.com/office/officeart/2009/3/layout/HorizontalOrganizationChart"/>
    <dgm:cxn modelId="{E8DB5281-94A7-46E4-8668-62C5445B5B8F}" srcId="{E666F1E3-6A50-4611-9AB0-943E70F4A29A}" destId="{CF49CDE2-BCD7-410C-8876-C479C7EA2A0C}" srcOrd="0" destOrd="0" parTransId="{670930C6-9F66-4AC3-864C-97ABE5D2DCED}" sibTransId="{AF647E6F-FE5C-4210-A591-319B9629478A}"/>
    <dgm:cxn modelId="{97DF0ACF-9192-488B-942C-10962D9DCD16}" srcId="{EB50CE1C-F4B0-4A5F-AF5C-59C95AE8DA40}" destId="{CA789587-A483-41D4-BF62-47E90EE7A96E}" srcOrd="1" destOrd="0" parTransId="{6FF22916-4C93-44C9-B590-18B1DA399B03}" sibTransId="{76A52E7D-3F26-4739-94BF-C1B0FAD7277E}"/>
    <dgm:cxn modelId="{BA1AEFA5-A278-4E0A-9457-38B59FAD2A6C}" type="presOf" srcId="{FA73ED62-8459-456D-8454-7E2680DEB964}" destId="{C2137E3A-2470-4BE5-B104-566D896CF857}" srcOrd="1" destOrd="0" presId="urn:microsoft.com/office/officeart/2009/3/layout/HorizontalOrganizationChart"/>
    <dgm:cxn modelId="{3CA7AEB5-036F-4A26-951E-32D5220C4232}" type="presOf" srcId="{107934DD-75B4-4167-B978-0D4FBD99E5BB}" destId="{C05E7FA7-EB48-45F2-90B7-89D2828BD29E}" srcOrd="0" destOrd="0" presId="urn:microsoft.com/office/officeart/2009/3/layout/HorizontalOrganizationChart"/>
    <dgm:cxn modelId="{FF75AF6C-896A-4F54-BA08-0F2C9A9AAF27}" type="presOf" srcId="{C3378983-F6CC-406B-A3B2-59229140B6B3}" destId="{1D8340C0-E212-4901-AE3E-EE23F52070E3}" srcOrd="0" destOrd="0" presId="urn:microsoft.com/office/officeart/2009/3/layout/HorizontalOrganizationChart"/>
    <dgm:cxn modelId="{06937560-0280-443B-BB63-EE198B036A07}" srcId="{9E9CC438-E723-4E62-8B45-7AC6F4C212BF}" destId="{76848657-9225-41C3-B021-94F46ACB26DF}" srcOrd="2" destOrd="0" parTransId="{A3E1300B-EC66-4824-9497-85FDFFDDCE6B}" sibTransId="{4DBA325B-1D4E-44C4-A36A-CE3D14F1D98E}"/>
    <dgm:cxn modelId="{12DDF841-99DA-4D9C-BA62-18E4E8742204}" type="presOf" srcId="{F5BDBEC6-5378-48C8-A54E-1A4D44B8F0A0}" destId="{9AB5F74A-00EB-4722-921C-1F0CC9A6459A}" srcOrd="1" destOrd="0" presId="urn:microsoft.com/office/officeart/2009/3/layout/HorizontalOrganizationChart"/>
    <dgm:cxn modelId="{89BC8A36-4D7B-485E-AC5B-B7DE6BE98D99}" type="presOf" srcId="{290783B5-CDCF-459B-B923-AD13764F5BEE}" destId="{8292983C-1343-4A63-B80E-A5A954FB6170}" srcOrd="0" destOrd="0" presId="urn:microsoft.com/office/officeart/2009/3/layout/HorizontalOrganizationChart"/>
    <dgm:cxn modelId="{B925EA25-6957-496A-A499-28C8087D902E}" type="presOf" srcId="{C9D27481-C555-4C03-B16F-B1557E87B025}" destId="{4547126D-1475-48DD-8DA0-F4BFA8D7EC8B}" srcOrd="0" destOrd="0" presId="urn:microsoft.com/office/officeart/2009/3/layout/HorizontalOrganizationChart"/>
    <dgm:cxn modelId="{7E0E21F0-BA71-4B1F-9DB9-4359C3B59D54}" type="presOf" srcId="{36527FA3-76AB-467F-8B19-D119497C0C7D}" destId="{6B7E3F79-5578-4822-9560-2850ECD859D2}" srcOrd="0" destOrd="0" presId="urn:microsoft.com/office/officeart/2009/3/layout/HorizontalOrganizationChart"/>
    <dgm:cxn modelId="{C383F15F-6F85-4CC4-9454-EB98A9DB9F1E}" type="presOf" srcId="{700CC8A8-04F8-4CF8-B5CD-A82C4663EECA}" destId="{1EA95B1D-90BD-4175-A05A-58ACDD505745}" srcOrd="1" destOrd="0" presId="urn:microsoft.com/office/officeart/2009/3/layout/HorizontalOrganizationChart"/>
    <dgm:cxn modelId="{576E0E89-2861-43E3-8315-1571C6504AB3}" type="presOf" srcId="{314A9FA1-32AC-439C-BC09-938332015254}" destId="{1639CA2A-7D31-429B-B37A-731FAF5F2496}" srcOrd="1" destOrd="0" presId="urn:microsoft.com/office/officeart/2009/3/layout/HorizontalOrganizationChart"/>
    <dgm:cxn modelId="{08103EFC-04B4-4CFD-8F93-9ADAC4B3FC05}" type="presOf" srcId="{AB512DAA-0B35-46A9-A915-80B8180FEEDB}" destId="{91466C5E-A969-4FAA-82F2-E0C729B4074E}" srcOrd="0" destOrd="0" presId="urn:microsoft.com/office/officeart/2009/3/layout/HorizontalOrganizationChart"/>
    <dgm:cxn modelId="{9774AD12-D632-4578-9754-96D8CF0B2F9F}" type="presOf" srcId="{C26D3F62-6499-4B76-BE68-4A39E6978DB3}" destId="{0E5E9D18-FDA7-4569-A1E6-9215497EA4A6}" srcOrd="1" destOrd="0" presId="urn:microsoft.com/office/officeart/2009/3/layout/HorizontalOrganizationChart"/>
    <dgm:cxn modelId="{1778DC71-6D5B-403F-B39F-7D1956473086}" type="presOf" srcId="{127DE74E-6D6D-4F49-8B8F-C5F5CE8593F0}" destId="{3C51A61E-B06D-48E4-B4EF-FF0AA7EAAC87}" srcOrd="0" destOrd="0" presId="urn:microsoft.com/office/officeart/2009/3/layout/HorizontalOrganizationChart"/>
    <dgm:cxn modelId="{EF2CDD05-811E-4810-853D-D0DF1F7B026C}" type="presOf" srcId="{9E9CC438-E723-4E62-8B45-7AC6F4C212BF}" destId="{DAC18444-602C-407A-9729-4E1ACC73DDC6}" srcOrd="1" destOrd="0" presId="urn:microsoft.com/office/officeart/2009/3/layout/HorizontalOrganizationChart"/>
    <dgm:cxn modelId="{790256D9-3A50-4783-829B-D12C0C6D91FF}" srcId="{2375DA0C-BAF2-475F-BFA6-213B7C31B35F}" destId="{907148B5-B384-4EBA-9EDE-A5B389488FE0}" srcOrd="0" destOrd="0" parTransId="{8E2A3A7C-286B-49D9-9A33-23D92B2A68D6}" sibTransId="{E3594811-6675-4F82-A359-90BD2594713A}"/>
    <dgm:cxn modelId="{63A8DEC9-5318-4462-862F-B2B9C5C2B93F}" type="presOf" srcId="{4D51AD77-E689-4FE5-B7E6-6217D1F78405}" destId="{5C877DDA-A862-4601-BAF6-BA81F7FAEEE2}" srcOrd="0" destOrd="0" presId="urn:microsoft.com/office/officeart/2009/3/layout/HorizontalOrganizationChart"/>
    <dgm:cxn modelId="{57A5E57C-C2BA-458C-970B-9AE822BF5646}" srcId="{127DE74E-6D6D-4F49-8B8F-C5F5CE8593F0}" destId="{0740FFA3-F355-459E-A162-F2BAA2663EB8}" srcOrd="3" destOrd="0" parTransId="{88D8DD11-ED79-417B-BA02-BD0E7A5AAD33}" sibTransId="{C3D78ECD-9FFB-473A-A300-E89C5315D27E}"/>
    <dgm:cxn modelId="{EAD1B526-DEC9-403D-B68A-A7CFA1ABDC25}" type="presOf" srcId="{C9D27481-C555-4C03-B16F-B1557E87B025}" destId="{05A16D68-2B38-4A5D-8D75-943B4335BFF8}" srcOrd="1" destOrd="0" presId="urn:microsoft.com/office/officeart/2009/3/layout/HorizontalOrganizationChart"/>
    <dgm:cxn modelId="{A033A1B5-DB27-4F5E-9240-FCFEFCDA1E67}" type="presOf" srcId="{36CAF61C-24AC-4829-A7C0-7B722AE592CB}" destId="{BF21763B-7C2F-4E97-B2FA-9AF387E2AE60}" srcOrd="1" destOrd="0" presId="urn:microsoft.com/office/officeart/2009/3/layout/HorizontalOrganizationChart"/>
    <dgm:cxn modelId="{EB5FF30B-8753-4FC0-ACA1-3772F7893D1A}" type="presOf" srcId="{8E2A3A7C-286B-49D9-9A33-23D92B2A68D6}" destId="{9239A367-568C-48BE-A746-5B5BAF0C4FE6}" srcOrd="0" destOrd="0" presId="urn:microsoft.com/office/officeart/2009/3/layout/HorizontalOrganizationChart"/>
    <dgm:cxn modelId="{A5387B49-29C5-4879-9D99-E222BA399B47}" type="presOf" srcId="{9BA9077A-DDC9-49B7-BD5F-3ED7A1127755}" destId="{B9BE9068-F333-4EDF-8269-A31E9D1AE5D9}" srcOrd="1" destOrd="0" presId="urn:microsoft.com/office/officeart/2009/3/layout/HorizontalOrganizationChart"/>
    <dgm:cxn modelId="{5618BD78-28C3-497E-8A91-E5C2BBBC04EF}" srcId="{1E3A78A9-52ED-43EA-A5F7-2B1085993033}" destId="{028123BE-DC35-43C4-B7A3-E158C77F1CEF}" srcOrd="1" destOrd="0" parTransId="{36527FA3-76AB-467F-8B19-D119497C0C7D}" sibTransId="{7FAEDC4F-B764-4137-8EBC-A5783FBB5F0F}"/>
    <dgm:cxn modelId="{60E871C1-F846-4F5E-920A-6585777E9ABD}" type="presOf" srcId="{E87D523A-F34D-4391-BF0A-CAF847DA98D1}" destId="{FBF418F1-B404-466F-91AB-32F3842222FD}" srcOrd="1" destOrd="0" presId="urn:microsoft.com/office/officeart/2009/3/layout/HorizontalOrganizationChart"/>
    <dgm:cxn modelId="{27EA3DE4-3446-4336-A82C-B168AF5179EB}" type="presOf" srcId="{B65534F4-2BBC-4FB1-A249-E7DE8D735640}" destId="{24B06147-945B-425B-BF77-9A9B4EC66225}" srcOrd="0" destOrd="0" presId="urn:microsoft.com/office/officeart/2009/3/layout/HorizontalOrganizationChart"/>
    <dgm:cxn modelId="{014F7EAF-549C-4259-9E10-36BB9D8F2268}" type="presOf" srcId="{4D51AD77-E689-4FE5-B7E6-6217D1F78405}" destId="{F4AA0AA8-AAB6-4BE3-B3B9-6ECA35F2A491}" srcOrd="1" destOrd="0" presId="urn:microsoft.com/office/officeart/2009/3/layout/HorizontalOrganizationChart"/>
    <dgm:cxn modelId="{678FFCD5-0FCB-4FE6-86EF-6165F8662463}" type="presOf" srcId="{CF49CDE2-BCD7-410C-8876-C479C7EA2A0C}" destId="{688C8C9A-264A-4FBA-B914-F13246004A07}" srcOrd="1" destOrd="0" presId="urn:microsoft.com/office/officeart/2009/3/layout/HorizontalOrganizationChart"/>
    <dgm:cxn modelId="{42696D44-2B3F-486A-B266-E03F6F8E2F20}" type="presOf" srcId="{16023AD2-403B-43E4-A810-4B9C6F10318D}" destId="{94F04F30-3EA7-4C85-A25E-AF6D0A8317BC}" srcOrd="0" destOrd="0" presId="urn:microsoft.com/office/officeart/2009/3/layout/HorizontalOrganizationChart"/>
    <dgm:cxn modelId="{02D871C9-0372-4974-AAEB-EA0CFFAFA863}" srcId="{127DE74E-6D6D-4F49-8B8F-C5F5CE8593F0}" destId="{FA73ED62-8459-456D-8454-7E2680DEB964}" srcOrd="0" destOrd="0" parTransId="{888D353B-C3C4-4B67-8D1F-ADFF87E74814}" sibTransId="{C90C4FA7-3161-4070-94DF-E5F356E0A3B3}"/>
    <dgm:cxn modelId="{3BF079DB-C512-4DE1-AF1C-5D215962D23A}" type="presOf" srcId="{028123BE-DC35-43C4-B7A3-E158C77F1CEF}" destId="{86A1DBAA-19FB-4032-93C8-49F6B873FB0A}" srcOrd="0" destOrd="0" presId="urn:microsoft.com/office/officeart/2009/3/layout/HorizontalOrganizationChart"/>
    <dgm:cxn modelId="{8C0A5267-D24E-4612-B510-492F33763E0F}" type="presOf" srcId="{6FF22916-4C93-44C9-B590-18B1DA399B03}" destId="{26EB023D-8CAF-4DB9-97C6-4DCCD5F8D2A8}" srcOrd="0" destOrd="0" presId="urn:microsoft.com/office/officeart/2009/3/layout/HorizontalOrganizationChart"/>
    <dgm:cxn modelId="{13FDE56F-D97C-4C61-9744-80763B29EF70}" type="presOf" srcId="{0E65977A-B8C9-4530-BA1C-A4D149BDDF0A}" destId="{54A74FC5-7F5E-4AC2-804B-05ED2FD465FB}" srcOrd="0" destOrd="0" presId="urn:microsoft.com/office/officeart/2009/3/layout/HorizontalOrganizationChart"/>
    <dgm:cxn modelId="{53382FFB-B155-4747-84F1-D0A17AA960A9}" srcId="{D7910E26-8C82-416F-B96E-AC29B0A3279C}" destId="{B65534F4-2BBC-4FB1-A249-E7DE8D735640}" srcOrd="3" destOrd="0" parTransId="{14214E02-0A0A-4003-90DB-2C11E22BAA0B}" sibTransId="{35E695FF-8B59-47F9-B0C1-91D6492E9FA6}"/>
    <dgm:cxn modelId="{99BD2E18-B8C9-44FC-976B-0CFACF43426D}" srcId="{CF49CDE2-BCD7-410C-8876-C479C7EA2A0C}" destId="{127DE74E-6D6D-4F49-8B8F-C5F5CE8593F0}" srcOrd="2" destOrd="0" parTransId="{DB1D738C-EBF1-4666-85A3-537CA36DBD42}" sibTransId="{D06FF42E-FBA1-4C6C-93B5-D63E8B62C2F3}"/>
    <dgm:cxn modelId="{4747A9FE-7E5B-4399-80CA-919B96968FE3}" type="presParOf" srcId="{690A000E-CC73-4A45-9BF9-5C8580544829}" destId="{E0FBD1F5-76CC-4751-B53F-7596DDFD20EA}" srcOrd="0" destOrd="0" presId="urn:microsoft.com/office/officeart/2009/3/layout/HorizontalOrganizationChart"/>
    <dgm:cxn modelId="{2EC9D270-A6DE-419D-B810-9E4DDA54E589}" type="presParOf" srcId="{E0FBD1F5-76CC-4751-B53F-7596DDFD20EA}" destId="{6D82D936-0E40-4DAA-BBD1-6B8B91CF9EEF}" srcOrd="0" destOrd="0" presId="urn:microsoft.com/office/officeart/2009/3/layout/HorizontalOrganizationChart"/>
    <dgm:cxn modelId="{90A1803B-9853-4216-ADA8-E4C3F2861F5F}" type="presParOf" srcId="{6D82D936-0E40-4DAA-BBD1-6B8B91CF9EEF}" destId="{3B87E3CE-19D3-46D1-824E-1EBD6B95B7BD}" srcOrd="0" destOrd="0" presId="urn:microsoft.com/office/officeart/2009/3/layout/HorizontalOrganizationChart"/>
    <dgm:cxn modelId="{79AAFD78-4B88-4B1E-8771-4A88C8EA8DC9}" type="presParOf" srcId="{6D82D936-0E40-4DAA-BBD1-6B8B91CF9EEF}" destId="{688C8C9A-264A-4FBA-B914-F13246004A07}" srcOrd="1" destOrd="0" presId="urn:microsoft.com/office/officeart/2009/3/layout/HorizontalOrganizationChart"/>
    <dgm:cxn modelId="{A9D7A5E9-E71B-4CC6-928E-D6B49684FC55}" type="presParOf" srcId="{E0FBD1F5-76CC-4751-B53F-7596DDFD20EA}" destId="{1DA45EF1-2F2F-4BE7-BFAA-468410C05AA9}" srcOrd="1" destOrd="0" presId="urn:microsoft.com/office/officeart/2009/3/layout/HorizontalOrganizationChart"/>
    <dgm:cxn modelId="{1894B4E6-EEBA-48B8-88D0-0DC0E34BDDB0}" type="presParOf" srcId="{1DA45EF1-2F2F-4BE7-BFAA-468410C05AA9}" destId="{57C60BC7-D78C-44ED-AA2D-3BDED26C2DE7}" srcOrd="0" destOrd="0" presId="urn:microsoft.com/office/officeart/2009/3/layout/HorizontalOrganizationChart"/>
    <dgm:cxn modelId="{A09D7EE9-0318-457E-8186-2B79E482138E}" type="presParOf" srcId="{1DA45EF1-2F2F-4BE7-BFAA-468410C05AA9}" destId="{E3D9A6AE-0051-4A97-89CE-365B09A4B6E9}" srcOrd="1" destOrd="0" presId="urn:microsoft.com/office/officeart/2009/3/layout/HorizontalOrganizationChart"/>
    <dgm:cxn modelId="{C4D46286-8576-4A57-A5D5-B1D0D59451CB}" type="presParOf" srcId="{E3D9A6AE-0051-4A97-89CE-365B09A4B6E9}" destId="{02BD9F8E-4EFB-437E-A7E9-695C711E2D98}" srcOrd="0" destOrd="0" presId="urn:microsoft.com/office/officeart/2009/3/layout/HorizontalOrganizationChart"/>
    <dgm:cxn modelId="{87F61A3D-EDF2-482B-BEA2-DA11E14B07CA}" type="presParOf" srcId="{02BD9F8E-4EFB-437E-A7E9-695C711E2D98}" destId="{947C7165-2C2C-4A80-8369-C14DF578D426}" srcOrd="0" destOrd="0" presId="urn:microsoft.com/office/officeart/2009/3/layout/HorizontalOrganizationChart"/>
    <dgm:cxn modelId="{08C61748-5553-4056-8817-3AF200569416}" type="presParOf" srcId="{02BD9F8E-4EFB-437E-A7E9-695C711E2D98}" destId="{FBF418F1-B404-466F-91AB-32F3842222FD}" srcOrd="1" destOrd="0" presId="urn:microsoft.com/office/officeart/2009/3/layout/HorizontalOrganizationChart"/>
    <dgm:cxn modelId="{BA83B3B7-EAEC-4AA6-9438-5AE9AAC9E13E}" type="presParOf" srcId="{E3D9A6AE-0051-4A97-89CE-365B09A4B6E9}" destId="{C6ED8D25-E512-4E86-B89C-8783D31C7775}" srcOrd="1" destOrd="0" presId="urn:microsoft.com/office/officeart/2009/3/layout/HorizontalOrganizationChart"/>
    <dgm:cxn modelId="{9C148138-DC32-4D1E-98D7-1C3B7C6F585A}" type="presParOf" srcId="{C6ED8D25-E512-4E86-B89C-8783D31C7775}" destId="{FB67C404-86A4-4F76-AEC6-FBCD78184AEF}" srcOrd="0" destOrd="0" presId="urn:microsoft.com/office/officeart/2009/3/layout/HorizontalOrganizationChart"/>
    <dgm:cxn modelId="{D9760F4B-CC9F-4ED4-9D75-8B132AF1D8EA}" type="presParOf" srcId="{C6ED8D25-E512-4E86-B89C-8783D31C7775}" destId="{C73BFF9C-E562-4BD5-9636-BA0E6C787DB0}" srcOrd="1" destOrd="0" presId="urn:microsoft.com/office/officeart/2009/3/layout/HorizontalOrganizationChart"/>
    <dgm:cxn modelId="{CFFD7167-6DA6-4AD9-A1D9-9C680764FBF4}" type="presParOf" srcId="{C73BFF9C-E562-4BD5-9636-BA0E6C787DB0}" destId="{220B52FD-CC08-485B-80D1-7AAA4378EA58}" srcOrd="0" destOrd="0" presId="urn:microsoft.com/office/officeart/2009/3/layout/HorizontalOrganizationChart"/>
    <dgm:cxn modelId="{ADA65D70-83FF-46D4-95FB-01F92ADA3017}" type="presParOf" srcId="{220B52FD-CC08-485B-80D1-7AAA4378EA58}" destId="{572B94AF-7485-4EB9-A881-0FE98E79FF20}" srcOrd="0" destOrd="0" presId="urn:microsoft.com/office/officeart/2009/3/layout/HorizontalOrganizationChart"/>
    <dgm:cxn modelId="{EDEC865C-7256-4A6B-A79A-552DF7BCEC67}" type="presParOf" srcId="{220B52FD-CC08-485B-80D1-7AAA4378EA58}" destId="{0E5E9D18-FDA7-4569-A1E6-9215497EA4A6}" srcOrd="1" destOrd="0" presId="urn:microsoft.com/office/officeart/2009/3/layout/HorizontalOrganizationChart"/>
    <dgm:cxn modelId="{74256238-726D-488E-944B-59B908721B70}" type="presParOf" srcId="{C73BFF9C-E562-4BD5-9636-BA0E6C787DB0}" destId="{396FB2BC-1E57-4BA8-ACF3-3034E90C0BDF}" srcOrd="1" destOrd="0" presId="urn:microsoft.com/office/officeart/2009/3/layout/HorizontalOrganizationChart"/>
    <dgm:cxn modelId="{B1ADDF12-C048-49D1-B7FF-5C49849911DB}" type="presParOf" srcId="{C73BFF9C-E562-4BD5-9636-BA0E6C787DB0}" destId="{6C76964E-BECD-419A-9387-B8E253F5B6B6}" srcOrd="2" destOrd="0" presId="urn:microsoft.com/office/officeart/2009/3/layout/HorizontalOrganizationChart"/>
    <dgm:cxn modelId="{0084A835-5D26-40E2-8559-435B91BD7995}" type="presParOf" srcId="{C6ED8D25-E512-4E86-B89C-8783D31C7775}" destId="{778A246B-D193-4B70-89D7-63C51E1DA1B8}" srcOrd="2" destOrd="0" presId="urn:microsoft.com/office/officeart/2009/3/layout/HorizontalOrganizationChart"/>
    <dgm:cxn modelId="{4EE6C459-2E3C-42E7-B0DB-C5C723CECAF9}" type="presParOf" srcId="{C6ED8D25-E512-4E86-B89C-8783D31C7775}" destId="{2796AA97-3C2D-4459-9191-96E058B9A850}" srcOrd="3" destOrd="0" presId="urn:microsoft.com/office/officeart/2009/3/layout/HorizontalOrganizationChart"/>
    <dgm:cxn modelId="{DBE2DF2D-88FD-4BC6-BF10-10A249659BCA}" type="presParOf" srcId="{2796AA97-3C2D-4459-9191-96E058B9A850}" destId="{1853F3F8-A2FA-4580-B341-28D0B394DD33}" srcOrd="0" destOrd="0" presId="urn:microsoft.com/office/officeart/2009/3/layout/HorizontalOrganizationChart"/>
    <dgm:cxn modelId="{5182611F-ABD6-41CD-B83E-E4291A32AFC5}" type="presParOf" srcId="{1853F3F8-A2FA-4580-B341-28D0B394DD33}" destId="{B493B172-A719-4F1B-8099-9E7A0DBD09D2}" srcOrd="0" destOrd="0" presId="urn:microsoft.com/office/officeart/2009/3/layout/HorizontalOrganizationChart"/>
    <dgm:cxn modelId="{C5B4CABE-8D0F-476A-8685-0F3A001E2600}" type="presParOf" srcId="{1853F3F8-A2FA-4580-B341-28D0B394DD33}" destId="{A087774E-E6FD-44A6-823B-FEBA7C985A49}" srcOrd="1" destOrd="0" presId="urn:microsoft.com/office/officeart/2009/3/layout/HorizontalOrganizationChart"/>
    <dgm:cxn modelId="{9EF598E8-B11E-4651-A757-6528965054AB}" type="presParOf" srcId="{2796AA97-3C2D-4459-9191-96E058B9A850}" destId="{D051A0A9-C59B-4F07-955B-F14ADE8E8E4D}" srcOrd="1" destOrd="0" presId="urn:microsoft.com/office/officeart/2009/3/layout/HorizontalOrganizationChart"/>
    <dgm:cxn modelId="{34C17C30-EEA6-4D48-B2C9-D80AD3A0CB94}" type="presParOf" srcId="{2796AA97-3C2D-4459-9191-96E058B9A850}" destId="{09D2CD9C-A5FF-41D0-97F4-CC8200FC7034}" srcOrd="2" destOrd="0" presId="urn:microsoft.com/office/officeart/2009/3/layout/HorizontalOrganizationChart"/>
    <dgm:cxn modelId="{781B160B-67F3-45B1-B361-449B198B1DA2}" type="presParOf" srcId="{E3D9A6AE-0051-4A97-89CE-365B09A4B6E9}" destId="{178B6E60-B5E0-41BD-ACF9-3BF0C88B8D18}" srcOrd="2" destOrd="0" presId="urn:microsoft.com/office/officeart/2009/3/layout/HorizontalOrganizationChart"/>
    <dgm:cxn modelId="{5B70E5C2-7F29-4CE2-A64D-4C95CBA4FCDC}" type="presParOf" srcId="{1DA45EF1-2F2F-4BE7-BFAA-468410C05AA9}" destId="{ABDB60E1-0819-4642-981F-BF4508A4E5EE}" srcOrd="2" destOrd="0" presId="urn:microsoft.com/office/officeart/2009/3/layout/HorizontalOrganizationChart"/>
    <dgm:cxn modelId="{375293D0-BDA0-47B6-B9B1-3C9CF4D79E5B}" type="presParOf" srcId="{1DA45EF1-2F2F-4BE7-BFAA-468410C05AA9}" destId="{DF54624E-BACD-4A4B-B891-55B181145610}" srcOrd="3" destOrd="0" presId="urn:microsoft.com/office/officeart/2009/3/layout/HorizontalOrganizationChart"/>
    <dgm:cxn modelId="{C6CB88A2-B804-4482-9EA2-6F28543B9B96}" type="presParOf" srcId="{DF54624E-BACD-4A4B-B891-55B181145610}" destId="{0B816272-750C-4057-B451-A4051D08597A}" srcOrd="0" destOrd="0" presId="urn:microsoft.com/office/officeart/2009/3/layout/HorizontalOrganizationChart"/>
    <dgm:cxn modelId="{C069DEC6-DA8E-45D4-BA81-1C860EDA32FB}" type="presParOf" srcId="{0B816272-750C-4057-B451-A4051D08597A}" destId="{93FEF17F-8DAA-41E9-A674-C2724ED8F724}" srcOrd="0" destOrd="0" presId="urn:microsoft.com/office/officeart/2009/3/layout/HorizontalOrganizationChart"/>
    <dgm:cxn modelId="{684C45DF-E846-44D3-A9EC-853355D93985}" type="presParOf" srcId="{0B816272-750C-4057-B451-A4051D08597A}" destId="{DAC18444-602C-407A-9729-4E1ACC73DDC6}" srcOrd="1" destOrd="0" presId="urn:microsoft.com/office/officeart/2009/3/layout/HorizontalOrganizationChart"/>
    <dgm:cxn modelId="{E9E68FC4-57C8-4C1B-815F-C5B3FAF4570A}" type="presParOf" srcId="{DF54624E-BACD-4A4B-B891-55B181145610}" destId="{4FEB224A-1338-4DF4-A48B-4973FAB39B4E}" srcOrd="1" destOrd="0" presId="urn:microsoft.com/office/officeart/2009/3/layout/HorizontalOrganizationChart"/>
    <dgm:cxn modelId="{B8395695-597F-43CE-9760-B78E3B8C7D5C}" type="presParOf" srcId="{4FEB224A-1338-4DF4-A48B-4973FAB39B4E}" destId="{CC4BCF32-9B75-4191-BBA6-FC4118BC2B79}" srcOrd="0" destOrd="0" presId="urn:microsoft.com/office/officeart/2009/3/layout/HorizontalOrganizationChart"/>
    <dgm:cxn modelId="{63FF1D55-E6CA-4F6E-840D-B8F7D4E26A72}" type="presParOf" srcId="{4FEB224A-1338-4DF4-A48B-4973FAB39B4E}" destId="{4A8357EF-B670-4BDE-8729-8904A51F0FB5}" srcOrd="1" destOrd="0" presId="urn:microsoft.com/office/officeart/2009/3/layout/HorizontalOrganizationChart"/>
    <dgm:cxn modelId="{BCBCC2CC-8C20-4349-849C-2347CC657217}" type="presParOf" srcId="{4A8357EF-B670-4BDE-8729-8904A51F0FB5}" destId="{F1DCC3D9-D2F7-4B7C-9ED6-D15180B8C678}" srcOrd="0" destOrd="0" presId="urn:microsoft.com/office/officeart/2009/3/layout/HorizontalOrganizationChart"/>
    <dgm:cxn modelId="{3DBD1CB7-1A41-40CD-837F-159A88BF177B}" type="presParOf" srcId="{F1DCC3D9-D2F7-4B7C-9ED6-D15180B8C678}" destId="{D5F2EA51-52E2-41DD-95EC-09B65922CD98}" srcOrd="0" destOrd="0" presId="urn:microsoft.com/office/officeart/2009/3/layout/HorizontalOrganizationChart"/>
    <dgm:cxn modelId="{26418F92-FA4B-401B-A9D8-A2035126F146}" type="presParOf" srcId="{F1DCC3D9-D2F7-4B7C-9ED6-D15180B8C678}" destId="{B74966C6-2E80-48CD-A240-29644736B7C7}" srcOrd="1" destOrd="0" presId="urn:microsoft.com/office/officeart/2009/3/layout/HorizontalOrganizationChart"/>
    <dgm:cxn modelId="{FB305B6D-A4BF-4C53-80F9-AB69A62E46B3}" type="presParOf" srcId="{4A8357EF-B670-4BDE-8729-8904A51F0FB5}" destId="{9851576E-8B06-44FE-81F9-2932E76762FA}" srcOrd="1" destOrd="0" presId="urn:microsoft.com/office/officeart/2009/3/layout/HorizontalOrganizationChart"/>
    <dgm:cxn modelId="{92D1B4FE-C7AA-4359-8B1C-9D40F4756796}" type="presParOf" srcId="{4A8357EF-B670-4BDE-8729-8904A51F0FB5}" destId="{56760725-D1B3-4D46-988F-C9524825E055}" srcOrd="2" destOrd="0" presId="urn:microsoft.com/office/officeart/2009/3/layout/HorizontalOrganizationChart"/>
    <dgm:cxn modelId="{8E09C1CD-3842-4DA2-BF52-DA2E4DE9BAFF}" type="presParOf" srcId="{4FEB224A-1338-4DF4-A48B-4973FAB39B4E}" destId="{1BA8E39F-96A6-4029-BB51-76950048B84B}" srcOrd="2" destOrd="0" presId="urn:microsoft.com/office/officeart/2009/3/layout/HorizontalOrganizationChart"/>
    <dgm:cxn modelId="{3A2545D1-3058-49C1-965A-645D1A07898B}" type="presParOf" srcId="{4FEB224A-1338-4DF4-A48B-4973FAB39B4E}" destId="{44900501-3FEA-467D-8B39-FC3EE4E497ED}" srcOrd="3" destOrd="0" presId="urn:microsoft.com/office/officeart/2009/3/layout/HorizontalOrganizationChart"/>
    <dgm:cxn modelId="{DB1593B3-D23C-4098-8251-16454B3C5463}" type="presParOf" srcId="{44900501-3FEA-467D-8B39-FC3EE4E497ED}" destId="{594A8A02-CC0A-4741-A854-5A3FD2214082}" srcOrd="0" destOrd="0" presId="urn:microsoft.com/office/officeart/2009/3/layout/HorizontalOrganizationChart"/>
    <dgm:cxn modelId="{3353241E-0219-4EFF-B3BA-BC6C6E24E114}" type="presParOf" srcId="{594A8A02-CC0A-4741-A854-5A3FD2214082}" destId="{C05E7FA7-EB48-45F2-90B7-89D2828BD29E}" srcOrd="0" destOrd="0" presId="urn:microsoft.com/office/officeart/2009/3/layout/HorizontalOrganizationChart"/>
    <dgm:cxn modelId="{A2355CE9-1329-422A-8EBF-49578D583DF1}" type="presParOf" srcId="{594A8A02-CC0A-4741-A854-5A3FD2214082}" destId="{DFFCBA7B-E07A-4BA3-910D-832188B2C72A}" srcOrd="1" destOrd="0" presId="urn:microsoft.com/office/officeart/2009/3/layout/HorizontalOrganizationChart"/>
    <dgm:cxn modelId="{540E6E22-FA4C-4A1F-BBE7-CCB407765CB4}" type="presParOf" srcId="{44900501-3FEA-467D-8B39-FC3EE4E497ED}" destId="{4F13781C-4A93-4239-9516-10D5D695280E}" srcOrd="1" destOrd="0" presId="urn:microsoft.com/office/officeart/2009/3/layout/HorizontalOrganizationChart"/>
    <dgm:cxn modelId="{5EBEEB5E-B859-4D68-BF93-CA15A997AD4A}" type="presParOf" srcId="{44900501-3FEA-467D-8B39-FC3EE4E497ED}" destId="{D5BC1224-32C0-4054-92F3-CB745279D8A9}" srcOrd="2" destOrd="0" presId="urn:microsoft.com/office/officeart/2009/3/layout/HorizontalOrganizationChart"/>
    <dgm:cxn modelId="{E2505B01-DA85-40B0-B6F5-09353F1E5446}" type="presParOf" srcId="{4FEB224A-1338-4DF4-A48B-4973FAB39B4E}" destId="{C8D23118-9BA5-442D-BADF-9F197F56F35E}" srcOrd="4" destOrd="0" presId="urn:microsoft.com/office/officeart/2009/3/layout/HorizontalOrganizationChart"/>
    <dgm:cxn modelId="{D64A4182-F8E8-4B1B-92EF-BD918EEAA54C}" type="presParOf" srcId="{4FEB224A-1338-4DF4-A48B-4973FAB39B4E}" destId="{01BA8891-F7BA-4E77-B83B-15C139D3543A}" srcOrd="5" destOrd="0" presId="urn:microsoft.com/office/officeart/2009/3/layout/HorizontalOrganizationChart"/>
    <dgm:cxn modelId="{18BE9AE4-65A9-4668-AA28-A8AE850455AD}" type="presParOf" srcId="{01BA8891-F7BA-4E77-B83B-15C139D3543A}" destId="{CA2518EF-354C-431F-92B7-50A70DDDCE5A}" srcOrd="0" destOrd="0" presId="urn:microsoft.com/office/officeart/2009/3/layout/HorizontalOrganizationChart"/>
    <dgm:cxn modelId="{B53F3AC5-CD4A-4859-8C3C-87F833638903}" type="presParOf" srcId="{CA2518EF-354C-431F-92B7-50A70DDDCE5A}" destId="{A850FF2B-F22E-4956-891A-CF10D0E09A11}" srcOrd="0" destOrd="0" presId="urn:microsoft.com/office/officeart/2009/3/layout/HorizontalOrganizationChart"/>
    <dgm:cxn modelId="{7EBF1032-A7EE-4765-8777-A384FEAF9DF9}" type="presParOf" srcId="{CA2518EF-354C-431F-92B7-50A70DDDCE5A}" destId="{FDECFDCD-4E43-435F-9B2D-86F7923638E5}" srcOrd="1" destOrd="0" presId="urn:microsoft.com/office/officeart/2009/3/layout/HorizontalOrganizationChart"/>
    <dgm:cxn modelId="{3352284B-F7B7-48E7-BB24-195A9D463D44}" type="presParOf" srcId="{01BA8891-F7BA-4E77-B83B-15C139D3543A}" destId="{1FA99139-500D-48DE-8393-73A45040A26D}" srcOrd="1" destOrd="0" presId="urn:microsoft.com/office/officeart/2009/3/layout/HorizontalOrganizationChart"/>
    <dgm:cxn modelId="{A5E79913-D9E4-4BB6-8492-684C2067C612}" type="presParOf" srcId="{01BA8891-F7BA-4E77-B83B-15C139D3543A}" destId="{C53A0F6E-78E6-48EF-80CF-37758EFA9D59}" srcOrd="2" destOrd="0" presId="urn:microsoft.com/office/officeart/2009/3/layout/HorizontalOrganizationChart"/>
    <dgm:cxn modelId="{462B48FD-7466-419E-A7D7-B71E6EA090C2}" type="presParOf" srcId="{DF54624E-BACD-4A4B-B891-55B181145610}" destId="{A3021C0A-4DF3-4F30-87E0-0A2613AF8D5B}" srcOrd="2" destOrd="0" presId="urn:microsoft.com/office/officeart/2009/3/layout/HorizontalOrganizationChart"/>
    <dgm:cxn modelId="{05BDAC5E-702C-4EC6-833A-D833FFBB1ED7}" type="presParOf" srcId="{1DA45EF1-2F2F-4BE7-BFAA-468410C05AA9}" destId="{4684D5EC-3C43-4955-9C43-43D67D010838}" srcOrd="4" destOrd="0" presId="urn:microsoft.com/office/officeart/2009/3/layout/HorizontalOrganizationChart"/>
    <dgm:cxn modelId="{0F52EC8B-7F2D-46BF-8A6A-7DF0ABAF7E23}" type="presParOf" srcId="{1DA45EF1-2F2F-4BE7-BFAA-468410C05AA9}" destId="{A24BB679-FB05-4B8E-88CF-871BA2BCBFD7}" srcOrd="5" destOrd="0" presId="urn:microsoft.com/office/officeart/2009/3/layout/HorizontalOrganizationChart"/>
    <dgm:cxn modelId="{2DF330AA-CF6B-4261-8096-FD6CA056DB4A}" type="presParOf" srcId="{A24BB679-FB05-4B8E-88CF-871BA2BCBFD7}" destId="{0157B00C-473D-4849-81ED-5697161C864D}" srcOrd="0" destOrd="0" presId="urn:microsoft.com/office/officeart/2009/3/layout/HorizontalOrganizationChart"/>
    <dgm:cxn modelId="{3B9986A5-2D82-4914-8E0B-D51A7D9AA557}" type="presParOf" srcId="{0157B00C-473D-4849-81ED-5697161C864D}" destId="{3C51A61E-B06D-48E4-B4EF-FF0AA7EAAC87}" srcOrd="0" destOrd="0" presId="urn:microsoft.com/office/officeart/2009/3/layout/HorizontalOrganizationChart"/>
    <dgm:cxn modelId="{CB62FCB8-3770-4C94-8160-D14E8456022D}" type="presParOf" srcId="{0157B00C-473D-4849-81ED-5697161C864D}" destId="{08EF30BF-9428-4A3C-A36F-5380EDB470F5}" srcOrd="1" destOrd="0" presId="urn:microsoft.com/office/officeart/2009/3/layout/HorizontalOrganizationChart"/>
    <dgm:cxn modelId="{F0BABE71-4E58-4CCD-88CA-A3C1C98C4DAF}" type="presParOf" srcId="{A24BB679-FB05-4B8E-88CF-871BA2BCBFD7}" destId="{3FB5975D-FFF3-4696-BA2C-BA93337EFCFA}" srcOrd="1" destOrd="0" presId="urn:microsoft.com/office/officeart/2009/3/layout/HorizontalOrganizationChart"/>
    <dgm:cxn modelId="{6A4BC1FB-FFCE-4893-A366-30F59ACE7053}" type="presParOf" srcId="{3FB5975D-FFF3-4696-BA2C-BA93337EFCFA}" destId="{FBE0955E-A3D4-49AA-A5C2-C6C353036066}" srcOrd="0" destOrd="0" presId="urn:microsoft.com/office/officeart/2009/3/layout/HorizontalOrganizationChart"/>
    <dgm:cxn modelId="{3E74025D-D82E-4910-914B-4AB7EFF399F6}" type="presParOf" srcId="{3FB5975D-FFF3-4696-BA2C-BA93337EFCFA}" destId="{B94746A2-9899-49DC-9BA4-448150D80197}" srcOrd="1" destOrd="0" presId="urn:microsoft.com/office/officeart/2009/3/layout/HorizontalOrganizationChart"/>
    <dgm:cxn modelId="{DCEF09B6-A7DF-48EC-B6C7-070AD5751F67}" type="presParOf" srcId="{B94746A2-9899-49DC-9BA4-448150D80197}" destId="{F3938767-0FC7-4C86-B797-D49D8A850990}" srcOrd="0" destOrd="0" presId="urn:microsoft.com/office/officeart/2009/3/layout/HorizontalOrganizationChart"/>
    <dgm:cxn modelId="{CFE8C497-2420-49AF-8CF3-AADC1C879D1A}" type="presParOf" srcId="{F3938767-0FC7-4C86-B797-D49D8A850990}" destId="{70AEF5F5-627C-4974-BBAA-EB194CC1CF0E}" srcOrd="0" destOrd="0" presId="urn:microsoft.com/office/officeart/2009/3/layout/HorizontalOrganizationChart"/>
    <dgm:cxn modelId="{7F0A8FF8-3054-4B4A-BD31-6DAB076A1BC9}" type="presParOf" srcId="{F3938767-0FC7-4C86-B797-D49D8A850990}" destId="{C2137E3A-2470-4BE5-B104-566D896CF857}" srcOrd="1" destOrd="0" presId="urn:microsoft.com/office/officeart/2009/3/layout/HorizontalOrganizationChart"/>
    <dgm:cxn modelId="{6F9C51C7-72FC-48BF-BC45-023FAFD68C35}" type="presParOf" srcId="{B94746A2-9899-49DC-9BA4-448150D80197}" destId="{8D8D1F47-7180-4C1B-A41B-F8BCFB0A7375}" srcOrd="1" destOrd="0" presId="urn:microsoft.com/office/officeart/2009/3/layout/HorizontalOrganizationChart"/>
    <dgm:cxn modelId="{9CBA3EFF-E1D5-4275-8B26-606EB6D1E85B}" type="presParOf" srcId="{B94746A2-9899-49DC-9BA4-448150D80197}" destId="{9AE0F7EC-C4D9-4C91-B6C2-DE5251D29737}" srcOrd="2" destOrd="0" presId="urn:microsoft.com/office/officeart/2009/3/layout/HorizontalOrganizationChart"/>
    <dgm:cxn modelId="{4323DF65-3B4F-45CC-8A8D-ED594301AC0E}" type="presParOf" srcId="{3FB5975D-FFF3-4696-BA2C-BA93337EFCFA}" destId="{8292983C-1343-4A63-B80E-A5A954FB6170}" srcOrd="2" destOrd="0" presId="urn:microsoft.com/office/officeart/2009/3/layout/HorizontalOrganizationChart"/>
    <dgm:cxn modelId="{06B87F74-9BC7-4472-AEFD-2F1555584365}" type="presParOf" srcId="{3FB5975D-FFF3-4696-BA2C-BA93337EFCFA}" destId="{C05BD879-F74D-4141-944F-3C58A354A008}" srcOrd="3" destOrd="0" presId="urn:microsoft.com/office/officeart/2009/3/layout/HorizontalOrganizationChart"/>
    <dgm:cxn modelId="{71ED1523-815F-4529-A22D-4D25E2E0F798}" type="presParOf" srcId="{C05BD879-F74D-4141-944F-3C58A354A008}" destId="{8E846711-18EA-4B8E-A227-0EF35E23E0C1}" srcOrd="0" destOrd="0" presId="urn:microsoft.com/office/officeart/2009/3/layout/HorizontalOrganizationChart"/>
    <dgm:cxn modelId="{A829762F-7A7A-489B-B9BC-A262402AB77B}" type="presParOf" srcId="{8E846711-18EA-4B8E-A227-0EF35E23E0C1}" destId="{F9B06529-A625-4205-A23A-50B3411A2CA7}" srcOrd="0" destOrd="0" presId="urn:microsoft.com/office/officeart/2009/3/layout/HorizontalOrganizationChart"/>
    <dgm:cxn modelId="{40A7D975-85D6-40C3-9226-6CCD2CC91C32}" type="presParOf" srcId="{8E846711-18EA-4B8E-A227-0EF35E23E0C1}" destId="{F305615D-0CC6-4697-8691-87F27C853A39}" srcOrd="1" destOrd="0" presId="urn:microsoft.com/office/officeart/2009/3/layout/HorizontalOrganizationChart"/>
    <dgm:cxn modelId="{9AC216DA-9228-4389-B1B2-2F8866CAE30C}" type="presParOf" srcId="{C05BD879-F74D-4141-944F-3C58A354A008}" destId="{2CC042EF-765A-452E-9E8A-2EC6F0EAFED8}" srcOrd="1" destOrd="0" presId="urn:microsoft.com/office/officeart/2009/3/layout/HorizontalOrganizationChart"/>
    <dgm:cxn modelId="{6AAE935D-AB01-46DC-BA74-0B7BC4E5E8CE}" type="presParOf" srcId="{C05BD879-F74D-4141-944F-3C58A354A008}" destId="{6D8ED389-2D5A-49AC-86D4-BA825509E2CF}" srcOrd="2" destOrd="0" presId="urn:microsoft.com/office/officeart/2009/3/layout/HorizontalOrganizationChart"/>
    <dgm:cxn modelId="{ADEE5399-EC3F-4DEE-BB43-C803D413B539}" type="presParOf" srcId="{3FB5975D-FFF3-4696-BA2C-BA93337EFCFA}" destId="{DB83B3A2-D3C6-45BE-B35F-4CBCEBED8EBD}" srcOrd="4" destOrd="0" presId="urn:microsoft.com/office/officeart/2009/3/layout/HorizontalOrganizationChart"/>
    <dgm:cxn modelId="{959A3E61-EC27-430D-9D7B-F737D80AE54C}" type="presParOf" srcId="{3FB5975D-FFF3-4696-BA2C-BA93337EFCFA}" destId="{B0D50242-41EF-458C-9208-834C376EF589}" srcOrd="5" destOrd="0" presId="urn:microsoft.com/office/officeart/2009/3/layout/HorizontalOrganizationChart"/>
    <dgm:cxn modelId="{F9CD4335-5EE7-4A2A-84BD-99FAF87660FA}" type="presParOf" srcId="{B0D50242-41EF-458C-9208-834C376EF589}" destId="{3B28110C-28B3-4A20-A324-5057AD2CB0FB}" srcOrd="0" destOrd="0" presId="urn:microsoft.com/office/officeart/2009/3/layout/HorizontalOrganizationChart"/>
    <dgm:cxn modelId="{15C23459-246B-4A63-95DA-ED5FA89F9AD7}" type="presParOf" srcId="{3B28110C-28B3-4A20-A324-5057AD2CB0FB}" destId="{E3976E13-F9F4-46BC-B9D3-F8674A273874}" srcOrd="0" destOrd="0" presId="urn:microsoft.com/office/officeart/2009/3/layout/HorizontalOrganizationChart"/>
    <dgm:cxn modelId="{53FDC177-C772-4A67-8761-3ADE9AE38A0A}" type="presParOf" srcId="{3B28110C-28B3-4A20-A324-5057AD2CB0FB}" destId="{AD01802C-3187-4E60-89E9-E2EFC088EB4E}" srcOrd="1" destOrd="0" presId="urn:microsoft.com/office/officeart/2009/3/layout/HorizontalOrganizationChart"/>
    <dgm:cxn modelId="{B0DA477C-2DB0-4F18-A7F6-D70CB1AD5D46}" type="presParOf" srcId="{B0D50242-41EF-458C-9208-834C376EF589}" destId="{9FA8C2BB-9B57-4568-9463-82D53C9D742E}" srcOrd="1" destOrd="0" presId="urn:microsoft.com/office/officeart/2009/3/layout/HorizontalOrganizationChart"/>
    <dgm:cxn modelId="{FD91C7C5-1A2C-4FB3-A600-DE8D944360A2}" type="presParOf" srcId="{9FA8C2BB-9B57-4568-9463-82D53C9D742E}" destId="{FACF6892-64FC-4C49-B64F-15F995F2C3A4}" srcOrd="0" destOrd="0" presId="urn:microsoft.com/office/officeart/2009/3/layout/HorizontalOrganizationChart"/>
    <dgm:cxn modelId="{E30B38AB-17CD-44EA-815E-A4A65334D560}" type="presParOf" srcId="{9FA8C2BB-9B57-4568-9463-82D53C9D742E}" destId="{195E181D-617A-4C6D-AE9E-AC20551A3E0A}" srcOrd="1" destOrd="0" presId="urn:microsoft.com/office/officeart/2009/3/layout/HorizontalOrganizationChart"/>
    <dgm:cxn modelId="{3CCFB1CA-E88F-4715-9E83-5FAC2F50E212}" type="presParOf" srcId="{195E181D-617A-4C6D-AE9E-AC20551A3E0A}" destId="{957CC44F-DAC1-4865-AE74-63C94A051726}" srcOrd="0" destOrd="0" presId="urn:microsoft.com/office/officeart/2009/3/layout/HorizontalOrganizationChart"/>
    <dgm:cxn modelId="{B2F4CB92-AE4E-4CA9-B5CD-99181904D2E0}" type="presParOf" srcId="{957CC44F-DAC1-4865-AE74-63C94A051726}" destId="{5C877DDA-A862-4601-BAF6-BA81F7FAEEE2}" srcOrd="0" destOrd="0" presId="urn:microsoft.com/office/officeart/2009/3/layout/HorizontalOrganizationChart"/>
    <dgm:cxn modelId="{17D90EB9-1D82-4E01-B0B3-172F566417F8}" type="presParOf" srcId="{957CC44F-DAC1-4865-AE74-63C94A051726}" destId="{F4AA0AA8-AAB6-4BE3-B3B9-6ECA35F2A491}" srcOrd="1" destOrd="0" presId="urn:microsoft.com/office/officeart/2009/3/layout/HorizontalOrganizationChart"/>
    <dgm:cxn modelId="{FBCFE6E7-6C3B-4C9E-A065-42D5EB6FD50B}" type="presParOf" srcId="{195E181D-617A-4C6D-AE9E-AC20551A3E0A}" destId="{FA8866D1-59EB-448D-8ADD-9BAFA3CA6FA4}" srcOrd="1" destOrd="0" presId="urn:microsoft.com/office/officeart/2009/3/layout/HorizontalOrganizationChart"/>
    <dgm:cxn modelId="{368B5764-5A69-4EA9-9D37-631CD1C893DE}" type="presParOf" srcId="{195E181D-617A-4C6D-AE9E-AC20551A3E0A}" destId="{157E805B-4A6B-456F-BACB-17263784EBA4}" srcOrd="2" destOrd="0" presId="urn:microsoft.com/office/officeart/2009/3/layout/HorizontalOrganizationChart"/>
    <dgm:cxn modelId="{EF0E7BD7-E2A7-4D11-996D-05DE3E34FC16}" type="presParOf" srcId="{9FA8C2BB-9B57-4568-9463-82D53C9D742E}" destId="{273568B6-A3A6-4769-A1F7-076489401770}" srcOrd="2" destOrd="0" presId="urn:microsoft.com/office/officeart/2009/3/layout/HorizontalOrganizationChart"/>
    <dgm:cxn modelId="{B9EEC0C1-C8F1-439A-BC5A-D1B6069D69B7}" type="presParOf" srcId="{9FA8C2BB-9B57-4568-9463-82D53C9D742E}" destId="{72D4FD80-25E8-4164-9DB3-034E560F0EE8}" srcOrd="3" destOrd="0" presId="urn:microsoft.com/office/officeart/2009/3/layout/HorizontalOrganizationChart"/>
    <dgm:cxn modelId="{A5959EF5-3E78-4A81-B310-FE0C9CF0767F}" type="presParOf" srcId="{72D4FD80-25E8-4164-9DB3-034E560F0EE8}" destId="{6AB58AE0-AEFE-40FF-BBF4-8D5585925A26}" srcOrd="0" destOrd="0" presId="urn:microsoft.com/office/officeart/2009/3/layout/HorizontalOrganizationChart"/>
    <dgm:cxn modelId="{DC770C9E-9FDD-4A86-A076-9EAABC307A2F}" type="presParOf" srcId="{6AB58AE0-AEFE-40FF-BBF4-8D5585925A26}" destId="{0F11350B-917A-409B-A09B-9F18C54FFAEF}" srcOrd="0" destOrd="0" presId="urn:microsoft.com/office/officeart/2009/3/layout/HorizontalOrganizationChart"/>
    <dgm:cxn modelId="{0F2A63FA-2B23-4125-9087-4FA569002020}" type="presParOf" srcId="{6AB58AE0-AEFE-40FF-BBF4-8D5585925A26}" destId="{7885F8BC-CECC-430F-9427-4D7C25075304}" srcOrd="1" destOrd="0" presId="urn:microsoft.com/office/officeart/2009/3/layout/HorizontalOrganizationChart"/>
    <dgm:cxn modelId="{2BE4A6C9-7EA5-4AF8-B732-3AEBCA7C88F5}" type="presParOf" srcId="{72D4FD80-25E8-4164-9DB3-034E560F0EE8}" destId="{C1B2AE0B-7115-4F62-A510-52378919DB5D}" srcOrd="1" destOrd="0" presId="urn:microsoft.com/office/officeart/2009/3/layout/HorizontalOrganizationChart"/>
    <dgm:cxn modelId="{2C7BAC19-4FAF-4DD9-8A88-58BC3563055E}" type="presParOf" srcId="{72D4FD80-25E8-4164-9DB3-034E560F0EE8}" destId="{0466581A-4BA1-4A59-B618-A1CB836E7F42}" srcOrd="2" destOrd="0" presId="urn:microsoft.com/office/officeart/2009/3/layout/HorizontalOrganizationChart"/>
    <dgm:cxn modelId="{51F43F7A-B8A6-47B1-AF2C-3D6E49DC140D}" type="presParOf" srcId="{B0D50242-41EF-458C-9208-834C376EF589}" destId="{E0E0ACE6-8FBE-476D-826D-B962385AFED1}" srcOrd="2" destOrd="0" presId="urn:microsoft.com/office/officeart/2009/3/layout/HorizontalOrganizationChart"/>
    <dgm:cxn modelId="{540369B9-4DF4-4817-9B43-93CA3BF40E1A}" type="presParOf" srcId="{3FB5975D-FFF3-4696-BA2C-BA93337EFCFA}" destId="{AC9E4650-F2F8-48F2-967C-1D09F9108EC8}" srcOrd="6" destOrd="0" presId="urn:microsoft.com/office/officeart/2009/3/layout/HorizontalOrganizationChart"/>
    <dgm:cxn modelId="{A0EB0820-D709-41C5-BEFE-D787579775B0}" type="presParOf" srcId="{3FB5975D-FFF3-4696-BA2C-BA93337EFCFA}" destId="{3A06FF23-8BE6-47B9-A8BF-2FD136AEA3A7}" srcOrd="7" destOrd="0" presId="urn:microsoft.com/office/officeart/2009/3/layout/HorizontalOrganizationChart"/>
    <dgm:cxn modelId="{FE3E4C14-518A-4074-88E3-8F6B76279AE1}" type="presParOf" srcId="{3A06FF23-8BE6-47B9-A8BF-2FD136AEA3A7}" destId="{B07DC7DE-9B24-42FC-8B40-AD3CF4965A81}" srcOrd="0" destOrd="0" presId="urn:microsoft.com/office/officeart/2009/3/layout/HorizontalOrganizationChart"/>
    <dgm:cxn modelId="{2C109ACC-0EB6-4A20-981D-382274C14D7F}" type="presParOf" srcId="{B07DC7DE-9B24-42FC-8B40-AD3CF4965A81}" destId="{E835E473-E93F-40D6-BBA1-012B22812254}" srcOrd="0" destOrd="0" presId="urn:microsoft.com/office/officeart/2009/3/layout/HorizontalOrganizationChart"/>
    <dgm:cxn modelId="{3468B81B-E94C-4075-823B-DF794F139CD4}" type="presParOf" srcId="{B07DC7DE-9B24-42FC-8B40-AD3CF4965A81}" destId="{6965B915-0762-467D-B84B-460C5FDC2137}" srcOrd="1" destOrd="0" presId="urn:microsoft.com/office/officeart/2009/3/layout/HorizontalOrganizationChart"/>
    <dgm:cxn modelId="{7CE04F76-A7AE-4559-8054-1A31E6BD5E57}" type="presParOf" srcId="{3A06FF23-8BE6-47B9-A8BF-2FD136AEA3A7}" destId="{65AF61E4-C03F-458A-A572-CE389F8D824B}" srcOrd="1" destOrd="0" presId="urn:microsoft.com/office/officeart/2009/3/layout/HorizontalOrganizationChart"/>
    <dgm:cxn modelId="{D227310A-F5E1-4A68-91DE-45B1EE3E944A}" type="presParOf" srcId="{3A06FF23-8BE6-47B9-A8BF-2FD136AEA3A7}" destId="{BDEBCAA0-0B9E-49F1-8D0A-DCD10DE3670B}" srcOrd="2" destOrd="0" presId="urn:microsoft.com/office/officeart/2009/3/layout/HorizontalOrganizationChart"/>
    <dgm:cxn modelId="{9D517F14-8105-4E13-8A11-F1A1CC2E9665}" type="presParOf" srcId="{A24BB679-FB05-4B8E-88CF-871BA2BCBFD7}" destId="{0871E602-2D48-4E6F-8614-46913D176489}" srcOrd="2" destOrd="0" presId="urn:microsoft.com/office/officeart/2009/3/layout/HorizontalOrganizationChart"/>
    <dgm:cxn modelId="{0A6CB592-A07B-4959-98E0-3F26082B8A62}" type="presParOf" srcId="{1DA45EF1-2F2F-4BE7-BFAA-468410C05AA9}" destId="{94F04F30-3EA7-4C85-A25E-AF6D0A8317BC}" srcOrd="6" destOrd="0" presId="urn:microsoft.com/office/officeart/2009/3/layout/HorizontalOrganizationChart"/>
    <dgm:cxn modelId="{715CBB73-D68F-4C82-8BD5-4AE0D57DC340}" type="presParOf" srcId="{1DA45EF1-2F2F-4BE7-BFAA-468410C05AA9}" destId="{7A79C444-9624-48FC-A0DF-A9D790220C3A}" srcOrd="7" destOrd="0" presId="urn:microsoft.com/office/officeart/2009/3/layout/HorizontalOrganizationChart"/>
    <dgm:cxn modelId="{50F078A3-EB08-4CA6-96CD-4F7D9765892F}" type="presParOf" srcId="{7A79C444-9624-48FC-A0DF-A9D790220C3A}" destId="{0E7A0229-DCAF-4AA1-9796-BFAEA8FEE18A}" srcOrd="0" destOrd="0" presId="urn:microsoft.com/office/officeart/2009/3/layout/HorizontalOrganizationChart"/>
    <dgm:cxn modelId="{3505EC39-40DF-4999-B8C7-0A9FB40895B0}" type="presParOf" srcId="{0E7A0229-DCAF-4AA1-9796-BFAEA8FEE18A}" destId="{97C778F1-8090-4EF8-BA48-F42F66665AB4}" srcOrd="0" destOrd="0" presId="urn:microsoft.com/office/officeart/2009/3/layout/HorizontalOrganizationChart"/>
    <dgm:cxn modelId="{1E764EAC-77FC-4047-A9D5-24A54B26C37D}" type="presParOf" srcId="{0E7A0229-DCAF-4AA1-9796-BFAEA8FEE18A}" destId="{4D792214-28FC-441E-BF5A-31C1C6DBEDA9}" srcOrd="1" destOrd="0" presId="urn:microsoft.com/office/officeart/2009/3/layout/HorizontalOrganizationChart"/>
    <dgm:cxn modelId="{0B293D7F-4D19-4B26-8F0C-E7EB2581BD1D}" type="presParOf" srcId="{7A79C444-9624-48FC-A0DF-A9D790220C3A}" destId="{B94C821E-0383-4B48-BF94-6C59B580F3CD}" srcOrd="1" destOrd="0" presId="urn:microsoft.com/office/officeart/2009/3/layout/HorizontalOrganizationChart"/>
    <dgm:cxn modelId="{F20CF65E-B871-40DD-A14E-2126B30B8FFF}" type="presParOf" srcId="{B94C821E-0383-4B48-BF94-6C59B580F3CD}" destId="{73B09C90-7024-43EC-8225-EF2B63C93A40}" srcOrd="0" destOrd="0" presId="urn:microsoft.com/office/officeart/2009/3/layout/HorizontalOrganizationChart"/>
    <dgm:cxn modelId="{6080A083-923A-4066-8D6A-AFD6F395F9F1}" type="presParOf" srcId="{B94C821E-0383-4B48-BF94-6C59B580F3CD}" destId="{C18497E5-3F3E-426C-92EF-F9BCAF5F04B7}" srcOrd="1" destOrd="0" presId="urn:microsoft.com/office/officeart/2009/3/layout/HorizontalOrganizationChart"/>
    <dgm:cxn modelId="{0DA8C0A5-2E14-46CD-9C12-C69610254A5F}" type="presParOf" srcId="{C18497E5-3F3E-426C-92EF-F9BCAF5F04B7}" destId="{CBE0084A-9AAD-4172-97F2-C6E5AAE49271}" srcOrd="0" destOrd="0" presId="urn:microsoft.com/office/officeart/2009/3/layout/HorizontalOrganizationChart"/>
    <dgm:cxn modelId="{8EDACF61-029D-4277-AABE-B100D1122630}" type="presParOf" srcId="{CBE0084A-9AAD-4172-97F2-C6E5AAE49271}" destId="{064931A8-F0C5-450B-94E1-07AE542B2693}" srcOrd="0" destOrd="0" presId="urn:microsoft.com/office/officeart/2009/3/layout/HorizontalOrganizationChart"/>
    <dgm:cxn modelId="{60166D46-80A5-4991-B750-E4C4F455B2CB}" type="presParOf" srcId="{CBE0084A-9AAD-4172-97F2-C6E5AAE49271}" destId="{5050040F-7801-46EC-8A23-ACC226BD1866}" srcOrd="1" destOrd="0" presId="urn:microsoft.com/office/officeart/2009/3/layout/HorizontalOrganizationChart"/>
    <dgm:cxn modelId="{80A11CE6-4F20-4070-8081-50D2D8DFD3EE}" type="presParOf" srcId="{C18497E5-3F3E-426C-92EF-F9BCAF5F04B7}" destId="{C01C0845-FF17-4F8D-A1C3-23E5603C019F}" srcOrd="1" destOrd="0" presId="urn:microsoft.com/office/officeart/2009/3/layout/HorizontalOrganizationChart"/>
    <dgm:cxn modelId="{F5F1B6F5-E2DD-4465-9C42-5A9DA43EC0B1}" type="presParOf" srcId="{C01C0845-FF17-4F8D-A1C3-23E5603C019F}" destId="{BB4F1692-B3A3-43CC-A308-50A01B44E705}" srcOrd="0" destOrd="0" presId="urn:microsoft.com/office/officeart/2009/3/layout/HorizontalOrganizationChart"/>
    <dgm:cxn modelId="{D84B1669-07E9-4BAF-9D3F-E039B846F91A}" type="presParOf" srcId="{C01C0845-FF17-4F8D-A1C3-23E5603C019F}" destId="{B9FF49D5-4C17-41AA-8D32-06BEB1561642}" srcOrd="1" destOrd="0" presId="urn:microsoft.com/office/officeart/2009/3/layout/HorizontalOrganizationChart"/>
    <dgm:cxn modelId="{3EBC8BF8-62AB-4845-8AFB-518EF36525F2}" type="presParOf" srcId="{B9FF49D5-4C17-41AA-8D32-06BEB1561642}" destId="{B4F92797-7F19-4A25-9E54-321B9074281F}" srcOrd="0" destOrd="0" presId="urn:microsoft.com/office/officeart/2009/3/layout/HorizontalOrganizationChart"/>
    <dgm:cxn modelId="{9E443D3E-7C83-40ED-A5F8-8CED65A9BA61}" type="presParOf" srcId="{B4F92797-7F19-4A25-9E54-321B9074281F}" destId="{9C4D28C6-32E2-4FF2-B1BB-245CD3E151BE}" srcOrd="0" destOrd="0" presId="urn:microsoft.com/office/officeart/2009/3/layout/HorizontalOrganizationChart"/>
    <dgm:cxn modelId="{FC6B5DF2-9AC2-4EC6-8F07-854FA946B944}" type="presParOf" srcId="{B4F92797-7F19-4A25-9E54-321B9074281F}" destId="{694322AE-4708-4C6F-B7D7-0E128734DF43}" srcOrd="1" destOrd="0" presId="urn:microsoft.com/office/officeart/2009/3/layout/HorizontalOrganizationChart"/>
    <dgm:cxn modelId="{4323502C-BD80-47DB-B656-B85ED0CFF001}" type="presParOf" srcId="{B9FF49D5-4C17-41AA-8D32-06BEB1561642}" destId="{616CB278-E80A-45FC-B0A3-3AFB9EEF7857}" srcOrd="1" destOrd="0" presId="urn:microsoft.com/office/officeart/2009/3/layout/HorizontalOrganizationChart"/>
    <dgm:cxn modelId="{3F2FC6D1-3A4A-4711-8BC5-B5CAD24EB37E}" type="presParOf" srcId="{616CB278-E80A-45FC-B0A3-3AFB9EEF7857}" destId="{1ED77366-9288-47F6-B24B-2C2E8D0FE86C}" srcOrd="0" destOrd="0" presId="urn:microsoft.com/office/officeart/2009/3/layout/HorizontalOrganizationChart"/>
    <dgm:cxn modelId="{9C46A0A7-9AFB-4040-AC94-CFA8E892C1B3}" type="presParOf" srcId="{616CB278-E80A-45FC-B0A3-3AFB9EEF7857}" destId="{BB5487C3-FE38-4C77-BBE3-CCAA61B5B955}" srcOrd="1" destOrd="0" presId="urn:microsoft.com/office/officeart/2009/3/layout/HorizontalOrganizationChart"/>
    <dgm:cxn modelId="{5F72EBEE-84AA-41F0-9C8C-926FEB4D9A63}" type="presParOf" srcId="{BB5487C3-FE38-4C77-BBE3-CCAA61B5B955}" destId="{C5ADD4C1-4C36-4968-9439-D3315260113F}" srcOrd="0" destOrd="0" presId="urn:microsoft.com/office/officeart/2009/3/layout/HorizontalOrganizationChart"/>
    <dgm:cxn modelId="{198339A9-9DCC-4131-89A8-EFCCA1E01F1C}" type="presParOf" srcId="{C5ADD4C1-4C36-4968-9439-D3315260113F}" destId="{91466C5E-A969-4FAA-82F2-E0C729B4074E}" srcOrd="0" destOrd="0" presId="urn:microsoft.com/office/officeart/2009/3/layout/HorizontalOrganizationChart"/>
    <dgm:cxn modelId="{FB54C419-AEF1-4920-92E3-79F9F5C9DC2B}" type="presParOf" srcId="{C5ADD4C1-4C36-4968-9439-D3315260113F}" destId="{22F249C3-BF44-432F-9D81-E3FFB6A1873A}" srcOrd="1" destOrd="0" presId="urn:microsoft.com/office/officeart/2009/3/layout/HorizontalOrganizationChart"/>
    <dgm:cxn modelId="{CDE28625-5BAF-4E2E-8980-AC7AE6CF319B}" type="presParOf" srcId="{BB5487C3-FE38-4C77-BBE3-CCAA61B5B955}" destId="{E3723B2B-F451-4EF9-98FE-E5130965AB3D}" srcOrd="1" destOrd="0" presId="urn:microsoft.com/office/officeart/2009/3/layout/HorizontalOrganizationChart"/>
    <dgm:cxn modelId="{C6EE0702-6FA0-423F-B1AE-81D72C8BA4D0}" type="presParOf" srcId="{BB5487C3-FE38-4C77-BBE3-CCAA61B5B955}" destId="{A02BB28F-4E8B-49A8-8458-F8E0F6D64B8B}" srcOrd="2" destOrd="0" presId="urn:microsoft.com/office/officeart/2009/3/layout/HorizontalOrganizationChart"/>
    <dgm:cxn modelId="{D7A3D359-D4DA-4D25-B305-BB42693F634D}" type="presParOf" srcId="{616CB278-E80A-45FC-B0A3-3AFB9EEF7857}" destId="{1A2E29ED-43EB-4923-906F-F340E350A725}" srcOrd="2" destOrd="0" presId="urn:microsoft.com/office/officeart/2009/3/layout/HorizontalOrganizationChart"/>
    <dgm:cxn modelId="{42F01FDC-CA82-4588-8864-581864BA632F}" type="presParOf" srcId="{616CB278-E80A-45FC-B0A3-3AFB9EEF7857}" destId="{DBD65AF9-3954-4AE7-8EB3-46D68DB1A995}" srcOrd="3" destOrd="0" presId="urn:microsoft.com/office/officeart/2009/3/layout/HorizontalOrganizationChart"/>
    <dgm:cxn modelId="{94456DC0-9A12-4CA2-BE70-61326E7C8C69}" type="presParOf" srcId="{DBD65AF9-3954-4AE7-8EB3-46D68DB1A995}" destId="{A23B8A78-524B-4E0C-9F31-8682BCF6EC76}" srcOrd="0" destOrd="0" presId="urn:microsoft.com/office/officeart/2009/3/layout/HorizontalOrganizationChart"/>
    <dgm:cxn modelId="{989D840B-D80E-4150-B1DA-602A6FCA93E1}" type="presParOf" srcId="{A23B8A78-524B-4E0C-9F31-8682BCF6EC76}" destId="{5A298BB9-0ED4-4DFA-898A-3F451890BF46}" srcOrd="0" destOrd="0" presId="urn:microsoft.com/office/officeart/2009/3/layout/HorizontalOrganizationChart"/>
    <dgm:cxn modelId="{D5277B84-23FA-483E-BC84-A166EF775BB7}" type="presParOf" srcId="{A23B8A78-524B-4E0C-9F31-8682BCF6EC76}" destId="{BF21763B-7C2F-4E97-B2FA-9AF387E2AE60}" srcOrd="1" destOrd="0" presId="urn:microsoft.com/office/officeart/2009/3/layout/HorizontalOrganizationChart"/>
    <dgm:cxn modelId="{CB9C63AA-663E-41CB-864F-21EA886CBD91}" type="presParOf" srcId="{DBD65AF9-3954-4AE7-8EB3-46D68DB1A995}" destId="{7628BC2F-5F16-4700-82B6-1E57552CFD47}" srcOrd="1" destOrd="0" presId="urn:microsoft.com/office/officeart/2009/3/layout/HorizontalOrganizationChart"/>
    <dgm:cxn modelId="{EE06F904-D58B-4FFF-B052-603DFDE4E4C9}" type="presParOf" srcId="{DBD65AF9-3954-4AE7-8EB3-46D68DB1A995}" destId="{E6A587A0-F00E-4F00-81B0-346081B0A810}" srcOrd="2" destOrd="0" presId="urn:microsoft.com/office/officeart/2009/3/layout/HorizontalOrganizationChart"/>
    <dgm:cxn modelId="{86B4DDCF-4391-4093-9844-8FFACC08B2E5}" type="presParOf" srcId="{616CB278-E80A-45FC-B0A3-3AFB9EEF7857}" destId="{1D8340C0-E212-4901-AE3E-EE23F52070E3}" srcOrd="4" destOrd="0" presId="urn:microsoft.com/office/officeart/2009/3/layout/HorizontalOrganizationChart"/>
    <dgm:cxn modelId="{5C969A76-6BF4-4692-B1B4-23EBF0253347}" type="presParOf" srcId="{616CB278-E80A-45FC-B0A3-3AFB9EEF7857}" destId="{2F7484C5-A037-4882-87B2-F1D21C065169}" srcOrd="5" destOrd="0" presId="urn:microsoft.com/office/officeart/2009/3/layout/HorizontalOrganizationChart"/>
    <dgm:cxn modelId="{563E99E7-9442-4066-A202-5C8FD3F91498}" type="presParOf" srcId="{2F7484C5-A037-4882-87B2-F1D21C065169}" destId="{10D7DC2C-391D-4392-99CF-D6E569D1A655}" srcOrd="0" destOrd="0" presId="urn:microsoft.com/office/officeart/2009/3/layout/HorizontalOrganizationChart"/>
    <dgm:cxn modelId="{799E9448-0140-43DE-ABCD-0F07EB194663}" type="presParOf" srcId="{10D7DC2C-391D-4392-99CF-D6E569D1A655}" destId="{E077C6D2-9C25-4D0D-8D98-FC3A931852B4}" srcOrd="0" destOrd="0" presId="urn:microsoft.com/office/officeart/2009/3/layout/HorizontalOrganizationChart"/>
    <dgm:cxn modelId="{BEC456A3-DE50-49A2-A89B-2765A76FFE44}" type="presParOf" srcId="{10D7DC2C-391D-4392-99CF-D6E569D1A655}" destId="{9AB5F74A-00EB-4722-921C-1F0CC9A6459A}" srcOrd="1" destOrd="0" presId="urn:microsoft.com/office/officeart/2009/3/layout/HorizontalOrganizationChart"/>
    <dgm:cxn modelId="{6296C956-5387-4C80-A7F6-BD6D54D977B3}" type="presParOf" srcId="{2F7484C5-A037-4882-87B2-F1D21C065169}" destId="{7AB0220E-D7C6-4266-8160-EAF3741E36F3}" srcOrd="1" destOrd="0" presId="urn:microsoft.com/office/officeart/2009/3/layout/HorizontalOrganizationChart"/>
    <dgm:cxn modelId="{5A982A85-6FC4-4519-B035-38198351AFF7}" type="presParOf" srcId="{2F7484C5-A037-4882-87B2-F1D21C065169}" destId="{F5BAE4FB-0C24-4C04-9530-6DCD97B11098}" srcOrd="2" destOrd="0" presId="urn:microsoft.com/office/officeart/2009/3/layout/HorizontalOrganizationChart"/>
    <dgm:cxn modelId="{1A0FBA85-85A8-469A-968F-8F8CDD6133D9}" type="presParOf" srcId="{616CB278-E80A-45FC-B0A3-3AFB9EEF7857}" destId="{6B4E773C-30E7-452F-9820-7A5232F5FDBF}" srcOrd="6" destOrd="0" presId="urn:microsoft.com/office/officeart/2009/3/layout/HorizontalOrganizationChart"/>
    <dgm:cxn modelId="{6BF4D410-A440-494C-B3C9-EB05FD350F6A}" type="presParOf" srcId="{616CB278-E80A-45FC-B0A3-3AFB9EEF7857}" destId="{765B419F-D01B-4FCE-B718-5D626CA4232A}" srcOrd="7" destOrd="0" presId="urn:microsoft.com/office/officeart/2009/3/layout/HorizontalOrganizationChart"/>
    <dgm:cxn modelId="{07A68491-0891-4D9F-9C59-1A8A3851A86D}" type="presParOf" srcId="{765B419F-D01B-4FCE-B718-5D626CA4232A}" destId="{ED547D3A-FC79-4926-83A4-7392B7FDA99A}" srcOrd="0" destOrd="0" presId="urn:microsoft.com/office/officeart/2009/3/layout/HorizontalOrganizationChart"/>
    <dgm:cxn modelId="{2F9F6F13-3EB4-4F75-8B6F-E9F7FAB185B5}" type="presParOf" srcId="{ED547D3A-FC79-4926-83A4-7392B7FDA99A}" destId="{24B06147-945B-425B-BF77-9A9B4EC66225}" srcOrd="0" destOrd="0" presId="urn:microsoft.com/office/officeart/2009/3/layout/HorizontalOrganizationChart"/>
    <dgm:cxn modelId="{23A6BB00-E073-4AFC-959F-C28E615F7D6B}" type="presParOf" srcId="{ED547D3A-FC79-4926-83A4-7392B7FDA99A}" destId="{D6BDCD22-77AD-4B45-9FF3-E12981D4BAD1}" srcOrd="1" destOrd="0" presId="urn:microsoft.com/office/officeart/2009/3/layout/HorizontalOrganizationChart"/>
    <dgm:cxn modelId="{3AEB45E3-89FE-4704-B2A7-B40DB0498B04}" type="presParOf" srcId="{765B419F-D01B-4FCE-B718-5D626CA4232A}" destId="{3CC7C53C-DC3C-48BE-B72F-0238D957F3BC}" srcOrd="1" destOrd="0" presId="urn:microsoft.com/office/officeart/2009/3/layout/HorizontalOrganizationChart"/>
    <dgm:cxn modelId="{369D5EE5-F9F9-4D04-8EB3-E9BFF4171477}" type="presParOf" srcId="{765B419F-D01B-4FCE-B718-5D626CA4232A}" destId="{CD2565F7-6CEC-44FB-8AA1-2EBF262FB2DD}" srcOrd="2" destOrd="0" presId="urn:microsoft.com/office/officeart/2009/3/layout/HorizontalOrganizationChart"/>
    <dgm:cxn modelId="{E24A3AEE-2D85-4523-AAAF-816EDA9EA62B}" type="presParOf" srcId="{B9FF49D5-4C17-41AA-8D32-06BEB1561642}" destId="{62B99C4B-9341-401B-AD07-EA67B0991ED4}" srcOrd="2" destOrd="0" presId="urn:microsoft.com/office/officeart/2009/3/layout/HorizontalOrganizationChart"/>
    <dgm:cxn modelId="{A9B38798-04E9-4A06-8A85-3F45E6C5D671}" type="presParOf" srcId="{C01C0845-FF17-4F8D-A1C3-23E5603C019F}" destId="{26EB023D-8CAF-4DB9-97C6-4DCCD5F8D2A8}" srcOrd="2" destOrd="0" presId="urn:microsoft.com/office/officeart/2009/3/layout/HorizontalOrganizationChart"/>
    <dgm:cxn modelId="{8AC26FD9-0DB0-4CFD-B589-7588C090C5B6}" type="presParOf" srcId="{C01C0845-FF17-4F8D-A1C3-23E5603C019F}" destId="{2E8056D9-DDF2-46B5-9295-64D9FA133168}" srcOrd="3" destOrd="0" presId="urn:microsoft.com/office/officeart/2009/3/layout/HorizontalOrganizationChart"/>
    <dgm:cxn modelId="{8EBB62E2-2B8F-4E15-9533-F887826085C0}" type="presParOf" srcId="{2E8056D9-DDF2-46B5-9295-64D9FA133168}" destId="{DFAA0DB6-5AC0-4AC9-803D-75EEE7DF0ADA}" srcOrd="0" destOrd="0" presId="urn:microsoft.com/office/officeart/2009/3/layout/HorizontalOrganizationChart"/>
    <dgm:cxn modelId="{D8D7D338-45CE-471E-975B-28842339E6E2}" type="presParOf" srcId="{DFAA0DB6-5AC0-4AC9-803D-75EEE7DF0ADA}" destId="{6D86B013-D0E1-4557-8940-9A6223355567}" srcOrd="0" destOrd="0" presId="urn:microsoft.com/office/officeart/2009/3/layout/HorizontalOrganizationChart"/>
    <dgm:cxn modelId="{B304A3D1-2E35-47AE-925D-B063AE31E93C}" type="presParOf" srcId="{DFAA0DB6-5AC0-4AC9-803D-75EEE7DF0ADA}" destId="{97558F0B-E45E-45D1-8D1F-9D7835CBA216}" srcOrd="1" destOrd="0" presId="urn:microsoft.com/office/officeart/2009/3/layout/HorizontalOrganizationChart"/>
    <dgm:cxn modelId="{160297A3-6121-4B8B-82F4-EF63685557DA}" type="presParOf" srcId="{2E8056D9-DDF2-46B5-9295-64D9FA133168}" destId="{D0625399-05F5-44C9-B8BA-8E17CA3DBB15}" srcOrd="1" destOrd="0" presId="urn:microsoft.com/office/officeart/2009/3/layout/HorizontalOrganizationChart"/>
    <dgm:cxn modelId="{28980026-2044-48F1-B6E1-8E954DDAE270}" type="presParOf" srcId="{2E8056D9-DDF2-46B5-9295-64D9FA133168}" destId="{E6E250E5-7F8B-4339-AE1C-9E97657E35A1}" srcOrd="2" destOrd="0" presId="urn:microsoft.com/office/officeart/2009/3/layout/HorizontalOrganizationChart"/>
    <dgm:cxn modelId="{D7BBC524-5A52-41A3-9139-1FF3F38B85FC}" type="presParOf" srcId="{C18497E5-3F3E-426C-92EF-F9BCAF5F04B7}" destId="{423A740A-FEE1-4E47-9883-554D6BA47989}" srcOrd="2" destOrd="0" presId="urn:microsoft.com/office/officeart/2009/3/layout/HorizontalOrganizationChart"/>
    <dgm:cxn modelId="{C92139F2-05DC-4D94-97A8-EA9911A57FEA}" type="presParOf" srcId="{B94C821E-0383-4B48-BF94-6C59B580F3CD}" destId="{61FBF972-D08B-4DED-AE2C-FA0CEC01BEB3}" srcOrd="2" destOrd="0" presId="urn:microsoft.com/office/officeart/2009/3/layout/HorizontalOrganizationChart"/>
    <dgm:cxn modelId="{134D14A6-6FFC-4717-9116-009CB26201A3}" type="presParOf" srcId="{B94C821E-0383-4B48-BF94-6C59B580F3CD}" destId="{90133C9E-574D-4086-8028-E1DD38C741FB}" srcOrd="3" destOrd="0" presId="urn:microsoft.com/office/officeart/2009/3/layout/HorizontalOrganizationChart"/>
    <dgm:cxn modelId="{D3E72D33-F52E-45D1-B1BE-8C1044DC4569}" type="presParOf" srcId="{90133C9E-574D-4086-8028-E1DD38C741FB}" destId="{0BC9FA50-D524-4701-BF96-54CAA7BAEDDD}" srcOrd="0" destOrd="0" presId="urn:microsoft.com/office/officeart/2009/3/layout/HorizontalOrganizationChart"/>
    <dgm:cxn modelId="{94D6FE5E-F471-4C9F-B550-971FC327FCA8}" type="presParOf" srcId="{0BC9FA50-D524-4701-BF96-54CAA7BAEDDD}" destId="{13616C56-191E-42A1-8776-2BB02A262E96}" srcOrd="0" destOrd="0" presId="urn:microsoft.com/office/officeart/2009/3/layout/HorizontalOrganizationChart"/>
    <dgm:cxn modelId="{3F47EE57-CB78-4CF4-BDDB-4E22B29F1DAA}" type="presParOf" srcId="{0BC9FA50-D524-4701-BF96-54CAA7BAEDDD}" destId="{2887234C-BA93-44BD-BE0D-9B3EE5049E19}" srcOrd="1" destOrd="0" presId="urn:microsoft.com/office/officeart/2009/3/layout/HorizontalOrganizationChart"/>
    <dgm:cxn modelId="{F0808DF6-F077-4DFC-95F1-3E1C9FDEA2B0}" type="presParOf" srcId="{90133C9E-574D-4086-8028-E1DD38C741FB}" destId="{9347CE3D-05AC-4377-A656-11D712782EB4}" srcOrd="1" destOrd="0" presId="urn:microsoft.com/office/officeart/2009/3/layout/HorizontalOrganizationChart"/>
    <dgm:cxn modelId="{FE0D3D81-98C0-46A5-B28E-D5B4E73410A3}" type="presParOf" srcId="{9347CE3D-05AC-4377-A656-11D712782EB4}" destId="{32B97A9F-CB90-44A0-857F-5928D36B2B24}" srcOrd="0" destOrd="0" presId="urn:microsoft.com/office/officeart/2009/3/layout/HorizontalOrganizationChart"/>
    <dgm:cxn modelId="{04F57825-2DA1-4747-A48C-90C8239159B8}" type="presParOf" srcId="{9347CE3D-05AC-4377-A656-11D712782EB4}" destId="{33EBC9D6-0EF9-4EBF-9DBF-B21A2706FC1F}" srcOrd="1" destOrd="0" presId="urn:microsoft.com/office/officeart/2009/3/layout/HorizontalOrganizationChart"/>
    <dgm:cxn modelId="{90443143-C216-44D1-A38C-5869FFBC0F94}" type="presParOf" srcId="{33EBC9D6-0EF9-4EBF-9DBF-B21A2706FC1F}" destId="{7270C178-416A-475F-A325-EDA13A07834F}" srcOrd="0" destOrd="0" presId="urn:microsoft.com/office/officeart/2009/3/layout/HorizontalOrganizationChart"/>
    <dgm:cxn modelId="{3313500D-938C-4736-BC4C-919F7631D9ED}" type="presParOf" srcId="{7270C178-416A-475F-A325-EDA13A07834F}" destId="{AF609516-563E-4F9A-AA42-44B4E1EDB3ED}" srcOrd="0" destOrd="0" presId="urn:microsoft.com/office/officeart/2009/3/layout/HorizontalOrganizationChart"/>
    <dgm:cxn modelId="{1419A585-C1FA-477F-B213-EF5FF6C9CFE7}" type="presParOf" srcId="{7270C178-416A-475F-A325-EDA13A07834F}" destId="{1639CA2A-7D31-429B-B37A-731FAF5F2496}" srcOrd="1" destOrd="0" presId="urn:microsoft.com/office/officeart/2009/3/layout/HorizontalOrganizationChart"/>
    <dgm:cxn modelId="{01F283AC-95CB-454B-8EB1-388F06708ECA}" type="presParOf" srcId="{33EBC9D6-0EF9-4EBF-9DBF-B21A2706FC1F}" destId="{1A2E7CC2-7E99-43D1-A796-6385C9550B41}" srcOrd="1" destOrd="0" presId="urn:microsoft.com/office/officeart/2009/3/layout/HorizontalOrganizationChart"/>
    <dgm:cxn modelId="{7AC1D10B-8901-4FF3-A8C7-AF26C26E553B}" type="presParOf" srcId="{33EBC9D6-0EF9-4EBF-9DBF-B21A2706FC1F}" destId="{25104AB5-E629-461C-A2CE-A2270D7A3EBE}" srcOrd="2" destOrd="0" presId="urn:microsoft.com/office/officeart/2009/3/layout/HorizontalOrganizationChart"/>
    <dgm:cxn modelId="{359E1A0C-9E9F-4BCD-8029-D2C46BB01B97}" type="presParOf" srcId="{9347CE3D-05AC-4377-A656-11D712782EB4}" destId="{324C1083-640B-4E75-8E56-59A121B4CCD4}" srcOrd="2" destOrd="0" presId="urn:microsoft.com/office/officeart/2009/3/layout/HorizontalOrganizationChart"/>
    <dgm:cxn modelId="{82949B4E-F55E-4991-9D2F-08705FDD040A}" type="presParOf" srcId="{9347CE3D-05AC-4377-A656-11D712782EB4}" destId="{8F276728-D640-4D64-BF41-CA0F5F002D6F}" srcOrd="3" destOrd="0" presId="urn:microsoft.com/office/officeart/2009/3/layout/HorizontalOrganizationChart"/>
    <dgm:cxn modelId="{23E63AA8-0E92-4310-86C3-9D9F945F700B}" type="presParOf" srcId="{8F276728-D640-4D64-BF41-CA0F5F002D6F}" destId="{F0F1816A-725F-48F9-97D4-5C655406A7BE}" srcOrd="0" destOrd="0" presId="urn:microsoft.com/office/officeart/2009/3/layout/HorizontalOrganizationChart"/>
    <dgm:cxn modelId="{8DB1832C-6189-4994-90E6-10976FAF482A}" type="presParOf" srcId="{F0F1816A-725F-48F9-97D4-5C655406A7BE}" destId="{7BCB9196-4215-4815-B59A-609485D28F3F}" srcOrd="0" destOrd="0" presId="urn:microsoft.com/office/officeart/2009/3/layout/HorizontalOrganizationChart"/>
    <dgm:cxn modelId="{1733D24E-2836-46DD-A232-4A31953DF995}" type="presParOf" srcId="{F0F1816A-725F-48F9-97D4-5C655406A7BE}" destId="{AA7CF0C0-30DA-40AD-8C8B-EF279B543258}" srcOrd="1" destOrd="0" presId="urn:microsoft.com/office/officeart/2009/3/layout/HorizontalOrganizationChart"/>
    <dgm:cxn modelId="{55877477-B406-4F37-92A5-C1C74A67AA51}" type="presParOf" srcId="{8F276728-D640-4D64-BF41-CA0F5F002D6F}" destId="{31D3B738-8524-4A2B-8BCB-0AAFC6DB73FD}" srcOrd="1" destOrd="0" presId="urn:microsoft.com/office/officeart/2009/3/layout/HorizontalOrganizationChart"/>
    <dgm:cxn modelId="{B967C9F2-EB40-4A4D-BCE1-A17EA9D45616}" type="presParOf" srcId="{8F276728-D640-4D64-BF41-CA0F5F002D6F}" destId="{826EA4F6-36AF-4FF6-8DB6-19A601287098}" srcOrd="2" destOrd="0" presId="urn:microsoft.com/office/officeart/2009/3/layout/HorizontalOrganizationChart"/>
    <dgm:cxn modelId="{C6C724AD-408B-46AF-A5A3-5CEFBB21B600}" type="presParOf" srcId="{90133C9E-574D-4086-8028-E1DD38C741FB}" destId="{9961727C-5184-4228-BE7C-D207660C8B50}" srcOrd="2" destOrd="0" presId="urn:microsoft.com/office/officeart/2009/3/layout/HorizontalOrganizationChart"/>
    <dgm:cxn modelId="{44D3939F-B51A-45AB-A991-F03ED6224A06}" type="presParOf" srcId="{B94C821E-0383-4B48-BF94-6C59B580F3CD}" destId="{54A74FC5-7F5E-4AC2-804B-05ED2FD465FB}" srcOrd="4" destOrd="0" presId="urn:microsoft.com/office/officeart/2009/3/layout/HorizontalOrganizationChart"/>
    <dgm:cxn modelId="{CEFFF304-223F-4A7A-A44B-9426318FF7A9}" type="presParOf" srcId="{B94C821E-0383-4B48-BF94-6C59B580F3CD}" destId="{F33C0DAC-E72D-4E85-9C7E-79B6210EBB71}" srcOrd="5" destOrd="0" presId="urn:microsoft.com/office/officeart/2009/3/layout/HorizontalOrganizationChart"/>
    <dgm:cxn modelId="{C3169669-1EC1-483E-873E-632162D12E3C}" type="presParOf" srcId="{F33C0DAC-E72D-4E85-9C7E-79B6210EBB71}" destId="{7A9F41A3-3800-4AFD-9E94-A2403C08A1CC}" srcOrd="0" destOrd="0" presId="urn:microsoft.com/office/officeart/2009/3/layout/HorizontalOrganizationChart"/>
    <dgm:cxn modelId="{A5759630-742F-4DF6-A80B-A91C1CBDB9E5}" type="presParOf" srcId="{7A9F41A3-3800-4AFD-9E94-A2403C08A1CC}" destId="{0B805A54-42CA-4000-BA10-EFF45FF9081E}" srcOrd="0" destOrd="0" presId="urn:microsoft.com/office/officeart/2009/3/layout/HorizontalOrganizationChart"/>
    <dgm:cxn modelId="{3BDEB0D9-0C0D-49C5-A7EE-F2000CCCF542}" type="presParOf" srcId="{7A9F41A3-3800-4AFD-9E94-A2403C08A1CC}" destId="{24195D54-C3DD-4F43-9057-F6F7D50301FC}" srcOrd="1" destOrd="0" presId="urn:microsoft.com/office/officeart/2009/3/layout/HorizontalOrganizationChart"/>
    <dgm:cxn modelId="{85B0587F-FA7E-4009-A192-D64ADAF85534}" type="presParOf" srcId="{F33C0DAC-E72D-4E85-9C7E-79B6210EBB71}" destId="{CD6EDE87-EC62-47D1-BB08-43096649219C}" srcOrd="1" destOrd="0" presId="urn:microsoft.com/office/officeart/2009/3/layout/HorizontalOrganizationChart"/>
    <dgm:cxn modelId="{37678022-EAF3-456A-8674-4714D9D6F97E}" type="presParOf" srcId="{CD6EDE87-EC62-47D1-BB08-43096649219C}" destId="{9239A367-568C-48BE-A746-5B5BAF0C4FE6}" srcOrd="0" destOrd="0" presId="urn:microsoft.com/office/officeart/2009/3/layout/HorizontalOrganizationChart"/>
    <dgm:cxn modelId="{83B8996C-87D7-4548-B85E-F3A1C5004B5B}" type="presParOf" srcId="{CD6EDE87-EC62-47D1-BB08-43096649219C}" destId="{AD49CDF2-86FC-4F0C-BFA1-7E52744FF0F0}" srcOrd="1" destOrd="0" presId="urn:microsoft.com/office/officeart/2009/3/layout/HorizontalOrganizationChart"/>
    <dgm:cxn modelId="{3388567D-4E3C-4C01-9BA8-828DF76EF1C0}" type="presParOf" srcId="{AD49CDF2-86FC-4F0C-BFA1-7E52744FF0F0}" destId="{A07D93BE-E4F9-4BF0-8EF1-23B7F38D8322}" srcOrd="0" destOrd="0" presId="urn:microsoft.com/office/officeart/2009/3/layout/HorizontalOrganizationChart"/>
    <dgm:cxn modelId="{B131DB43-09A7-4747-9A90-6B614C078120}" type="presParOf" srcId="{A07D93BE-E4F9-4BF0-8EF1-23B7F38D8322}" destId="{BFFB9239-D437-4738-979A-5B07E02A40BA}" srcOrd="0" destOrd="0" presId="urn:microsoft.com/office/officeart/2009/3/layout/HorizontalOrganizationChart"/>
    <dgm:cxn modelId="{9D8E6FC4-1172-4ECE-9032-CC137457E229}" type="presParOf" srcId="{A07D93BE-E4F9-4BF0-8EF1-23B7F38D8322}" destId="{6673A79B-75F0-4C7F-BE66-381E7090D109}" srcOrd="1" destOrd="0" presId="urn:microsoft.com/office/officeart/2009/3/layout/HorizontalOrganizationChart"/>
    <dgm:cxn modelId="{18A13876-D9D8-4BE0-87AD-C2FD5599A608}" type="presParOf" srcId="{AD49CDF2-86FC-4F0C-BFA1-7E52744FF0F0}" destId="{A1A8321F-4AB2-41CF-A3FE-D25A3A8CB6E3}" srcOrd="1" destOrd="0" presId="urn:microsoft.com/office/officeart/2009/3/layout/HorizontalOrganizationChart"/>
    <dgm:cxn modelId="{5F9DD01B-D12A-4300-A12E-9DCC2E633186}" type="presParOf" srcId="{AD49CDF2-86FC-4F0C-BFA1-7E52744FF0F0}" destId="{F7A7E9D7-438B-43FD-88C1-A04A82C6E55E}" srcOrd="2" destOrd="0" presId="urn:microsoft.com/office/officeart/2009/3/layout/HorizontalOrganizationChart"/>
    <dgm:cxn modelId="{757D7F73-1769-4E1B-8076-0F0625E28A3E}" type="presParOf" srcId="{CD6EDE87-EC62-47D1-BB08-43096649219C}" destId="{8F054186-EA42-4F67-8B98-EE9C28111528}" srcOrd="2" destOrd="0" presId="urn:microsoft.com/office/officeart/2009/3/layout/HorizontalOrganizationChart"/>
    <dgm:cxn modelId="{7F5FE6E4-9CCE-4C5A-A09F-140576C68AAD}" type="presParOf" srcId="{CD6EDE87-EC62-47D1-BB08-43096649219C}" destId="{C99A4EC5-9133-4C4D-8A42-7CE684EAEC2A}" srcOrd="3" destOrd="0" presId="urn:microsoft.com/office/officeart/2009/3/layout/HorizontalOrganizationChart"/>
    <dgm:cxn modelId="{20DD3A50-16EE-47FF-AD07-85E66E453FFF}" type="presParOf" srcId="{C99A4EC5-9133-4C4D-8A42-7CE684EAEC2A}" destId="{E4E94CED-315C-49DB-AA7D-B5A41686EB0F}" srcOrd="0" destOrd="0" presId="urn:microsoft.com/office/officeart/2009/3/layout/HorizontalOrganizationChart"/>
    <dgm:cxn modelId="{236EEBFD-6AFE-4803-A546-2ECDBAC45C8E}" type="presParOf" srcId="{E4E94CED-315C-49DB-AA7D-B5A41686EB0F}" destId="{AFEDBD2B-7FBC-456C-9655-76769267DA60}" srcOrd="0" destOrd="0" presId="urn:microsoft.com/office/officeart/2009/3/layout/HorizontalOrganizationChart"/>
    <dgm:cxn modelId="{4FAC9A1D-7D74-47AB-9539-D7BDD8231B1B}" type="presParOf" srcId="{E4E94CED-315C-49DB-AA7D-B5A41686EB0F}" destId="{1EA95B1D-90BD-4175-A05A-58ACDD505745}" srcOrd="1" destOrd="0" presId="urn:microsoft.com/office/officeart/2009/3/layout/HorizontalOrganizationChart"/>
    <dgm:cxn modelId="{EFD15B92-D5A8-442F-B855-488B6A3D1ED2}" type="presParOf" srcId="{C99A4EC5-9133-4C4D-8A42-7CE684EAEC2A}" destId="{E0F69DE7-84D8-4922-A710-C6DA8929462E}" srcOrd="1" destOrd="0" presId="urn:microsoft.com/office/officeart/2009/3/layout/HorizontalOrganizationChart"/>
    <dgm:cxn modelId="{46098994-1F22-4647-BEB9-82A178A7F74B}" type="presParOf" srcId="{C99A4EC5-9133-4C4D-8A42-7CE684EAEC2A}" destId="{409C95BD-D7E5-483C-B256-44CF1549046F}" srcOrd="2" destOrd="0" presId="urn:microsoft.com/office/officeart/2009/3/layout/HorizontalOrganizationChart"/>
    <dgm:cxn modelId="{9AC32B88-4A5E-4851-95B8-9FC5B4E73B3E}" type="presParOf" srcId="{F33C0DAC-E72D-4E85-9C7E-79B6210EBB71}" destId="{6193F36B-5A54-4A53-8381-0E070C72EA95}" srcOrd="2" destOrd="0" presId="urn:microsoft.com/office/officeart/2009/3/layout/HorizontalOrganizationChart"/>
    <dgm:cxn modelId="{44416343-5E7D-4713-8766-4E23BA316EAF}" type="presParOf" srcId="{7A79C444-9624-48FC-A0DF-A9D790220C3A}" destId="{137F7242-F021-43CB-95CE-EE3C4DDE293A}" srcOrd="2" destOrd="0" presId="urn:microsoft.com/office/officeart/2009/3/layout/HorizontalOrganizationChart"/>
    <dgm:cxn modelId="{2F4A56A6-9447-4305-A738-5DB8158395C9}" type="presParOf" srcId="{1DA45EF1-2F2F-4BE7-BFAA-468410C05AA9}" destId="{8CDF3A22-7D4C-417D-8FEB-5BD22203BAE9}" srcOrd="8" destOrd="0" presId="urn:microsoft.com/office/officeart/2009/3/layout/HorizontalOrganizationChart"/>
    <dgm:cxn modelId="{42D99730-8944-4C8D-A9E0-81E529E1F255}" type="presParOf" srcId="{1DA45EF1-2F2F-4BE7-BFAA-468410C05AA9}" destId="{FCB308C1-0B0C-4D74-B7F3-3229DE821400}" srcOrd="9" destOrd="0" presId="urn:microsoft.com/office/officeart/2009/3/layout/HorizontalOrganizationChart"/>
    <dgm:cxn modelId="{B8357A8A-11F2-42B5-ACCA-81C5D81A98A6}" type="presParOf" srcId="{FCB308C1-0B0C-4D74-B7F3-3229DE821400}" destId="{AAB94CCD-2B6A-440A-8699-B0C86EE267CF}" srcOrd="0" destOrd="0" presId="urn:microsoft.com/office/officeart/2009/3/layout/HorizontalOrganizationChart"/>
    <dgm:cxn modelId="{AEB220B6-9363-454E-AA24-E65522705584}" type="presParOf" srcId="{AAB94CCD-2B6A-440A-8699-B0C86EE267CF}" destId="{2831BAE9-37ED-4441-B21A-39825861BA44}" srcOrd="0" destOrd="0" presId="urn:microsoft.com/office/officeart/2009/3/layout/HorizontalOrganizationChart"/>
    <dgm:cxn modelId="{C8ADC085-6539-42A5-A303-4B6B9F3F748A}" type="presParOf" srcId="{AAB94CCD-2B6A-440A-8699-B0C86EE267CF}" destId="{BE0A3A09-2B14-44FD-9109-D37A7987B90E}" srcOrd="1" destOrd="0" presId="urn:microsoft.com/office/officeart/2009/3/layout/HorizontalOrganizationChart"/>
    <dgm:cxn modelId="{F44D4387-7CC0-49C5-A197-EA0F050D8A45}" type="presParOf" srcId="{FCB308C1-0B0C-4D74-B7F3-3229DE821400}" destId="{812AF8EC-2CCA-43A1-923C-6FA8B8D33B16}" srcOrd="1" destOrd="0" presId="urn:microsoft.com/office/officeart/2009/3/layout/HorizontalOrganizationChart"/>
    <dgm:cxn modelId="{D299A078-57BB-4E28-BD64-4CB8D064C830}" type="presParOf" srcId="{812AF8EC-2CCA-43A1-923C-6FA8B8D33B16}" destId="{315B96A0-B3B3-4BA8-84E9-6283D8A40872}" srcOrd="0" destOrd="0" presId="urn:microsoft.com/office/officeart/2009/3/layout/HorizontalOrganizationChart"/>
    <dgm:cxn modelId="{4132AD1E-19F8-451A-A697-10C47EC9A6F6}" type="presParOf" srcId="{812AF8EC-2CCA-43A1-923C-6FA8B8D33B16}" destId="{1CF7829D-C0AA-4079-998E-42F988491E6E}" srcOrd="1" destOrd="0" presId="urn:microsoft.com/office/officeart/2009/3/layout/HorizontalOrganizationChart"/>
    <dgm:cxn modelId="{A0106FDD-AB64-4018-9D2E-4C0E79BF15B1}" type="presParOf" srcId="{1CF7829D-C0AA-4079-998E-42F988491E6E}" destId="{C947E97A-541A-4230-9F6F-B118D6EAA6C7}" srcOrd="0" destOrd="0" presId="urn:microsoft.com/office/officeart/2009/3/layout/HorizontalOrganizationChart"/>
    <dgm:cxn modelId="{FAA54AA1-2841-4F43-A977-D6FC048F5CF2}" type="presParOf" srcId="{C947E97A-541A-4230-9F6F-B118D6EAA6C7}" destId="{24492D4E-F3B7-42E9-8301-5EAC7FB276F8}" srcOrd="0" destOrd="0" presId="urn:microsoft.com/office/officeart/2009/3/layout/HorizontalOrganizationChart"/>
    <dgm:cxn modelId="{B3D8B896-D01F-4522-A056-84C11C550459}" type="presParOf" srcId="{C947E97A-541A-4230-9F6F-B118D6EAA6C7}" destId="{B9BE9068-F333-4EDF-8269-A31E9D1AE5D9}" srcOrd="1" destOrd="0" presId="urn:microsoft.com/office/officeart/2009/3/layout/HorizontalOrganizationChart"/>
    <dgm:cxn modelId="{C4598323-5C75-43CE-A9CD-C3B531325346}" type="presParOf" srcId="{1CF7829D-C0AA-4079-998E-42F988491E6E}" destId="{C04431D9-88FB-43EB-86AC-6DFCF6217D4E}" srcOrd="1" destOrd="0" presId="urn:microsoft.com/office/officeart/2009/3/layout/HorizontalOrganizationChart"/>
    <dgm:cxn modelId="{66A79F92-1693-457A-9C99-7EBD638FF6D1}" type="presParOf" srcId="{C04431D9-88FB-43EB-86AC-6DFCF6217D4E}" destId="{E5B1FD70-1D59-49F8-8C4E-D2C845452828}" srcOrd="0" destOrd="0" presId="urn:microsoft.com/office/officeart/2009/3/layout/HorizontalOrganizationChart"/>
    <dgm:cxn modelId="{192D2F57-9DBD-4153-B579-6841C87DB06F}" type="presParOf" srcId="{C04431D9-88FB-43EB-86AC-6DFCF6217D4E}" destId="{362CDA75-5332-4D4A-A770-188AB65B331C}" srcOrd="1" destOrd="0" presId="urn:microsoft.com/office/officeart/2009/3/layout/HorizontalOrganizationChart"/>
    <dgm:cxn modelId="{DD6ED95D-1801-4A25-BBC9-13042C2B03B0}" type="presParOf" srcId="{362CDA75-5332-4D4A-A770-188AB65B331C}" destId="{D5F7C044-7340-4E20-A794-21989DE2A0A4}" srcOrd="0" destOrd="0" presId="urn:microsoft.com/office/officeart/2009/3/layout/HorizontalOrganizationChart"/>
    <dgm:cxn modelId="{C5E5CF45-0428-49E0-9481-D7B37FF0615E}" type="presParOf" srcId="{D5F7C044-7340-4E20-A794-21989DE2A0A4}" destId="{4547126D-1475-48DD-8DA0-F4BFA8D7EC8B}" srcOrd="0" destOrd="0" presId="urn:microsoft.com/office/officeart/2009/3/layout/HorizontalOrganizationChart"/>
    <dgm:cxn modelId="{3E86A9B2-DAB3-4593-8DA7-473FC979C94A}" type="presParOf" srcId="{D5F7C044-7340-4E20-A794-21989DE2A0A4}" destId="{05A16D68-2B38-4A5D-8D75-943B4335BFF8}" srcOrd="1" destOrd="0" presId="urn:microsoft.com/office/officeart/2009/3/layout/HorizontalOrganizationChart"/>
    <dgm:cxn modelId="{BEB9F631-B9A6-4051-967F-8F5AF2E10E37}" type="presParOf" srcId="{362CDA75-5332-4D4A-A770-188AB65B331C}" destId="{703F805C-DBCE-46E9-BA62-22848910E3F0}" srcOrd="1" destOrd="0" presId="urn:microsoft.com/office/officeart/2009/3/layout/HorizontalOrganizationChart"/>
    <dgm:cxn modelId="{ED32D282-E825-4F77-8083-64044EAE8F6D}" type="presParOf" srcId="{362CDA75-5332-4D4A-A770-188AB65B331C}" destId="{6A9B755A-C088-4648-BFA1-A976524A25C6}" srcOrd="2" destOrd="0" presId="urn:microsoft.com/office/officeart/2009/3/layout/HorizontalOrganizationChart"/>
    <dgm:cxn modelId="{424C0E27-415A-4A60-B8FA-FEA007C523E2}" type="presParOf" srcId="{C04431D9-88FB-43EB-86AC-6DFCF6217D4E}" destId="{AE6AECBA-4275-4721-8021-E4822BFDC53D}" srcOrd="2" destOrd="0" presId="urn:microsoft.com/office/officeart/2009/3/layout/HorizontalOrganizationChart"/>
    <dgm:cxn modelId="{67D13A64-E299-4887-AC07-7EEE72DAFA46}" type="presParOf" srcId="{C04431D9-88FB-43EB-86AC-6DFCF6217D4E}" destId="{C0432C20-4E47-4B18-ADB6-56AD779AA5C5}" srcOrd="3" destOrd="0" presId="urn:microsoft.com/office/officeart/2009/3/layout/HorizontalOrganizationChart"/>
    <dgm:cxn modelId="{8FFEB233-5404-4EBB-826F-743D32A69070}" type="presParOf" srcId="{C0432C20-4E47-4B18-ADB6-56AD779AA5C5}" destId="{408634FB-1101-49C3-B3E7-BCBECE905BEA}" srcOrd="0" destOrd="0" presId="urn:microsoft.com/office/officeart/2009/3/layout/HorizontalOrganizationChart"/>
    <dgm:cxn modelId="{CEC549AC-709A-4AA9-B8CE-948112A5481D}" type="presParOf" srcId="{408634FB-1101-49C3-B3E7-BCBECE905BEA}" destId="{179FFC01-A5E5-4C73-857A-BC266E0CBA43}" srcOrd="0" destOrd="0" presId="urn:microsoft.com/office/officeart/2009/3/layout/HorizontalOrganizationChart"/>
    <dgm:cxn modelId="{F9A76842-26A2-4594-8702-D7C1B2F93D98}" type="presParOf" srcId="{408634FB-1101-49C3-B3E7-BCBECE905BEA}" destId="{183EC90F-B731-4825-B5A3-F4D707300929}" srcOrd="1" destOrd="0" presId="urn:microsoft.com/office/officeart/2009/3/layout/HorizontalOrganizationChart"/>
    <dgm:cxn modelId="{733E3CA0-775A-41FD-ACBA-39618567A99E}" type="presParOf" srcId="{C0432C20-4E47-4B18-ADB6-56AD779AA5C5}" destId="{8AD0D6BE-F5BA-4FC2-BB37-37D872C62157}" srcOrd="1" destOrd="0" presId="urn:microsoft.com/office/officeart/2009/3/layout/HorizontalOrganizationChart"/>
    <dgm:cxn modelId="{F12CFE1F-48C5-493A-9383-DFA889C10B1E}" type="presParOf" srcId="{C0432C20-4E47-4B18-ADB6-56AD779AA5C5}" destId="{BC8A0500-8D90-42A8-8B6E-18317C2093C2}" srcOrd="2" destOrd="0" presId="urn:microsoft.com/office/officeart/2009/3/layout/HorizontalOrganizationChart"/>
    <dgm:cxn modelId="{C4E3A9DF-8E35-419C-AC15-4591A6E2D3B1}" type="presParOf" srcId="{C04431D9-88FB-43EB-86AC-6DFCF6217D4E}" destId="{19674164-C163-4E62-99B4-5116E8D792D0}" srcOrd="4" destOrd="0" presId="urn:microsoft.com/office/officeart/2009/3/layout/HorizontalOrganizationChart"/>
    <dgm:cxn modelId="{D61BFFFF-1710-49C7-86BD-113EAB40F28F}" type="presParOf" srcId="{C04431D9-88FB-43EB-86AC-6DFCF6217D4E}" destId="{25DCCB6E-571D-42FB-B76D-76828E88DC79}" srcOrd="5" destOrd="0" presId="urn:microsoft.com/office/officeart/2009/3/layout/HorizontalOrganizationChart"/>
    <dgm:cxn modelId="{B1E22E99-C98E-472D-8B12-5A0EEC737217}" type="presParOf" srcId="{25DCCB6E-571D-42FB-B76D-76828E88DC79}" destId="{1CE8D262-20A4-4BA0-B759-F205749A8BC6}" srcOrd="0" destOrd="0" presId="urn:microsoft.com/office/officeart/2009/3/layout/HorizontalOrganizationChart"/>
    <dgm:cxn modelId="{B279A03F-8310-4ACA-B894-7E9070EF9E85}" type="presParOf" srcId="{1CE8D262-20A4-4BA0-B759-F205749A8BC6}" destId="{ED1D7E3B-4B70-4263-95ED-60943E11EFF0}" srcOrd="0" destOrd="0" presId="urn:microsoft.com/office/officeart/2009/3/layout/HorizontalOrganizationChart"/>
    <dgm:cxn modelId="{92AF8C07-4D6E-46A1-8986-E4CC8175DA39}" type="presParOf" srcId="{1CE8D262-20A4-4BA0-B759-F205749A8BC6}" destId="{51FAE9EB-614B-4853-B379-0521A1D70139}" srcOrd="1" destOrd="0" presId="urn:microsoft.com/office/officeart/2009/3/layout/HorizontalOrganizationChart"/>
    <dgm:cxn modelId="{972224D8-2EA2-42DE-960A-FDAA865A16D7}" type="presParOf" srcId="{25DCCB6E-571D-42FB-B76D-76828E88DC79}" destId="{770795E1-479C-41C2-93CB-4A9D416A14C1}" srcOrd="1" destOrd="0" presId="urn:microsoft.com/office/officeart/2009/3/layout/HorizontalOrganizationChart"/>
    <dgm:cxn modelId="{714A2BCC-E312-4FA9-886F-86558F1C09BC}" type="presParOf" srcId="{25DCCB6E-571D-42FB-B76D-76828E88DC79}" destId="{6092D384-D309-46B6-8B25-132FD8E71E2E}" srcOrd="2" destOrd="0" presId="urn:microsoft.com/office/officeart/2009/3/layout/HorizontalOrganizationChart"/>
    <dgm:cxn modelId="{064DE9F5-98FA-46EA-A6B6-B38E0FC5FE3D}" type="presParOf" srcId="{1CF7829D-C0AA-4079-998E-42F988491E6E}" destId="{1814BBE0-D8BD-4BF0-8AAD-AF5648719760}" srcOrd="2" destOrd="0" presId="urn:microsoft.com/office/officeart/2009/3/layout/HorizontalOrganizationChart"/>
    <dgm:cxn modelId="{EEF7DC36-C9CF-4F0D-ADD0-407D776594F6}" type="presParOf" srcId="{812AF8EC-2CCA-43A1-923C-6FA8B8D33B16}" destId="{66972EFE-68AC-4153-AF8D-14FEA9FBA22C}" srcOrd="2" destOrd="0" presId="urn:microsoft.com/office/officeart/2009/3/layout/HorizontalOrganizationChart"/>
    <dgm:cxn modelId="{2AE2674A-5D08-4F93-B6B6-297262E971C9}" type="presParOf" srcId="{812AF8EC-2CCA-43A1-923C-6FA8B8D33B16}" destId="{9EAA5507-7253-498F-80AF-5D03D9A55649}" srcOrd="3" destOrd="0" presId="urn:microsoft.com/office/officeart/2009/3/layout/HorizontalOrganizationChart"/>
    <dgm:cxn modelId="{09A00D43-AE0F-4D80-A08E-8C98DF82DB34}" type="presParOf" srcId="{9EAA5507-7253-498F-80AF-5D03D9A55649}" destId="{7427B301-25FA-4B89-80EE-F7989E2B5622}" srcOrd="0" destOrd="0" presId="urn:microsoft.com/office/officeart/2009/3/layout/HorizontalOrganizationChart"/>
    <dgm:cxn modelId="{15D0F277-893A-4C02-8FDC-58148219AC89}" type="presParOf" srcId="{7427B301-25FA-4B89-80EE-F7989E2B5622}" destId="{A4D454F5-BF6E-47F6-95A5-9DFF3EBA6781}" srcOrd="0" destOrd="0" presId="urn:microsoft.com/office/officeart/2009/3/layout/HorizontalOrganizationChart"/>
    <dgm:cxn modelId="{CED82B92-EC7D-434F-B9DF-ACDA260D43F5}" type="presParOf" srcId="{7427B301-25FA-4B89-80EE-F7989E2B5622}" destId="{CBCFB447-1E17-457C-A24A-E7150C653258}" srcOrd="1" destOrd="0" presId="urn:microsoft.com/office/officeart/2009/3/layout/HorizontalOrganizationChart"/>
    <dgm:cxn modelId="{A10B64C6-1D71-4B91-8B28-F746F8686B5C}" type="presParOf" srcId="{9EAA5507-7253-498F-80AF-5D03D9A55649}" destId="{9C0DF7A9-868D-4B4C-A13B-ABD28F765E2E}" srcOrd="1" destOrd="0" presId="urn:microsoft.com/office/officeart/2009/3/layout/HorizontalOrganizationChart"/>
    <dgm:cxn modelId="{D3B2D631-59E9-4051-8209-9B2A1F86D463}" type="presParOf" srcId="{9C0DF7A9-868D-4B4C-A13B-ABD28F765E2E}" destId="{25655F6D-6F0B-464E-94E8-8FE703329995}" srcOrd="0" destOrd="0" presId="urn:microsoft.com/office/officeart/2009/3/layout/HorizontalOrganizationChart"/>
    <dgm:cxn modelId="{5B2A9988-6F70-4D91-992B-A3312275CC7E}" type="presParOf" srcId="{9C0DF7A9-868D-4B4C-A13B-ABD28F765E2E}" destId="{A0FA0D9B-C0E0-4683-B2E0-415D61A0A67E}" srcOrd="1" destOrd="0" presId="urn:microsoft.com/office/officeart/2009/3/layout/HorizontalOrganizationChart"/>
    <dgm:cxn modelId="{A8BA3EAB-DCDE-4543-B92D-DA47493B2739}" type="presParOf" srcId="{A0FA0D9B-C0E0-4683-B2E0-415D61A0A67E}" destId="{22EFBEBB-8CC6-4704-9F34-C53F3482FD79}" srcOrd="0" destOrd="0" presId="urn:microsoft.com/office/officeart/2009/3/layout/HorizontalOrganizationChart"/>
    <dgm:cxn modelId="{57C99CF3-5DCF-4183-8742-BF3A893A40C9}" type="presParOf" srcId="{22EFBEBB-8CC6-4704-9F34-C53F3482FD79}" destId="{E3CF2219-F5FD-4A8B-A028-960A16AED0A9}" srcOrd="0" destOrd="0" presId="urn:microsoft.com/office/officeart/2009/3/layout/HorizontalOrganizationChart"/>
    <dgm:cxn modelId="{AB5902E3-B1C1-4A63-AADD-49076852708A}" type="presParOf" srcId="{22EFBEBB-8CC6-4704-9F34-C53F3482FD79}" destId="{D09ADE27-270A-4A09-A337-702820134EB3}" srcOrd="1" destOrd="0" presId="urn:microsoft.com/office/officeart/2009/3/layout/HorizontalOrganizationChart"/>
    <dgm:cxn modelId="{91B382C4-353B-48D2-94B1-FE530444FCEF}" type="presParOf" srcId="{A0FA0D9B-C0E0-4683-B2E0-415D61A0A67E}" destId="{32B00B09-223A-457D-8CB4-809546565724}" srcOrd="1" destOrd="0" presId="urn:microsoft.com/office/officeart/2009/3/layout/HorizontalOrganizationChart"/>
    <dgm:cxn modelId="{C8C8CF32-BF45-4F0F-A84E-713E0BA7DD85}" type="presParOf" srcId="{A0FA0D9B-C0E0-4683-B2E0-415D61A0A67E}" destId="{1749AEA2-0FC0-4F99-9B17-E8EDA1B62FFA}" srcOrd="2" destOrd="0" presId="urn:microsoft.com/office/officeart/2009/3/layout/HorizontalOrganizationChart"/>
    <dgm:cxn modelId="{66E68CB3-3C02-45D2-9D44-3758BA9C6E2F}" type="presParOf" srcId="{9C0DF7A9-868D-4B4C-A13B-ABD28F765E2E}" destId="{6B7E3F79-5578-4822-9560-2850ECD859D2}" srcOrd="2" destOrd="0" presId="urn:microsoft.com/office/officeart/2009/3/layout/HorizontalOrganizationChart"/>
    <dgm:cxn modelId="{E928DF05-1651-4E82-BD4C-2E508CD1F46B}" type="presParOf" srcId="{9C0DF7A9-868D-4B4C-A13B-ABD28F765E2E}" destId="{9039E42B-601A-460D-AB3F-26401F9D1C53}" srcOrd="3" destOrd="0" presId="urn:microsoft.com/office/officeart/2009/3/layout/HorizontalOrganizationChart"/>
    <dgm:cxn modelId="{45EBC48A-1693-4B09-B98B-D6F550D4B53D}" type="presParOf" srcId="{9039E42B-601A-460D-AB3F-26401F9D1C53}" destId="{E608138F-CBA4-4C2B-A8C4-580EB19FA7B4}" srcOrd="0" destOrd="0" presId="urn:microsoft.com/office/officeart/2009/3/layout/HorizontalOrganizationChart"/>
    <dgm:cxn modelId="{EE655C81-4ADA-4028-B753-FACE995884E9}" type="presParOf" srcId="{E608138F-CBA4-4C2B-A8C4-580EB19FA7B4}" destId="{86A1DBAA-19FB-4032-93C8-49F6B873FB0A}" srcOrd="0" destOrd="0" presId="urn:microsoft.com/office/officeart/2009/3/layout/HorizontalOrganizationChart"/>
    <dgm:cxn modelId="{7ABAD86F-10C7-479B-82A8-82145DB5A399}" type="presParOf" srcId="{E608138F-CBA4-4C2B-A8C4-580EB19FA7B4}" destId="{3EC2C0A6-AA04-41B0-BB9B-840D00349712}" srcOrd="1" destOrd="0" presId="urn:microsoft.com/office/officeart/2009/3/layout/HorizontalOrganizationChart"/>
    <dgm:cxn modelId="{F61E51E9-58D7-42E6-8007-E905100511B0}" type="presParOf" srcId="{9039E42B-601A-460D-AB3F-26401F9D1C53}" destId="{C7AE2C41-839E-420D-A708-C22C5F89517F}" srcOrd="1" destOrd="0" presId="urn:microsoft.com/office/officeart/2009/3/layout/HorizontalOrganizationChart"/>
    <dgm:cxn modelId="{80628E78-3DD5-4275-BB81-2826DCF0EDCD}" type="presParOf" srcId="{9039E42B-601A-460D-AB3F-26401F9D1C53}" destId="{BC03F59B-FA11-4118-9069-C9C4D9A404C4}" srcOrd="2" destOrd="0" presId="urn:microsoft.com/office/officeart/2009/3/layout/HorizontalOrganizationChart"/>
    <dgm:cxn modelId="{9533976D-46B1-4B63-A9C4-B78ED3257BD5}" type="presParOf" srcId="{9C0DF7A9-868D-4B4C-A13B-ABD28F765E2E}" destId="{5D18DF46-C991-4AEF-846F-95A5F77C9545}" srcOrd="4" destOrd="0" presId="urn:microsoft.com/office/officeart/2009/3/layout/HorizontalOrganizationChart"/>
    <dgm:cxn modelId="{D650EEF6-9ADD-47A1-B5BF-20A39F36E067}" type="presParOf" srcId="{9C0DF7A9-868D-4B4C-A13B-ABD28F765E2E}" destId="{8E4DE5C5-C839-452A-B824-7AC4A9E8CC83}" srcOrd="5" destOrd="0" presId="urn:microsoft.com/office/officeart/2009/3/layout/HorizontalOrganizationChart"/>
    <dgm:cxn modelId="{06946BF7-FF6D-4B70-AC38-DAFB86D78EC8}" type="presParOf" srcId="{8E4DE5C5-C839-452A-B824-7AC4A9E8CC83}" destId="{5B16F609-FC17-462D-B2DC-8DC987485BE7}" srcOrd="0" destOrd="0" presId="urn:microsoft.com/office/officeart/2009/3/layout/HorizontalOrganizationChart"/>
    <dgm:cxn modelId="{6D94BD2C-E120-4AF2-845D-D8D496048FC4}" type="presParOf" srcId="{5B16F609-FC17-462D-B2DC-8DC987485BE7}" destId="{90815900-109D-41CB-8330-6308D7E7A9B7}" srcOrd="0" destOrd="0" presId="urn:microsoft.com/office/officeart/2009/3/layout/HorizontalOrganizationChart"/>
    <dgm:cxn modelId="{C225E78B-84DE-4193-86FA-49491A2CC5EB}" type="presParOf" srcId="{5B16F609-FC17-462D-B2DC-8DC987485BE7}" destId="{09427A89-3446-48CB-8069-294D997C3F69}" srcOrd="1" destOrd="0" presId="urn:microsoft.com/office/officeart/2009/3/layout/HorizontalOrganizationChart"/>
    <dgm:cxn modelId="{EA37BEE4-FA8D-4182-92D9-9D07C486A140}" type="presParOf" srcId="{8E4DE5C5-C839-452A-B824-7AC4A9E8CC83}" destId="{E7E11682-0D1A-4A46-AB0B-E849114C4D90}" srcOrd="1" destOrd="0" presId="urn:microsoft.com/office/officeart/2009/3/layout/HorizontalOrganizationChart"/>
    <dgm:cxn modelId="{14661B79-D9C1-4F26-B591-80A95CB609CC}" type="presParOf" srcId="{8E4DE5C5-C839-452A-B824-7AC4A9E8CC83}" destId="{F8C6B113-3B28-4C0D-BAD3-54113DD190B5}" srcOrd="2" destOrd="0" presId="urn:microsoft.com/office/officeart/2009/3/layout/HorizontalOrganizationChart"/>
    <dgm:cxn modelId="{7AA79553-52EC-4334-9676-13CEBF0BB347}" type="presParOf" srcId="{9EAA5507-7253-498F-80AF-5D03D9A55649}" destId="{D848BBE6-94E2-4395-B7A3-553E65E6BF4E}" srcOrd="2" destOrd="0" presId="urn:microsoft.com/office/officeart/2009/3/layout/HorizontalOrganizationChart"/>
    <dgm:cxn modelId="{10030DA8-2963-4F9C-ADE0-33D440FA753E}" type="presParOf" srcId="{FCB308C1-0B0C-4D74-B7F3-3229DE821400}" destId="{6EA4B28D-04BC-4258-B62D-8422BFEF0379}" srcOrd="2" destOrd="0" presId="urn:microsoft.com/office/officeart/2009/3/layout/HorizontalOrganizationChart"/>
    <dgm:cxn modelId="{B731E7C0-8F53-4EE5-AE61-0CB442D830F1}" type="presParOf" srcId="{E0FBD1F5-76CC-4751-B53F-7596DDFD20EA}" destId="{E2EF7B88-105B-44F0-962E-C3E42F0B32E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B8B0A-58C8-4F4C-BA19-1BBF0B7BF235}">
      <dsp:nvSpPr>
        <dsp:cNvPr id="0" name=""/>
        <dsp:cNvSpPr/>
      </dsp:nvSpPr>
      <dsp:spPr>
        <a:xfrm>
          <a:off x="864" y="2994"/>
          <a:ext cx="9282119" cy="762713"/>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mj-ea"/>
              <a:ea typeface="+mj-ea"/>
            </a:rPr>
            <a:t>國家生物多樣性監測與報告系統規劃計畫</a:t>
          </a:r>
          <a:endParaRPr lang="zh-TW" altLang="en-US" sz="1600" kern="1200" dirty="0">
            <a:latin typeface="+mj-ea"/>
            <a:ea typeface="+mj-ea"/>
          </a:endParaRPr>
        </a:p>
      </dsp:txBody>
      <dsp:txXfrm>
        <a:off x="23203" y="25333"/>
        <a:ext cx="9237441" cy="718035"/>
      </dsp:txXfrm>
    </dsp:sp>
    <dsp:sp modelId="{2D1C4A5E-8BCE-4CFD-857B-705FEF769F44}">
      <dsp:nvSpPr>
        <dsp:cNvPr id="0" name=""/>
        <dsp:cNvSpPr/>
      </dsp:nvSpPr>
      <dsp:spPr>
        <a:xfrm>
          <a:off x="9858" y="903551"/>
          <a:ext cx="826852" cy="1711348"/>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1.</a:t>
          </a:r>
          <a:r>
            <a:rPr lang="zh-TW" altLang="en-US" sz="1000" kern="1200" dirty="0" smtClean="0">
              <a:latin typeface="+mj-ea"/>
              <a:ea typeface="+mj-ea"/>
            </a:rPr>
            <a:t>國際趨勢</a:t>
          </a:r>
          <a:endParaRPr lang="en-US" altLang="zh-TW" sz="1000" kern="1200" dirty="0" smtClean="0">
            <a:latin typeface="+mj-ea"/>
            <a:ea typeface="+mj-ea"/>
          </a:endParaRPr>
        </a:p>
      </dsp:txBody>
      <dsp:txXfrm>
        <a:off x="34076" y="927769"/>
        <a:ext cx="778416" cy="1662912"/>
      </dsp:txXfrm>
    </dsp:sp>
    <dsp:sp modelId="{EF53CC01-156A-4E47-9C72-91A0E5B6A584}">
      <dsp:nvSpPr>
        <dsp:cNvPr id="0" name=""/>
        <dsp:cNvSpPr/>
      </dsp:nvSpPr>
      <dsp:spPr>
        <a:xfrm>
          <a:off x="13240"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1.1</a:t>
          </a:r>
          <a:r>
            <a:rPr lang="zh-TW" altLang="en-US" sz="1000" kern="1200" smtClean="0">
              <a:latin typeface="+mj-ea"/>
              <a:ea typeface="+mj-ea"/>
            </a:rPr>
            <a:t>愛</a:t>
          </a:r>
          <a:r>
            <a:rPr lang="zh-TW" altLang="en-US" sz="1000" kern="1200" smtClean="0">
              <a:latin typeface="+mj-ea"/>
              <a:ea typeface="+mj-ea"/>
            </a:rPr>
            <a:t>知</a:t>
          </a:r>
          <a:r>
            <a:rPr lang="zh-TW" altLang="en-US" sz="1000" kern="1200" smtClean="0">
              <a:latin typeface="+mj-ea"/>
              <a:ea typeface="+mj-ea"/>
            </a:rPr>
            <a:t>生物</a:t>
          </a:r>
          <a:r>
            <a:rPr lang="zh-TW" altLang="en-US" sz="1000" kern="1200" dirty="0" smtClean="0">
              <a:latin typeface="+mj-ea"/>
              <a:ea typeface="+mj-ea"/>
            </a:rPr>
            <a:t>多性目標</a:t>
          </a:r>
          <a:endParaRPr lang="zh-TW" altLang="en-US" sz="1000" kern="1200" dirty="0">
            <a:latin typeface="+mj-ea"/>
            <a:ea typeface="+mj-ea"/>
          </a:endParaRPr>
        </a:p>
      </dsp:txBody>
      <dsp:txXfrm>
        <a:off x="25007" y="2764509"/>
        <a:ext cx="378236" cy="1826125"/>
      </dsp:txXfrm>
    </dsp:sp>
    <dsp:sp modelId="{76C23215-35D2-4ED6-ACF5-511BFA910C63}">
      <dsp:nvSpPr>
        <dsp:cNvPr id="0" name=""/>
        <dsp:cNvSpPr/>
      </dsp:nvSpPr>
      <dsp:spPr>
        <a:xfrm>
          <a:off x="431559"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1.2</a:t>
          </a:r>
          <a:r>
            <a:rPr lang="zh-TW" altLang="en-US" sz="1000" kern="1200" dirty="0" smtClean="0">
              <a:latin typeface="+mj-ea"/>
              <a:ea typeface="+mj-ea"/>
            </a:rPr>
            <a:t>聯合國永續發展指標 </a:t>
          </a:r>
          <a:endParaRPr lang="zh-TW" altLang="en-US" sz="1000" kern="1200" dirty="0">
            <a:latin typeface="+mj-ea"/>
            <a:ea typeface="+mj-ea"/>
          </a:endParaRPr>
        </a:p>
      </dsp:txBody>
      <dsp:txXfrm>
        <a:off x="443326" y="2764509"/>
        <a:ext cx="378236" cy="1826125"/>
      </dsp:txXfrm>
    </dsp:sp>
    <dsp:sp modelId="{E515DE69-550E-461F-9936-C9FDDC8BC36E}">
      <dsp:nvSpPr>
        <dsp:cNvPr id="0" name=""/>
        <dsp:cNvSpPr/>
      </dsp:nvSpPr>
      <dsp:spPr>
        <a:xfrm>
          <a:off x="870526" y="903551"/>
          <a:ext cx="1248749" cy="1711348"/>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2.</a:t>
          </a:r>
          <a:r>
            <a:rPr lang="zh-TW" altLang="en-US" sz="1000" kern="1200" dirty="0" smtClean="0">
              <a:latin typeface="+mj-ea"/>
              <a:ea typeface="+mj-ea"/>
            </a:rPr>
            <a:t>國家生物多樣性指標</a:t>
          </a:r>
          <a:endParaRPr lang="zh-TW" altLang="en-US" sz="1000" kern="1200" dirty="0">
            <a:latin typeface="+mj-ea"/>
            <a:ea typeface="+mj-ea"/>
          </a:endParaRPr>
        </a:p>
      </dsp:txBody>
      <dsp:txXfrm>
        <a:off x="907101" y="940126"/>
        <a:ext cx="1175599" cy="1638198"/>
      </dsp:txXfrm>
    </dsp:sp>
    <dsp:sp modelId="{AEDA6016-7661-4CFE-9A4C-0D5DF30E6D32}">
      <dsp:nvSpPr>
        <dsp:cNvPr id="0" name=""/>
        <dsp:cNvSpPr/>
      </dsp:nvSpPr>
      <dsp:spPr>
        <a:xfrm>
          <a:off x="875697"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2.1</a:t>
          </a:r>
          <a:r>
            <a:rPr lang="zh-TW" altLang="en-US" sz="1000" kern="1200" dirty="0" smtClean="0">
              <a:latin typeface="+mj-ea"/>
              <a:ea typeface="+mj-ea"/>
            </a:rPr>
            <a:t> 行政院永續會永續發展指標</a:t>
          </a:r>
          <a:endParaRPr lang="zh-TW" altLang="en-US" sz="1000" kern="1200" dirty="0">
            <a:latin typeface="+mj-ea"/>
            <a:ea typeface="+mj-ea"/>
          </a:endParaRPr>
        </a:p>
      </dsp:txBody>
      <dsp:txXfrm>
        <a:off x="887464" y="2764509"/>
        <a:ext cx="378236" cy="1826125"/>
      </dsp:txXfrm>
    </dsp:sp>
    <dsp:sp modelId="{6917C635-285D-4568-BF40-DBF0E7AA9717}">
      <dsp:nvSpPr>
        <dsp:cNvPr id="0" name=""/>
        <dsp:cNvSpPr/>
      </dsp:nvSpPr>
      <dsp:spPr>
        <a:xfrm>
          <a:off x="1294015"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2.2</a:t>
          </a:r>
          <a:r>
            <a:rPr lang="zh-TW" altLang="en-US" sz="1000" kern="1200" dirty="0" smtClean="0">
              <a:latin typeface="+mj-ea"/>
              <a:ea typeface="+mj-ea"/>
            </a:rPr>
            <a:t> 永續會生物多樣性分組行動計畫與績效指標</a:t>
          </a:r>
          <a:endParaRPr lang="zh-TW" altLang="en-US" sz="1000" kern="1200" dirty="0">
            <a:latin typeface="+mj-ea"/>
            <a:ea typeface="+mj-ea"/>
          </a:endParaRPr>
        </a:p>
      </dsp:txBody>
      <dsp:txXfrm>
        <a:off x="1305782" y="2764509"/>
        <a:ext cx="378236" cy="1826125"/>
      </dsp:txXfrm>
    </dsp:sp>
    <dsp:sp modelId="{AA7FEB95-14F0-4074-B9DB-8077F8235CBF}">
      <dsp:nvSpPr>
        <dsp:cNvPr id="0" name=""/>
        <dsp:cNvSpPr/>
      </dsp:nvSpPr>
      <dsp:spPr>
        <a:xfrm>
          <a:off x="1712334"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2.3</a:t>
          </a:r>
          <a:r>
            <a:rPr lang="zh-TW" altLang="en-US" sz="1000" kern="1200" dirty="0" smtClean="0">
              <a:latin typeface="+mj-ea"/>
              <a:ea typeface="+mj-ea"/>
            </a:rPr>
            <a:t> 農委會林務局生物多樣性指標</a:t>
          </a:r>
          <a:endParaRPr lang="zh-TW" altLang="en-US" sz="1000" kern="1200" dirty="0">
            <a:latin typeface="+mj-ea"/>
            <a:ea typeface="+mj-ea"/>
          </a:endParaRPr>
        </a:p>
      </dsp:txBody>
      <dsp:txXfrm>
        <a:off x="1724101" y="2764509"/>
        <a:ext cx="378236" cy="1826125"/>
      </dsp:txXfrm>
    </dsp:sp>
    <dsp:sp modelId="{577EB7F2-B7B6-4896-BCD2-1856843A4079}">
      <dsp:nvSpPr>
        <dsp:cNvPr id="0" name=""/>
        <dsp:cNvSpPr/>
      </dsp:nvSpPr>
      <dsp:spPr>
        <a:xfrm>
          <a:off x="2153090" y="903551"/>
          <a:ext cx="2084022" cy="1711348"/>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3.</a:t>
          </a:r>
          <a:r>
            <a:rPr lang="zh-TW" altLang="en-US" sz="1000" kern="1200" dirty="0" smtClean="0">
              <a:latin typeface="+mj-ea"/>
              <a:ea typeface="+mj-ea"/>
            </a:rPr>
            <a:t>國家生物多樣性標與</a:t>
          </a:r>
          <a:r>
            <a:rPr lang="zh-TW" altLang="en-US" sz="1000" kern="1200" dirty="0" smtClean="0">
              <a:latin typeface="+mj-ea"/>
              <a:ea typeface="+mj-ea"/>
            </a:rPr>
            <a:t>愛</a:t>
          </a:r>
          <a:r>
            <a:rPr lang="zh-TW" altLang="en-US" sz="1000" kern="1200" dirty="0" smtClean="0">
              <a:latin typeface="+mj-ea"/>
              <a:ea typeface="+mj-ea"/>
            </a:rPr>
            <a:t>知</a:t>
          </a:r>
          <a:r>
            <a:rPr lang="zh-TW" altLang="en-US" sz="1000" kern="1200" dirty="0" smtClean="0">
              <a:latin typeface="+mj-ea"/>
              <a:ea typeface="+mj-ea"/>
            </a:rPr>
            <a:t>目標</a:t>
          </a:r>
          <a:r>
            <a:rPr lang="zh-TW" altLang="en-US" sz="1000" kern="1200" dirty="0" smtClean="0">
              <a:latin typeface="+mj-ea"/>
              <a:ea typeface="+mj-ea"/>
            </a:rPr>
            <a:t>、聯合國</a:t>
          </a:r>
          <a:r>
            <a:rPr lang="en-US" altLang="zh-TW" sz="1000" kern="1200" dirty="0" smtClean="0">
              <a:latin typeface="+mj-ea"/>
              <a:ea typeface="+mj-ea"/>
            </a:rPr>
            <a:t>SDGs</a:t>
          </a:r>
          <a:r>
            <a:rPr lang="zh-TW" altLang="en-US" sz="1000" kern="1200" dirty="0" smtClean="0">
              <a:latin typeface="+mj-ea"/>
              <a:ea typeface="+mj-ea"/>
            </a:rPr>
            <a:t>、行動計畫之對照</a:t>
          </a:r>
          <a:endParaRPr lang="zh-TW" altLang="en-US" sz="1000" kern="1200" dirty="0">
            <a:latin typeface="+mj-ea"/>
            <a:ea typeface="+mj-ea"/>
          </a:endParaRPr>
        </a:p>
      </dsp:txBody>
      <dsp:txXfrm>
        <a:off x="2203214" y="953675"/>
        <a:ext cx="1983774" cy="1611100"/>
      </dsp:txXfrm>
    </dsp:sp>
    <dsp:sp modelId="{59FCBADA-A145-4162-AE54-2D256AF2B3E2}">
      <dsp:nvSpPr>
        <dsp:cNvPr id="0" name=""/>
        <dsp:cNvSpPr/>
      </dsp:nvSpPr>
      <dsp:spPr>
        <a:xfrm>
          <a:off x="2161081"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en-US" sz="1000" kern="1200" dirty="0" smtClean="0">
              <a:latin typeface="+mj-ea"/>
              <a:ea typeface="+mj-ea"/>
            </a:rPr>
            <a:t>3.1 </a:t>
          </a:r>
          <a:endParaRPr lang="zh-TW" altLang="en-US" sz="1000" kern="1200" dirty="0">
            <a:latin typeface="+mj-ea"/>
            <a:ea typeface="+mj-ea"/>
          </a:endParaRPr>
        </a:p>
      </dsp:txBody>
      <dsp:txXfrm>
        <a:off x="2172848" y="2764509"/>
        <a:ext cx="378236" cy="1826125"/>
      </dsp:txXfrm>
    </dsp:sp>
    <dsp:sp modelId="{2EBD4666-2087-4D6F-A788-4486FDEB2E57}">
      <dsp:nvSpPr>
        <dsp:cNvPr id="0" name=""/>
        <dsp:cNvSpPr/>
      </dsp:nvSpPr>
      <dsp:spPr>
        <a:xfrm>
          <a:off x="2579399"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en-US" sz="1000" kern="1200" dirty="0" smtClean="0">
              <a:latin typeface="+mj-ea"/>
              <a:ea typeface="+mj-ea"/>
            </a:rPr>
            <a:t>3.2</a:t>
          </a:r>
          <a:endParaRPr lang="zh-TW" altLang="en-US" sz="1000" kern="1200" dirty="0">
            <a:latin typeface="+mj-ea"/>
            <a:ea typeface="+mj-ea"/>
          </a:endParaRPr>
        </a:p>
      </dsp:txBody>
      <dsp:txXfrm>
        <a:off x="2591166" y="2764509"/>
        <a:ext cx="378236" cy="1826125"/>
      </dsp:txXfrm>
    </dsp:sp>
    <dsp:sp modelId="{25433E46-4CE1-4C22-A87F-F558D2F02C97}">
      <dsp:nvSpPr>
        <dsp:cNvPr id="0" name=""/>
        <dsp:cNvSpPr/>
      </dsp:nvSpPr>
      <dsp:spPr>
        <a:xfrm>
          <a:off x="2997728" y="2752742"/>
          <a:ext cx="811961"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en-US" sz="1000" kern="1200" smtClean="0">
              <a:latin typeface="+mj-ea"/>
              <a:ea typeface="+mj-ea"/>
            </a:rPr>
            <a:t>3.3</a:t>
          </a:r>
          <a:endParaRPr lang="zh-TW" altLang="en-US" sz="1000" kern="1200" dirty="0">
            <a:latin typeface="+mj-ea"/>
            <a:ea typeface="+mj-ea"/>
          </a:endParaRPr>
        </a:p>
      </dsp:txBody>
      <dsp:txXfrm>
        <a:off x="3021510" y="2776524"/>
        <a:ext cx="764397" cy="1802095"/>
      </dsp:txXfrm>
    </dsp:sp>
    <dsp:sp modelId="{9AD784BE-4EA1-4B4D-859F-B2E4F1342A37}">
      <dsp:nvSpPr>
        <dsp:cNvPr id="0" name=""/>
        <dsp:cNvSpPr/>
      </dsp:nvSpPr>
      <dsp:spPr>
        <a:xfrm>
          <a:off x="2998321"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3.3.1</a:t>
          </a:r>
          <a:r>
            <a:rPr lang="zh-TW" altLang="en-US" sz="1000" kern="1200" dirty="0" smtClean="0">
              <a:latin typeface="+mj-ea"/>
              <a:ea typeface="+mj-ea"/>
            </a:rPr>
            <a:t>海域</a:t>
          </a:r>
          <a:endParaRPr lang="zh-TW" altLang="en-US" sz="1000" kern="1200" dirty="0">
            <a:latin typeface="+mj-ea"/>
            <a:ea typeface="+mj-ea"/>
          </a:endParaRPr>
        </a:p>
      </dsp:txBody>
      <dsp:txXfrm>
        <a:off x="3010088" y="4752012"/>
        <a:ext cx="378236" cy="1687814"/>
      </dsp:txXfrm>
    </dsp:sp>
    <dsp:sp modelId="{6E11D565-4FA6-4B94-9796-B2A4353F22E9}">
      <dsp:nvSpPr>
        <dsp:cNvPr id="0" name=""/>
        <dsp:cNvSpPr/>
      </dsp:nvSpPr>
      <dsp:spPr>
        <a:xfrm>
          <a:off x="3408430"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3.3.2</a:t>
          </a:r>
          <a:r>
            <a:rPr lang="zh-TW" altLang="en-US" sz="1000" kern="1200" dirty="0" smtClean="0">
              <a:latin typeface="+mj-ea"/>
              <a:ea typeface="+mj-ea"/>
            </a:rPr>
            <a:t>陸域</a:t>
          </a:r>
          <a:endParaRPr lang="zh-TW" altLang="en-US" sz="1000" kern="1200" dirty="0">
            <a:latin typeface="+mj-ea"/>
            <a:ea typeface="+mj-ea"/>
          </a:endParaRPr>
        </a:p>
      </dsp:txBody>
      <dsp:txXfrm>
        <a:off x="3420197" y="4752012"/>
        <a:ext cx="378236" cy="1687814"/>
      </dsp:txXfrm>
    </dsp:sp>
    <dsp:sp modelId="{526A034F-4BD2-4C7B-9A64-4EEC40DDE7D1}">
      <dsp:nvSpPr>
        <dsp:cNvPr id="0" name=""/>
        <dsp:cNvSpPr/>
      </dsp:nvSpPr>
      <dsp:spPr>
        <a:xfrm>
          <a:off x="3826227" y="2752742"/>
          <a:ext cx="401770"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en-US" sz="1000" kern="1200" dirty="0" smtClean="0">
              <a:latin typeface="+mj-ea"/>
              <a:ea typeface="+mj-ea"/>
            </a:rPr>
            <a:t>3.4</a:t>
          </a:r>
          <a:endParaRPr lang="zh-TW" altLang="en-US" sz="1000" kern="1200" dirty="0">
            <a:latin typeface="+mj-ea"/>
            <a:ea typeface="+mj-ea"/>
          </a:endParaRPr>
        </a:p>
      </dsp:txBody>
      <dsp:txXfrm>
        <a:off x="3837994" y="2764509"/>
        <a:ext cx="378236" cy="1826125"/>
      </dsp:txXfrm>
    </dsp:sp>
    <dsp:sp modelId="{E377F92D-4C04-4C49-9DC0-02E0F0EF6872}">
      <dsp:nvSpPr>
        <dsp:cNvPr id="0" name=""/>
        <dsp:cNvSpPr/>
      </dsp:nvSpPr>
      <dsp:spPr>
        <a:xfrm>
          <a:off x="4270928" y="903551"/>
          <a:ext cx="2488887" cy="1711348"/>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smtClean="0">
              <a:latin typeface="+mj-ea"/>
              <a:ea typeface="+mj-ea"/>
            </a:rPr>
            <a:t>4.</a:t>
          </a:r>
          <a:r>
            <a:rPr lang="zh-TW" altLang="en-US" sz="1000" kern="1200" smtClean="0">
              <a:latin typeface="+mj-ea"/>
              <a:ea typeface="+mj-ea"/>
            </a:rPr>
            <a:t>專家諮詢會議 </a:t>
          </a:r>
          <a:endParaRPr lang="zh-TW" altLang="en-US" sz="1000" kern="1200" dirty="0">
            <a:latin typeface="+mj-ea"/>
            <a:ea typeface="+mj-ea"/>
          </a:endParaRPr>
        </a:p>
      </dsp:txBody>
      <dsp:txXfrm>
        <a:off x="4321052" y="953675"/>
        <a:ext cx="2388639" cy="1611100"/>
      </dsp:txXfrm>
    </dsp:sp>
    <dsp:sp modelId="{76A4F2C8-B2CE-4DBB-AB88-2F465FF1F239}">
      <dsp:nvSpPr>
        <dsp:cNvPr id="0" name=""/>
        <dsp:cNvSpPr/>
      </dsp:nvSpPr>
      <dsp:spPr>
        <a:xfrm>
          <a:off x="4280650" y="2752742"/>
          <a:ext cx="811953"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4.1</a:t>
          </a:r>
          <a:r>
            <a:rPr lang="zh-TW" altLang="en-US" sz="1000" kern="1200" dirty="0" smtClean="0">
              <a:latin typeface="+mj-ea"/>
              <a:ea typeface="+mj-ea"/>
            </a:rPr>
            <a:t> 海、陸域第一次專家諮詢會議</a:t>
          </a:r>
          <a:endParaRPr lang="en-US" altLang="zh-TW" sz="1000" kern="1200" dirty="0" smtClean="0">
            <a:latin typeface="+mj-ea"/>
            <a:ea typeface="+mj-ea"/>
          </a:endParaRPr>
        </a:p>
      </dsp:txBody>
      <dsp:txXfrm>
        <a:off x="4304431" y="2776523"/>
        <a:ext cx="764391" cy="1802097"/>
      </dsp:txXfrm>
    </dsp:sp>
    <dsp:sp modelId="{8AAE2BFD-110A-4435-8AF8-A2B79CAFA365}">
      <dsp:nvSpPr>
        <dsp:cNvPr id="0" name=""/>
        <dsp:cNvSpPr/>
      </dsp:nvSpPr>
      <dsp:spPr>
        <a:xfrm>
          <a:off x="4280931"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4.1.1</a:t>
          </a:r>
          <a:r>
            <a:rPr lang="zh-TW" altLang="en-US" sz="1000" kern="1200" dirty="0" smtClean="0">
              <a:latin typeface="+mj-ea"/>
              <a:ea typeface="+mj-ea"/>
            </a:rPr>
            <a:t> 會議簡報</a:t>
          </a:r>
          <a:endParaRPr lang="en-US" altLang="zh-TW" sz="1000" kern="1200" dirty="0" smtClean="0">
            <a:latin typeface="+mj-ea"/>
            <a:ea typeface="+mj-ea"/>
          </a:endParaRPr>
        </a:p>
      </dsp:txBody>
      <dsp:txXfrm>
        <a:off x="4292698" y="4752012"/>
        <a:ext cx="378236" cy="1687814"/>
      </dsp:txXfrm>
    </dsp:sp>
    <dsp:sp modelId="{F97900AF-2EA4-498A-8B3E-DA83EA0BA3A0}">
      <dsp:nvSpPr>
        <dsp:cNvPr id="0" name=""/>
        <dsp:cNvSpPr/>
      </dsp:nvSpPr>
      <dsp:spPr>
        <a:xfrm>
          <a:off x="4691040"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4.1.2</a:t>
          </a:r>
          <a:r>
            <a:rPr lang="zh-TW" altLang="en-US" sz="1000" kern="1200" dirty="0" smtClean="0">
              <a:latin typeface="+mj-ea"/>
              <a:ea typeface="+mj-ea"/>
            </a:rPr>
            <a:t> 會議記錄</a:t>
          </a:r>
          <a:endParaRPr lang="en-US" altLang="zh-TW" sz="1000" kern="1200" dirty="0" smtClean="0">
            <a:latin typeface="+mj-ea"/>
            <a:ea typeface="+mj-ea"/>
          </a:endParaRPr>
        </a:p>
      </dsp:txBody>
      <dsp:txXfrm>
        <a:off x="4702807" y="4752012"/>
        <a:ext cx="378236" cy="1687814"/>
      </dsp:txXfrm>
    </dsp:sp>
    <dsp:sp modelId="{34242A87-6A3D-42AB-8639-040CDB9DAD2A}">
      <dsp:nvSpPr>
        <dsp:cNvPr id="0" name=""/>
        <dsp:cNvSpPr/>
      </dsp:nvSpPr>
      <dsp:spPr>
        <a:xfrm>
          <a:off x="5108843" y="2752742"/>
          <a:ext cx="811953"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4.2</a:t>
          </a:r>
          <a:r>
            <a:rPr lang="zh-TW" altLang="en-US" sz="1000" kern="1200" dirty="0" smtClean="0">
              <a:latin typeface="+mj-ea"/>
              <a:ea typeface="+mj-ea"/>
            </a:rPr>
            <a:t> 海域專家諮詢會議</a:t>
          </a:r>
          <a:endParaRPr lang="en-US" altLang="zh-TW" sz="1000" kern="1200" dirty="0" smtClean="0">
            <a:latin typeface="+mj-ea"/>
            <a:ea typeface="+mj-ea"/>
          </a:endParaRPr>
        </a:p>
      </dsp:txBody>
      <dsp:txXfrm>
        <a:off x="5132624" y="2776523"/>
        <a:ext cx="764391" cy="1802097"/>
      </dsp:txXfrm>
    </dsp:sp>
    <dsp:sp modelId="{093D9FE5-F993-4A58-956F-0CF6A7E0FEA0}">
      <dsp:nvSpPr>
        <dsp:cNvPr id="0" name=""/>
        <dsp:cNvSpPr/>
      </dsp:nvSpPr>
      <dsp:spPr>
        <a:xfrm>
          <a:off x="5109432"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4.2.1</a:t>
          </a:r>
          <a:r>
            <a:rPr lang="zh-TW" altLang="en-US" sz="1000" kern="1200" dirty="0" smtClean="0">
              <a:latin typeface="+mj-ea"/>
              <a:ea typeface="+mj-ea"/>
            </a:rPr>
            <a:t> 會議簡報</a:t>
          </a:r>
          <a:endParaRPr lang="en-US" altLang="zh-TW" sz="1000" kern="1200" dirty="0" smtClean="0">
            <a:latin typeface="+mj-ea"/>
            <a:ea typeface="+mj-ea"/>
          </a:endParaRPr>
        </a:p>
      </dsp:txBody>
      <dsp:txXfrm>
        <a:off x="5121199" y="4752012"/>
        <a:ext cx="378236" cy="1687814"/>
      </dsp:txXfrm>
    </dsp:sp>
    <dsp:sp modelId="{4106B1A2-23DF-4719-981E-004653CB6F65}">
      <dsp:nvSpPr>
        <dsp:cNvPr id="0" name=""/>
        <dsp:cNvSpPr/>
      </dsp:nvSpPr>
      <dsp:spPr>
        <a:xfrm>
          <a:off x="5519541"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4.2.2</a:t>
          </a:r>
          <a:r>
            <a:rPr lang="zh-TW" altLang="en-US" sz="1000" kern="1200" dirty="0" smtClean="0">
              <a:latin typeface="+mj-ea"/>
              <a:ea typeface="+mj-ea"/>
            </a:rPr>
            <a:t> 會議記錄</a:t>
          </a:r>
          <a:endParaRPr lang="en-US" altLang="zh-TW" sz="1000" kern="1200" dirty="0" smtClean="0">
            <a:latin typeface="+mj-ea"/>
            <a:ea typeface="+mj-ea"/>
          </a:endParaRPr>
        </a:p>
      </dsp:txBody>
      <dsp:txXfrm>
        <a:off x="5531308" y="4752012"/>
        <a:ext cx="378236" cy="1687814"/>
      </dsp:txXfrm>
    </dsp:sp>
    <dsp:sp modelId="{B3584D54-0E8E-4542-B539-380D322207F7}">
      <dsp:nvSpPr>
        <dsp:cNvPr id="0" name=""/>
        <dsp:cNvSpPr/>
      </dsp:nvSpPr>
      <dsp:spPr>
        <a:xfrm>
          <a:off x="5937344" y="2752742"/>
          <a:ext cx="811953"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4.3</a:t>
          </a:r>
          <a:r>
            <a:rPr lang="zh-TW" altLang="en-US" sz="1000" kern="1200" dirty="0" smtClean="0">
              <a:latin typeface="+mj-ea"/>
              <a:ea typeface="+mj-ea"/>
            </a:rPr>
            <a:t> 陸域專家諮詢會議</a:t>
          </a:r>
          <a:endParaRPr lang="en-US" altLang="zh-TW" sz="1000" kern="1200" dirty="0" smtClean="0">
            <a:latin typeface="+mj-ea"/>
            <a:ea typeface="+mj-ea"/>
          </a:endParaRPr>
        </a:p>
      </dsp:txBody>
      <dsp:txXfrm>
        <a:off x="5961125" y="2776523"/>
        <a:ext cx="764391" cy="1802097"/>
      </dsp:txXfrm>
    </dsp:sp>
    <dsp:sp modelId="{568B1659-CD1B-4026-82A4-7AC08DEB2D47}">
      <dsp:nvSpPr>
        <dsp:cNvPr id="0" name=""/>
        <dsp:cNvSpPr/>
      </dsp:nvSpPr>
      <dsp:spPr>
        <a:xfrm>
          <a:off x="5937933"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4.3.1</a:t>
          </a:r>
          <a:r>
            <a:rPr lang="zh-TW" altLang="en-US" sz="1000" kern="1200" dirty="0" smtClean="0">
              <a:latin typeface="+mj-ea"/>
              <a:ea typeface="+mj-ea"/>
            </a:rPr>
            <a:t> 會議簡報</a:t>
          </a:r>
          <a:endParaRPr lang="en-US" altLang="zh-TW" sz="1000" kern="1200" dirty="0" smtClean="0">
            <a:latin typeface="+mj-ea"/>
            <a:ea typeface="+mj-ea"/>
          </a:endParaRPr>
        </a:p>
      </dsp:txBody>
      <dsp:txXfrm>
        <a:off x="5949700" y="4752012"/>
        <a:ext cx="378236" cy="1687814"/>
      </dsp:txXfrm>
    </dsp:sp>
    <dsp:sp modelId="{EE1660B6-7D84-43B9-B1E9-FBB08FE92456}">
      <dsp:nvSpPr>
        <dsp:cNvPr id="0" name=""/>
        <dsp:cNvSpPr/>
      </dsp:nvSpPr>
      <dsp:spPr>
        <a:xfrm>
          <a:off x="6348042"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4.3.2</a:t>
          </a:r>
          <a:r>
            <a:rPr lang="zh-TW" altLang="en-US" sz="1000" kern="1200" dirty="0" smtClean="0">
              <a:latin typeface="+mj-ea"/>
              <a:ea typeface="+mj-ea"/>
            </a:rPr>
            <a:t> 會議記錄</a:t>
          </a:r>
          <a:endParaRPr lang="en-US" altLang="zh-TW" sz="1000" kern="1200" dirty="0" smtClean="0">
            <a:latin typeface="+mj-ea"/>
            <a:ea typeface="+mj-ea"/>
          </a:endParaRPr>
        </a:p>
      </dsp:txBody>
      <dsp:txXfrm>
        <a:off x="6359809" y="4752012"/>
        <a:ext cx="378236" cy="1687814"/>
      </dsp:txXfrm>
    </dsp:sp>
    <dsp:sp modelId="{31566690-3F05-46A6-9E53-122D4BD522AD}">
      <dsp:nvSpPr>
        <dsp:cNvPr id="0" name=""/>
        <dsp:cNvSpPr/>
      </dsp:nvSpPr>
      <dsp:spPr>
        <a:xfrm>
          <a:off x="6793630" y="903551"/>
          <a:ext cx="2480359" cy="1711348"/>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a:t>
          </a:r>
          <a:r>
            <a:rPr lang="zh-TW" altLang="en-US" sz="1000" kern="1200" dirty="0" smtClean="0">
              <a:latin typeface="+mj-ea"/>
              <a:ea typeface="+mj-ea"/>
            </a:rPr>
            <a:t> 國家永續發展指標草案</a:t>
          </a:r>
          <a:endParaRPr lang="zh-TW" altLang="en-US" sz="1000" kern="1200" dirty="0">
            <a:latin typeface="+mj-ea"/>
            <a:ea typeface="+mj-ea"/>
          </a:endParaRPr>
        </a:p>
      </dsp:txBody>
      <dsp:txXfrm>
        <a:off x="6843754" y="953675"/>
        <a:ext cx="2380111" cy="1611100"/>
      </dsp:txXfrm>
    </dsp:sp>
    <dsp:sp modelId="{6D61E0DF-18E7-48D6-A720-FA793FDFBF61}">
      <dsp:nvSpPr>
        <dsp:cNvPr id="0" name=""/>
        <dsp:cNvSpPr/>
      </dsp:nvSpPr>
      <dsp:spPr>
        <a:xfrm>
          <a:off x="6803416" y="2752742"/>
          <a:ext cx="1222119"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5.1</a:t>
          </a:r>
          <a:r>
            <a:rPr lang="zh-TW" altLang="en-US" sz="1000" kern="1200" dirty="0" smtClean="0">
              <a:latin typeface="+mj-ea"/>
              <a:ea typeface="+mj-ea"/>
            </a:rPr>
            <a:t> 海域指標</a:t>
          </a:r>
          <a:endParaRPr lang="zh-TW" altLang="en-US" sz="1000" kern="1200" dirty="0">
            <a:latin typeface="+mj-ea"/>
            <a:ea typeface="+mj-ea"/>
          </a:endParaRPr>
        </a:p>
      </dsp:txBody>
      <dsp:txXfrm>
        <a:off x="6839211" y="2788537"/>
        <a:ext cx="1150529" cy="1778069"/>
      </dsp:txXfrm>
    </dsp:sp>
    <dsp:sp modelId="{04149689-1275-4B49-88E0-C008ACB408FB}">
      <dsp:nvSpPr>
        <dsp:cNvPr id="0" name=""/>
        <dsp:cNvSpPr/>
      </dsp:nvSpPr>
      <dsp:spPr>
        <a:xfrm>
          <a:off x="6803482"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5.1.1</a:t>
          </a:r>
          <a:r>
            <a:rPr lang="zh-TW" altLang="en-US" sz="1000" kern="1200" dirty="0" smtClean="0">
              <a:latin typeface="+mj-ea"/>
              <a:ea typeface="+mj-ea"/>
            </a:rPr>
            <a:t>海洋領域國內指標背景介紹</a:t>
          </a:r>
          <a:endParaRPr lang="zh-TW" altLang="en-US" sz="1000" kern="1200" dirty="0">
            <a:latin typeface="+mj-ea"/>
            <a:ea typeface="+mj-ea"/>
          </a:endParaRPr>
        </a:p>
      </dsp:txBody>
      <dsp:txXfrm>
        <a:off x="6815249" y="4752012"/>
        <a:ext cx="378236" cy="1687814"/>
      </dsp:txXfrm>
    </dsp:sp>
    <dsp:sp modelId="{87F63DA9-6518-4FA9-A7CC-2E5F92717CBD}">
      <dsp:nvSpPr>
        <dsp:cNvPr id="0" name=""/>
        <dsp:cNvSpPr/>
      </dsp:nvSpPr>
      <dsp:spPr>
        <a:xfrm>
          <a:off x="7213591"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5.1.2</a:t>
          </a:r>
          <a:r>
            <a:rPr lang="zh-TW" altLang="en-US" sz="1000" kern="1200" dirty="0" smtClean="0">
              <a:latin typeface="+mj-ea"/>
              <a:ea typeface="+mj-ea"/>
            </a:rPr>
            <a:t>國外有台灣沒有的海洋指標背景介紹</a:t>
          </a:r>
          <a:endParaRPr lang="zh-TW" altLang="en-US" sz="1000" kern="1200" dirty="0">
            <a:latin typeface="+mj-ea"/>
            <a:ea typeface="+mj-ea"/>
          </a:endParaRPr>
        </a:p>
      </dsp:txBody>
      <dsp:txXfrm>
        <a:off x="7225358" y="4752012"/>
        <a:ext cx="378236" cy="1687814"/>
      </dsp:txXfrm>
    </dsp:sp>
    <dsp:sp modelId="{7CB9DAEA-116B-4616-98D6-5FA15F15653A}">
      <dsp:nvSpPr>
        <dsp:cNvPr id="0" name=""/>
        <dsp:cNvSpPr/>
      </dsp:nvSpPr>
      <dsp:spPr>
        <a:xfrm>
          <a:off x="7623700"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5.1.3</a:t>
          </a:r>
          <a:r>
            <a:rPr lang="zh-TW" altLang="en-US" sz="1000" kern="1200" dirty="0" smtClean="0">
              <a:latin typeface="+mj-ea"/>
              <a:ea typeface="+mj-ea"/>
            </a:rPr>
            <a:t> 海洋指標評估</a:t>
          </a:r>
          <a:endParaRPr lang="zh-TW" altLang="en-US" sz="1000" kern="1200" dirty="0">
            <a:latin typeface="+mj-ea"/>
            <a:ea typeface="+mj-ea"/>
          </a:endParaRPr>
        </a:p>
      </dsp:txBody>
      <dsp:txXfrm>
        <a:off x="7635467" y="4752012"/>
        <a:ext cx="378236" cy="1687814"/>
      </dsp:txXfrm>
    </dsp:sp>
    <dsp:sp modelId="{CD03A459-0CA6-498B-B471-72EB447E52BE}">
      <dsp:nvSpPr>
        <dsp:cNvPr id="0" name=""/>
        <dsp:cNvSpPr/>
      </dsp:nvSpPr>
      <dsp:spPr>
        <a:xfrm>
          <a:off x="8042084" y="2752742"/>
          <a:ext cx="1222119" cy="184965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5.2</a:t>
          </a:r>
          <a:r>
            <a:rPr lang="zh-TW" altLang="en-US" sz="1000" kern="1200" dirty="0" smtClean="0">
              <a:latin typeface="+mj-ea"/>
              <a:ea typeface="+mj-ea"/>
            </a:rPr>
            <a:t> 陸域指標</a:t>
          </a:r>
          <a:endParaRPr lang="zh-TW" altLang="en-US" sz="1000" kern="1200" dirty="0">
            <a:latin typeface="+mj-ea"/>
            <a:ea typeface="+mj-ea"/>
          </a:endParaRPr>
        </a:p>
      </dsp:txBody>
      <dsp:txXfrm>
        <a:off x="8077879" y="2788537"/>
        <a:ext cx="1150529" cy="1778069"/>
      </dsp:txXfrm>
    </dsp:sp>
    <dsp:sp modelId="{F35C2DDE-99F2-4B97-9639-B5B4EC7CDE46}">
      <dsp:nvSpPr>
        <dsp:cNvPr id="0" name=""/>
        <dsp:cNvSpPr/>
      </dsp:nvSpPr>
      <dsp:spPr>
        <a:xfrm>
          <a:off x="8042149"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5.2.1</a:t>
          </a:r>
          <a:r>
            <a:rPr lang="zh-TW" altLang="en-US" sz="1000" kern="1200" dirty="0" smtClean="0">
              <a:latin typeface="+mj-ea"/>
              <a:ea typeface="+mj-ea"/>
            </a:rPr>
            <a:t>陸域國內指標背景介紹</a:t>
          </a:r>
          <a:endParaRPr lang="zh-TW" altLang="en-US" sz="1000" kern="1200" dirty="0">
            <a:latin typeface="+mj-ea"/>
            <a:ea typeface="+mj-ea"/>
          </a:endParaRPr>
        </a:p>
      </dsp:txBody>
      <dsp:txXfrm>
        <a:off x="8053916" y="4752012"/>
        <a:ext cx="378236" cy="1687814"/>
      </dsp:txXfrm>
    </dsp:sp>
    <dsp:sp modelId="{2C85AEE4-F342-462B-AAC9-BC4C2A613A67}">
      <dsp:nvSpPr>
        <dsp:cNvPr id="0" name=""/>
        <dsp:cNvSpPr/>
      </dsp:nvSpPr>
      <dsp:spPr>
        <a:xfrm>
          <a:off x="8452258"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5.2.2</a:t>
          </a:r>
          <a:r>
            <a:rPr lang="zh-TW" altLang="en-US" sz="1000" kern="1200" dirty="0" smtClean="0">
              <a:latin typeface="+mj-ea"/>
              <a:ea typeface="+mj-ea"/>
            </a:rPr>
            <a:t> 國外有台灣沒有的陸域指標背景介紹</a:t>
          </a:r>
          <a:endParaRPr lang="zh-TW" altLang="en-US" sz="1000" kern="1200" dirty="0">
            <a:latin typeface="+mj-ea"/>
            <a:ea typeface="+mj-ea"/>
          </a:endParaRPr>
        </a:p>
      </dsp:txBody>
      <dsp:txXfrm>
        <a:off x="8464025" y="4752012"/>
        <a:ext cx="378236" cy="1687814"/>
      </dsp:txXfrm>
    </dsp:sp>
    <dsp:sp modelId="{6A112743-629A-45DE-877D-4731D377D82A}">
      <dsp:nvSpPr>
        <dsp:cNvPr id="0" name=""/>
        <dsp:cNvSpPr/>
      </dsp:nvSpPr>
      <dsp:spPr>
        <a:xfrm>
          <a:off x="8862368" y="4740245"/>
          <a:ext cx="401770" cy="171134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TW" sz="1000" kern="1200" dirty="0" smtClean="0">
              <a:latin typeface="+mj-ea"/>
              <a:ea typeface="+mj-ea"/>
            </a:rPr>
            <a:t>5.2.3</a:t>
          </a:r>
          <a:r>
            <a:rPr lang="zh-TW" altLang="en-US" sz="1000" kern="1200" dirty="0" smtClean="0">
              <a:latin typeface="+mj-ea"/>
              <a:ea typeface="+mj-ea"/>
            </a:rPr>
            <a:t> 陸域指標評估</a:t>
          </a:r>
          <a:endParaRPr lang="zh-TW" altLang="en-US" sz="1000" kern="1200" dirty="0">
            <a:latin typeface="+mj-ea"/>
            <a:ea typeface="+mj-ea"/>
          </a:endParaRPr>
        </a:p>
      </dsp:txBody>
      <dsp:txXfrm>
        <a:off x="8874135" y="4752012"/>
        <a:ext cx="378236" cy="1687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8DF46-C991-4AEF-846F-95A5F77C9545}">
      <dsp:nvSpPr>
        <dsp:cNvPr id="0" name=""/>
        <dsp:cNvSpPr/>
      </dsp:nvSpPr>
      <dsp:spPr>
        <a:xfrm>
          <a:off x="4958889" y="6479221"/>
          <a:ext cx="126785" cy="293825"/>
        </a:xfrm>
        <a:custGeom>
          <a:avLst/>
          <a:gdLst/>
          <a:ahLst/>
          <a:cxnLst/>
          <a:rect l="0" t="0" r="0" b="0"/>
          <a:pathLst>
            <a:path>
              <a:moveTo>
                <a:pt x="0" y="0"/>
              </a:moveTo>
              <a:lnTo>
                <a:pt x="63392" y="0"/>
              </a:lnTo>
              <a:lnTo>
                <a:pt x="63392" y="293825"/>
              </a:lnTo>
              <a:lnTo>
                <a:pt x="126785" y="2938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7E3F79-5578-4822-9560-2850ECD859D2}">
      <dsp:nvSpPr>
        <dsp:cNvPr id="0" name=""/>
        <dsp:cNvSpPr/>
      </dsp:nvSpPr>
      <dsp:spPr>
        <a:xfrm>
          <a:off x="4958889" y="6433501"/>
          <a:ext cx="126785" cy="91440"/>
        </a:xfrm>
        <a:custGeom>
          <a:avLst/>
          <a:gdLst/>
          <a:ahLst/>
          <a:cxnLst/>
          <a:rect l="0" t="0" r="0" b="0"/>
          <a:pathLst>
            <a:path>
              <a:moveTo>
                <a:pt x="0" y="45720"/>
              </a:moveTo>
              <a:lnTo>
                <a:pt x="63392" y="45720"/>
              </a:lnTo>
              <a:lnTo>
                <a:pt x="63392" y="78621"/>
              </a:lnTo>
              <a:lnTo>
                <a:pt x="126785" y="78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55F6D-6F0B-464E-94E8-8FE703329995}">
      <dsp:nvSpPr>
        <dsp:cNvPr id="0" name=""/>
        <dsp:cNvSpPr/>
      </dsp:nvSpPr>
      <dsp:spPr>
        <a:xfrm>
          <a:off x="4958889" y="6218297"/>
          <a:ext cx="126785" cy="260924"/>
        </a:xfrm>
        <a:custGeom>
          <a:avLst/>
          <a:gdLst/>
          <a:ahLst/>
          <a:cxnLst/>
          <a:rect l="0" t="0" r="0" b="0"/>
          <a:pathLst>
            <a:path>
              <a:moveTo>
                <a:pt x="0" y="260924"/>
              </a:moveTo>
              <a:lnTo>
                <a:pt x="63392" y="26092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972EFE-68AC-4153-AF8D-14FEA9FBA22C}">
      <dsp:nvSpPr>
        <dsp:cNvPr id="0" name=""/>
        <dsp:cNvSpPr/>
      </dsp:nvSpPr>
      <dsp:spPr>
        <a:xfrm>
          <a:off x="4198173" y="6063496"/>
          <a:ext cx="126785" cy="415724"/>
        </a:xfrm>
        <a:custGeom>
          <a:avLst/>
          <a:gdLst/>
          <a:ahLst/>
          <a:cxnLst/>
          <a:rect l="0" t="0" r="0" b="0"/>
          <a:pathLst>
            <a:path>
              <a:moveTo>
                <a:pt x="0" y="0"/>
              </a:moveTo>
              <a:lnTo>
                <a:pt x="63392" y="0"/>
              </a:lnTo>
              <a:lnTo>
                <a:pt x="63392" y="415724"/>
              </a:lnTo>
              <a:lnTo>
                <a:pt x="126785" y="4157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674164-C163-4E62-99B4-5116E8D792D0}">
      <dsp:nvSpPr>
        <dsp:cNvPr id="0" name=""/>
        <dsp:cNvSpPr/>
      </dsp:nvSpPr>
      <dsp:spPr>
        <a:xfrm>
          <a:off x="4958889" y="5647772"/>
          <a:ext cx="126785" cy="292079"/>
        </a:xfrm>
        <a:custGeom>
          <a:avLst/>
          <a:gdLst/>
          <a:ahLst/>
          <a:cxnLst/>
          <a:rect l="0" t="0" r="0" b="0"/>
          <a:pathLst>
            <a:path>
              <a:moveTo>
                <a:pt x="0" y="0"/>
              </a:moveTo>
              <a:lnTo>
                <a:pt x="63392" y="0"/>
              </a:lnTo>
              <a:lnTo>
                <a:pt x="63392" y="292079"/>
              </a:lnTo>
              <a:lnTo>
                <a:pt x="126785" y="2920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AECBA-4275-4721-8021-E4822BFDC53D}">
      <dsp:nvSpPr>
        <dsp:cNvPr id="0" name=""/>
        <dsp:cNvSpPr/>
      </dsp:nvSpPr>
      <dsp:spPr>
        <a:xfrm>
          <a:off x="4958889" y="5602052"/>
          <a:ext cx="126785" cy="91440"/>
        </a:xfrm>
        <a:custGeom>
          <a:avLst/>
          <a:gdLst/>
          <a:ahLst/>
          <a:cxnLst/>
          <a:rect l="0" t="0" r="0" b="0"/>
          <a:pathLst>
            <a:path>
              <a:moveTo>
                <a:pt x="0" y="45720"/>
              </a:moveTo>
              <a:lnTo>
                <a:pt x="63392" y="45720"/>
              </a:lnTo>
              <a:lnTo>
                <a:pt x="63392" y="76049"/>
              </a:lnTo>
              <a:lnTo>
                <a:pt x="126785" y="760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B1FD70-1D59-49F8-8C4E-D2C845452828}">
      <dsp:nvSpPr>
        <dsp:cNvPr id="0" name=""/>
        <dsp:cNvSpPr/>
      </dsp:nvSpPr>
      <dsp:spPr>
        <a:xfrm>
          <a:off x="4958889" y="5386022"/>
          <a:ext cx="126785" cy="261749"/>
        </a:xfrm>
        <a:custGeom>
          <a:avLst/>
          <a:gdLst/>
          <a:ahLst/>
          <a:cxnLst/>
          <a:rect l="0" t="0" r="0" b="0"/>
          <a:pathLst>
            <a:path>
              <a:moveTo>
                <a:pt x="0" y="261749"/>
              </a:moveTo>
              <a:lnTo>
                <a:pt x="63392" y="261749"/>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B96A0-B3B3-4BA8-84E9-6283D8A40872}">
      <dsp:nvSpPr>
        <dsp:cNvPr id="0" name=""/>
        <dsp:cNvSpPr/>
      </dsp:nvSpPr>
      <dsp:spPr>
        <a:xfrm>
          <a:off x="4198173" y="5647772"/>
          <a:ext cx="126785" cy="415724"/>
        </a:xfrm>
        <a:custGeom>
          <a:avLst/>
          <a:gdLst/>
          <a:ahLst/>
          <a:cxnLst/>
          <a:rect l="0" t="0" r="0" b="0"/>
          <a:pathLst>
            <a:path>
              <a:moveTo>
                <a:pt x="0" y="415724"/>
              </a:moveTo>
              <a:lnTo>
                <a:pt x="63392" y="41572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DF3A22-7D4C-417D-8FEB-5BD22203BAE9}">
      <dsp:nvSpPr>
        <dsp:cNvPr id="0" name=""/>
        <dsp:cNvSpPr/>
      </dsp:nvSpPr>
      <dsp:spPr>
        <a:xfrm>
          <a:off x="3437457" y="3184106"/>
          <a:ext cx="126785" cy="2879390"/>
        </a:xfrm>
        <a:custGeom>
          <a:avLst/>
          <a:gdLst/>
          <a:ahLst/>
          <a:cxnLst/>
          <a:rect l="0" t="0" r="0" b="0"/>
          <a:pathLst>
            <a:path>
              <a:moveTo>
                <a:pt x="0" y="0"/>
              </a:moveTo>
              <a:lnTo>
                <a:pt x="63392" y="0"/>
              </a:lnTo>
              <a:lnTo>
                <a:pt x="63392" y="2879390"/>
              </a:lnTo>
              <a:lnTo>
                <a:pt x="126785" y="28793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054186-EA42-4F67-8B98-EE9C28111528}">
      <dsp:nvSpPr>
        <dsp:cNvPr id="0" name=""/>
        <dsp:cNvSpPr/>
      </dsp:nvSpPr>
      <dsp:spPr>
        <a:xfrm>
          <a:off x="4958889" y="4960060"/>
          <a:ext cx="126785" cy="136294"/>
        </a:xfrm>
        <a:custGeom>
          <a:avLst/>
          <a:gdLst/>
          <a:ahLst/>
          <a:cxnLst/>
          <a:rect l="0" t="0" r="0" b="0"/>
          <a:pathLst>
            <a:path>
              <a:moveTo>
                <a:pt x="0" y="0"/>
              </a:moveTo>
              <a:lnTo>
                <a:pt x="63392" y="0"/>
              </a:lnTo>
              <a:lnTo>
                <a:pt x="63392" y="136294"/>
              </a:lnTo>
              <a:lnTo>
                <a:pt x="126785" y="1362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9A367-568C-48BE-A746-5B5BAF0C4FE6}">
      <dsp:nvSpPr>
        <dsp:cNvPr id="0" name=""/>
        <dsp:cNvSpPr/>
      </dsp:nvSpPr>
      <dsp:spPr>
        <a:xfrm>
          <a:off x="4958889" y="4823765"/>
          <a:ext cx="126785" cy="136294"/>
        </a:xfrm>
        <a:custGeom>
          <a:avLst/>
          <a:gdLst/>
          <a:ahLst/>
          <a:cxnLst/>
          <a:rect l="0" t="0" r="0" b="0"/>
          <a:pathLst>
            <a:path>
              <a:moveTo>
                <a:pt x="0" y="136294"/>
              </a:moveTo>
              <a:lnTo>
                <a:pt x="63392" y="13629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A74FC5-7F5E-4AC2-804B-05ED2FD465FB}">
      <dsp:nvSpPr>
        <dsp:cNvPr id="0" name=""/>
        <dsp:cNvSpPr/>
      </dsp:nvSpPr>
      <dsp:spPr>
        <a:xfrm>
          <a:off x="4198173" y="4414503"/>
          <a:ext cx="126785" cy="545556"/>
        </a:xfrm>
        <a:custGeom>
          <a:avLst/>
          <a:gdLst/>
          <a:ahLst/>
          <a:cxnLst/>
          <a:rect l="0" t="0" r="0" b="0"/>
          <a:pathLst>
            <a:path>
              <a:moveTo>
                <a:pt x="0" y="0"/>
              </a:moveTo>
              <a:lnTo>
                <a:pt x="63392" y="0"/>
              </a:lnTo>
              <a:lnTo>
                <a:pt x="63392" y="545556"/>
              </a:lnTo>
              <a:lnTo>
                <a:pt x="126785" y="5455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4C1083-640B-4E75-8E56-59A121B4CCD4}">
      <dsp:nvSpPr>
        <dsp:cNvPr id="0" name=""/>
        <dsp:cNvSpPr/>
      </dsp:nvSpPr>
      <dsp:spPr>
        <a:xfrm>
          <a:off x="4958889" y="4414880"/>
          <a:ext cx="126785" cy="136294"/>
        </a:xfrm>
        <a:custGeom>
          <a:avLst/>
          <a:gdLst/>
          <a:ahLst/>
          <a:cxnLst/>
          <a:rect l="0" t="0" r="0" b="0"/>
          <a:pathLst>
            <a:path>
              <a:moveTo>
                <a:pt x="0" y="0"/>
              </a:moveTo>
              <a:lnTo>
                <a:pt x="63392" y="0"/>
              </a:lnTo>
              <a:lnTo>
                <a:pt x="63392" y="136294"/>
              </a:lnTo>
              <a:lnTo>
                <a:pt x="126785" y="1362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B97A9F-CB90-44A0-857F-5928D36B2B24}">
      <dsp:nvSpPr>
        <dsp:cNvPr id="0" name=""/>
        <dsp:cNvSpPr/>
      </dsp:nvSpPr>
      <dsp:spPr>
        <a:xfrm>
          <a:off x="4958889" y="4278585"/>
          <a:ext cx="126785" cy="136294"/>
        </a:xfrm>
        <a:custGeom>
          <a:avLst/>
          <a:gdLst/>
          <a:ahLst/>
          <a:cxnLst/>
          <a:rect l="0" t="0" r="0" b="0"/>
          <a:pathLst>
            <a:path>
              <a:moveTo>
                <a:pt x="0" y="136294"/>
              </a:moveTo>
              <a:lnTo>
                <a:pt x="63392" y="13629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FBF972-D08B-4DED-AE2C-FA0CEC01BEB3}">
      <dsp:nvSpPr>
        <dsp:cNvPr id="0" name=""/>
        <dsp:cNvSpPr/>
      </dsp:nvSpPr>
      <dsp:spPr>
        <a:xfrm>
          <a:off x="4198173" y="4368783"/>
          <a:ext cx="126785" cy="91440"/>
        </a:xfrm>
        <a:custGeom>
          <a:avLst/>
          <a:gdLst/>
          <a:ahLst/>
          <a:cxnLst/>
          <a:rect l="0" t="0" r="0" b="0"/>
          <a:pathLst>
            <a:path>
              <a:moveTo>
                <a:pt x="0" y="45720"/>
              </a:moveTo>
              <a:lnTo>
                <a:pt x="63392" y="45720"/>
              </a:lnTo>
              <a:lnTo>
                <a:pt x="63392" y="46097"/>
              </a:lnTo>
              <a:lnTo>
                <a:pt x="126785" y="460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EB023D-8CAF-4DB9-97C6-4DCCD5F8D2A8}">
      <dsp:nvSpPr>
        <dsp:cNvPr id="0" name=""/>
        <dsp:cNvSpPr/>
      </dsp:nvSpPr>
      <dsp:spPr>
        <a:xfrm>
          <a:off x="4958889" y="3869700"/>
          <a:ext cx="126785" cy="136294"/>
        </a:xfrm>
        <a:custGeom>
          <a:avLst/>
          <a:gdLst/>
          <a:ahLst/>
          <a:cxnLst/>
          <a:rect l="0" t="0" r="0" b="0"/>
          <a:pathLst>
            <a:path>
              <a:moveTo>
                <a:pt x="0" y="0"/>
              </a:moveTo>
              <a:lnTo>
                <a:pt x="63392" y="0"/>
              </a:lnTo>
              <a:lnTo>
                <a:pt x="63392" y="136294"/>
              </a:lnTo>
              <a:lnTo>
                <a:pt x="126785" y="1362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4E773C-30E7-452F-9820-7A5232F5FDBF}">
      <dsp:nvSpPr>
        <dsp:cNvPr id="0" name=""/>
        <dsp:cNvSpPr/>
      </dsp:nvSpPr>
      <dsp:spPr>
        <a:xfrm>
          <a:off x="5719605" y="3733405"/>
          <a:ext cx="126785" cy="408884"/>
        </a:xfrm>
        <a:custGeom>
          <a:avLst/>
          <a:gdLst/>
          <a:ahLst/>
          <a:cxnLst/>
          <a:rect l="0" t="0" r="0" b="0"/>
          <a:pathLst>
            <a:path>
              <a:moveTo>
                <a:pt x="0" y="0"/>
              </a:moveTo>
              <a:lnTo>
                <a:pt x="63392" y="0"/>
              </a:lnTo>
              <a:lnTo>
                <a:pt x="63392" y="408884"/>
              </a:lnTo>
              <a:lnTo>
                <a:pt x="126785" y="4088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8340C0-E212-4901-AE3E-EE23F52070E3}">
      <dsp:nvSpPr>
        <dsp:cNvPr id="0" name=""/>
        <dsp:cNvSpPr/>
      </dsp:nvSpPr>
      <dsp:spPr>
        <a:xfrm>
          <a:off x="5719605" y="3733405"/>
          <a:ext cx="126785" cy="136294"/>
        </a:xfrm>
        <a:custGeom>
          <a:avLst/>
          <a:gdLst/>
          <a:ahLst/>
          <a:cxnLst/>
          <a:rect l="0" t="0" r="0" b="0"/>
          <a:pathLst>
            <a:path>
              <a:moveTo>
                <a:pt x="0" y="0"/>
              </a:moveTo>
              <a:lnTo>
                <a:pt x="63392" y="0"/>
              </a:lnTo>
              <a:lnTo>
                <a:pt x="63392" y="136294"/>
              </a:lnTo>
              <a:lnTo>
                <a:pt x="126785" y="1362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2E29ED-43EB-4923-906F-F340E350A725}">
      <dsp:nvSpPr>
        <dsp:cNvPr id="0" name=""/>
        <dsp:cNvSpPr/>
      </dsp:nvSpPr>
      <dsp:spPr>
        <a:xfrm>
          <a:off x="5719605" y="3597110"/>
          <a:ext cx="126785" cy="136294"/>
        </a:xfrm>
        <a:custGeom>
          <a:avLst/>
          <a:gdLst/>
          <a:ahLst/>
          <a:cxnLst/>
          <a:rect l="0" t="0" r="0" b="0"/>
          <a:pathLst>
            <a:path>
              <a:moveTo>
                <a:pt x="0" y="136294"/>
              </a:moveTo>
              <a:lnTo>
                <a:pt x="63392" y="13629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D77366-9288-47F6-B24B-2C2E8D0FE86C}">
      <dsp:nvSpPr>
        <dsp:cNvPr id="0" name=""/>
        <dsp:cNvSpPr/>
      </dsp:nvSpPr>
      <dsp:spPr>
        <a:xfrm>
          <a:off x="5719605" y="3324521"/>
          <a:ext cx="126785" cy="408884"/>
        </a:xfrm>
        <a:custGeom>
          <a:avLst/>
          <a:gdLst/>
          <a:ahLst/>
          <a:cxnLst/>
          <a:rect l="0" t="0" r="0" b="0"/>
          <a:pathLst>
            <a:path>
              <a:moveTo>
                <a:pt x="0" y="408884"/>
              </a:moveTo>
              <a:lnTo>
                <a:pt x="63392" y="40888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4F1692-B3A3-43CC-A308-50A01B44E705}">
      <dsp:nvSpPr>
        <dsp:cNvPr id="0" name=""/>
        <dsp:cNvSpPr/>
      </dsp:nvSpPr>
      <dsp:spPr>
        <a:xfrm>
          <a:off x="4958889" y="3733405"/>
          <a:ext cx="126785" cy="136294"/>
        </a:xfrm>
        <a:custGeom>
          <a:avLst/>
          <a:gdLst/>
          <a:ahLst/>
          <a:cxnLst/>
          <a:rect l="0" t="0" r="0" b="0"/>
          <a:pathLst>
            <a:path>
              <a:moveTo>
                <a:pt x="0" y="136294"/>
              </a:moveTo>
              <a:lnTo>
                <a:pt x="63392" y="13629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09C90-7024-43EC-8225-EF2B63C93A40}">
      <dsp:nvSpPr>
        <dsp:cNvPr id="0" name=""/>
        <dsp:cNvSpPr/>
      </dsp:nvSpPr>
      <dsp:spPr>
        <a:xfrm>
          <a:off x="4198173" y="3869700"/>
          <a:ext cx="126785" cy="544802"/>
        </a:xfrm>
        <a:custGeom>
          <a:avLst/>
          <a:gdLst/>
          <a:ahLst/>
          <a:cxnLst/>
          <a:rect l="0" t="0" r="0" b="0"/>
          <a:pathLst>
            <a:path>
              <a:moveTo>
                <a:pt x="0" y="544802"/>
              </a:moveTo>
              <a:lnTo>
                <a:pt x="63392" y="544802"/>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F04F30-3EA7-4C85-A25E-AF6D0A8317BC}">
      <dsp:nvSpPr>
        <dsp:cNvPr id="0" name=""/>
        <dsp:cNvSpPr/>
      </dsp:nvSpPr>
      <dsp:spPr>
        <a:xfrm>
          <a:off x="3437457" y="3184106"/>
          <a:ext cx="126785" cy="1230396"/>
        </a:xfrm>
        <a:custGeom>
          <a:avLst/>
          <a:gdLst/>
          <a:ahLst/>
          <a:cxnLst/>
          <a:rect l="0" t="0" r="0" b="0"/>
          <a:pathLst>
            <a:path>
              <a:moveTo>
                <a:pt x="0" y="0"/>
              </a:moveTo>
              <a:lnTo>
                <a:pt x="63392" y="0"/>
              </a:lnTo>
              <a:lnTo>
                <a:pt x="63392" y="1230396"/>
              </a:lnTo>
              <a:lnTo>
                <a:pt x="126785" y="1230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9E4650-F2F8-48F2-967C-1D09F9108EC8}">
      <dsp:nvSpPr>
        <dsp:cNvPr id="0" name=""/>
        <dsp:cNvSpPr/>
      </dsp:nvSpPr>
      <dsp:spPr>
        <a:xfrm>
          <a:off x="4198173" y="2648396"/>
          <a:ext cx="126785" cy="703212"/>
        </a:xfrm>
        <a:custGeom>
          <a:avLst/>
          <a:gdLst/>
          <a:ahLst/>
          <a:cxnLst/>
          <a:rect l="0" t="0" r="0" b="0"/>
          <a:pathLst>
            <a:path>
              <a:moveTo>
                <a:pt x="0" y="0"/>
              </a:moveTo>
              <a:lnTo>
                <a:pt x="63392" y="0"/>
              </a:lnTo>
              <a:lnTo>
                <a:pt x="63392" y="703212"/>
              </a:lnTo>
              <a:lnTo>
                <a:pt x="126785" y="7032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3568B6-A3A6-4769-A1F7-076489401770}">
      <dsp:nvSpPr>
        <dsp:cNvPr id="0" name=""/>
        <dsp:cNvSpPr/>
      </dsp:nvSpPr>
      <dsp:spPr>
        <a:xfrm>
          <a:off x="5437779" y="2879746"/>
          <a:ext cx="126785" cy="136294"/>
        </a:xfrm>
        <a:custGeom>
          <a:avLst/>
          <a:gdLst/>
          <a:ahLst/>
          <a:cxnLst/>
          <a:rect l="0" t="0" r="0" b="0"/>
          <a:pathLst>
            <a:path>
              <a:moveTo>
                <a:pt x="0" y="0"/>
              </a:moveTo>
              <a:lnTo>
                <a:pt x="63392" y="0"/>
              </a:lnTo>
              <a:lnTo>
                <a:pt x="63392" y="136294"/>
              </a:lnTo>
              <a:lnTo>
                <a:pt x="126785" y="1362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CF6892-64FC-4C49-B64F-15F995F2C3A4}">
      <dsp:nvSpPr>
        <dsp:cNvPr id="0" name=""/>
        <dsp:cNvSpPr/>
      </dsp:nvSpPr>
      <dsp:spPr>
        <a:xfrm>
          <a:off x="5437779" y="2743451"/>
          <a:ext cx="126785" cy="136294"/>
        </a:xfrm>
        <a:custGeom>
          <a:avLst/>
          <a:gdLst/>
          <a:ahLst/>
          <a:cxnLst/>
          <a:rect l="0" t="0" r="0" b="0"/>
          <a:pathLst>
            <a:path>
              <a:moveTo>
                <a:pt x="0" y="136294"/>
              </a:moveTo>
              <a:lnTo>
                <a:pt x="63392" y="136294"/>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83B3A2-D3C6-45BE-B35F-4CBCEBED8EBD}">
      <dsp:nvSpPr>
        <dsp:cNvPr id="0" name=""/>
        <dsp:cNvSpPr/>
      </dsp:nvSpPr>
      <dsp:spPr>
        <a:xfrm>
          <a:off x="4198173" y="2648396"/>
          <a:ext cx="126785" cy="231349"/>
        </a:xfrm>
        <a:custGeom>
          <a:avLst/>
          <a:gdLst/>
          <a:ahLst/>
          <a:cxnLst/>
          <a:rect l="0" t="0" r="0" b="0"/>
          <a:pathLst>
            <a:path>
              <a:moveTo>
                <a:pt x="0" y="0"/>
              </a:moveTo>
              <a:lnTo>
                <a:pt x="63392" y="0"/>
              </a:lnTo>
              <a:lnTo>
                <a:pt x="63392" y="231349"/>
              </a:lnTo>
              <a:lnTo>
                <a:pt x="126785" y="2313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92983C-1343-4A63-B80E-A5A954FB6170}">
      <dsp:nvSpPr>
        <dsp:cNvPr id="0" name=""/>
        <dsp:cNvSpPr/>
      </dsp:nvSpPr>
      <dsp:spPr>
        <a:xfrm>
          <a:off x="4198173" y="2396046"/>
          <a:ext cx="126785" cy="252349"/>
        </a:xfrm>
        <a:custGeom>
          <a:avLst/>
          <a:gdLst/>
          <a:ahLst/>
          <a:cxnLst/>
          <a:rect l="0" t="0" r="0" b="0"/>
          <a:pathLst>
            <a:path>
              <a:moveTo>
                <a:pt x="0" y="252349"/>
              </a:moveTo>
              <a:lnTo>
                <a:pt x="63392" y="252349"/>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E0955E-A3D4-49AA-A5C2-C6C353036066}">
      <dsp:nvSpPr>
        <dsp:cNvPr id="0" name=""/>
        <dsp:cNvSpPr/>
      </dsp:nvSpPr>
      <dsp:spPr>
        <a:xfrm>
          <a:off x="4198173" y="1919194"/>
          <a:ext cx="126785" cy="729201"/>
        </a:xfrm>
        <a:custGeom>
          <a:avLst/>
          <a:gdLst/>
          <a:ahLst/>
          <a:cxnLst/>
          <a:rect l="0" t="0" r="0" b="0"/>
          <a:pathLst>
            <a:path>
              <a:moveTo>
                <a:pt x="0" y="729201"/>
              </a:moveTo>
              <a:lnTo>
                <a:pt x="63392" y="729201"/>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84D5EC-3C43-4955-9C43-43D67D010838}">
      <dsp:nvSpPr>
        <dsp:cNvPr id="0" name=""/>
        <dsp:cNvSpPr/>
      </dsp:nvSpPr>
      <dsp:spPr>
        <a:xfrm>
          <a:off x="3437457" y="2648396"/>
          <a:ext cx="126785" cy="535710"/>
        </a:xfrm>
        <a:custGeom>
          <a:avLst/>
          <a:gdLst/>
          <a:ahLst/>
          <a:cxnLst/>
          <a:rect l="0" t="0" r="0" b="0"/>
          <a:pathLst>
            <a:path>
              <a:moveTo>
                <a:pt x="0" y="535710"/>
              </a:moveTo>
              <a:lnTo>
                <a:pt x="63392" y="535710"/>
              </a:lnTo>
              <a:lnTo>
                <a:pt x="63392" y="0"/>
              </a:lnTo>
              <a:lnTo>
                <a:pt x="1267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D23118-9BA5-442D-BADF-9F197F56F35E}">
      <dsp:nvSpPr>
        <dsp:cNvPr id="0" name=""/>
        <dsp:cNvSpPr/>
      </dsp:nvSpPr>
      <dsp:spPr>
        <a:xfrm>
          <a:off x="4198173" y="1134468"/>
          <a:ext cx="126785" cy="411735"/>
        </a:xfrm>
        <a:custGeom>
          <a:avLst/>
          <a:gdLst/>
          <a:ahLst/>
          <a:cxnLst/>
          <a:rect l="0" t="0" r="0" b="0"/>
          <a:pathLst>
            <a:path>
              <a:moveTo>
                <a:pt x="0" y="0"/>
              </a:moveTo>
              <a:lnTo>
                <a:pt x="63392" y="0"/>
              </a:lnTo>
              <a:lnTo>
                <a:pt x="63392" y="411735"/>
              </a:lnTo>
              <a:lnTo>
                <a:pt x="126785" y="4117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A8E39F-96A6-4029-BB51-76950048B84B}">
      <dsp:nvSpPr>
        <dsp:cNvPr id="0" name=""/>
        <dsp:cNvSpPr/>
      </dsp:nvSpPr>
      <dsp:spPr>
        <a:xfrm>
          <a:off x="4198173" y="1088748"/>
          <a:ext cx="126785" cy="91440"/>
        </a:xfrm>
        <a:custGeom>
          <a:avLst/>
          <a:gdLst/>
          <a:ahLst/>
          <a:cxnLst/>
          <a:rect l="0" t="0" r="0" b="0"/>
          <a:pathLst>
            <a:path>
              <a:moveTo>
                <a:pt x="0" y="45720"/>
              </a:moveTo>
              <a:lnTo>
                <a:pt x="63392" y="45720"/>
              </a:lnTo>
              <a:lnTo>
                <a:pt x="63392" y="96434"/>
              </a:lnTo>
              <a:lnTo>
                <a:pt x="126785" y="964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4BCF32-9B75-4191-BBA6-FC4118BC2B79}">
      <dsp:nvSpPr>
        <dsp:cNvPr id="0" name=""/>
        <dsp:cNvSpPr/>
      </dsp:nvSpPr>
      <dsp:spPr>
        <a:xfrm>
          <a:off x="4198173" y="773448"/>
          <a:ext cx="126785" cy="361020"/>
        </a:xfrm>
        <a:custGeom>
          <a:avLst/>
          <a:gdLst/>
          <a:ahLst/>
          <a:cxnLst/>
          <a:rect l="0" t="0" r="0" b="0"/>
          <a:pathLst>
            <a:path>
              <a:moveTo>
                <a:pt x="0" y="361020"/>
              </a:moveTo>
              <a:lnTo>
                <a:pt x="63392" y="361020"/>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B60E1-0819-4642-981F-BF4508A4E5EE}">
      <dsp:nvSpPr>
        <dsp:cNvPr id="0" name=""/>
        <dsp:cNvSpPr/>
      </dsp:nvSpPr>
      <dsp:spPr>
        <a:xfrm>
          <a:off x="3437457" y="1134468"/>
          <a:ext cx="126785" cy="2049637"/>
        </a:xfrm>
        <a:custGeom>
          <a:avLst/>
          <a:gdLst/>
          <a:ahLst/>
          <a:cxnLst/>
          <a:rect l="0" t="0" r="0" b="0"/>
          <a:pathLst>
            <a:path>
              <a:moveTo>
                <a:pt x="0" y="2049637"/>
              </a:moveTo>
              <a:lnTo>
                <a:pt x="63392" y="2049637"/>
              </a:lnTo>
              <a:lnTo>
                <a:pt x="63392" y="0"/>
              </a:lnTo>
              <a:lnTo>
                <a:pt x="1267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8A246B-D193-4B70-89D7-63C51E1DA1B8}">
      <dsp:nvSpPr>
        <dsp:cNvPr id="0" name=""/>
        <dsp:cNvSpPr/>
      </dsp:nvSpPr>
      <dsp:spPr>
        <a:xfrm>
          <a:off x="4198173" y="265853"/>
          <a:ext cx="126785" cy="152632"/>
        </a:xfrm>
        <a:custGeom>
          <a:avLst/>
          <a:gdLst/>
          <a:ahLst/>
          <a:cxnLst/>
          <a:rect l="0" t="0" r="0" b="0"/>
          <a:pathLst>
            <a:path>
              <a:moveTo>
                <a:pt x="0" y="0"/>
              </a:moveTo>
              <a:lnTo>
                <a:pt x="63392" y="0"/>
              </a:lnTo>
              <a:lnTo>
                <a:pt x="63392" y="152632"/>
              </a:lnTo>
              <a:lnTo>
                <a:pt x="126785" y="1526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7C404-86A4-4F76-AEC6-FBCD78184AEF}">
      <dsp:nvSpPr>
        <dsp:cNvPr id="0" name=""/>
        <dsp:cNvSpPr/>
      </dsp:nvSpPr>
      <dsp:spPr>
        <a:xfrm>
          <a:off x="4198173" y="115083"/>
          <a:ext cx="126785" cy="150769"/>
        </a:xfrm>
        <a:custGeom>
          <a:avLst/>
          <a:gdLst/>
          <a:ahLst/>
          <a:cxnLst/>
          <a:rect l="0" t="0" r="0" b="0"/>
          <a:pathLst>
            <a:path>
              <a:moveTo>
                <a:pt x="0" y="150769"/>
              </a:moveTo>
              <a:lnTo>
                <a:pt x="63392" y="150769"/>
              </a:lnTo>
              <a:lnTo>
                <a:pt x="63392" y="0"/>
              </a:lnTo>
              <a:lnTo>
                <a:pt x="12678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C60BC7-D78C-44ED-AA2D-3BDED26C2DE7}">
      <dsp:nvSpPr>
        <dsp:cNvPr id="0" name=""/>
        <dsp:cNvSpPr/>
      </dsp:nvSpPr>
      <dsp:spPr>
        <a:xfrm>
          <a:off x="3437457" y="265853"/>
          <a:ext cx="126785" cy="2918253"/>
        </a:xfrm>
        <a:custGeom>
          <a:avLst/>
          <a:gdLst/>
          <a:ahLst/>
          <a:cxnLst/>
          <a:rect l="0" t="0" r="0" b="0"/>
          <a:pathLst>
            <a:path>
              <a:moveTo>
                <a:pt x="0" y="2918253"/>
              </a:moveTo>
              <a:lnTo>
                <a:pt x="63392" y="2918253"/>
              </a:lnTo>
              <a:lnTo>
                <a:pt x="63392" y="0"/>
              </a:lnTo>
              <a:lnTo>
                <a:pt x="1267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87E3CE-19D3-46D1-824E-1EBD6B95B7BD}">
      <dsp:nvSpPr>
        <dsp:cNvPr id="0" name=""/>
        <dsp:cNvSpPr/>
      </dsp:nvSpPr>
      <dsp:spPr>
        <a:xfrm>
          <a:off x="2803528" y="2891006"/>
          <a:ext cx="633929" cy="586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zh-TW" altLang="en-US" sz="600" kern="1200" dirty="0" smtClean="0"/>
            <a:t>國家生物多樣性監測與報告系統規劃計畫</a:t>
          </a:r>
          <a:endParaRPr lang="zh-TW" altLang="en-US" sz="600" kern="1200" dirty="0"/>
        </a:p>
      </dsp:txBody>
      <dsp:txXfrm>
        <a:off x="2803528" y="2891006"/>
        <a:ext cx="633929" cy="586200"/>
      </dsp:txXfrm>
    </dsp:sp>
    <dsp:sp modelId="{947C7165-2C2C-4A80-8369-C14DF578D426}">
      <dsp:nvSpPr>
        <dsp:cNvPr id="0" name=""/>
        <dsp:cNvSpPr/>
      </dsp:nvSpPr>
      <dsp:spPr>
        <a:xfrm>
          <a:off x="3564243" y="169178"/>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1.</a:t>
          </a:r>
          <a:r>
            <a:rPr lang="zh-TW" altLang="en-US" sz="600" kern="1200" dirty="0" smtClean="0"/>
            <a:t>國際趨勢</a:t>
          </a:r>
          <a:endParaRPr lang="en-US" altLang="zh-TW" sz="600" kern="1200" dirty="0" smtClean="0"/>
        </a:p>
      </dsp:txBody>
      <dsp:txXfrm>
        <a:off x="3564243" y="169178"/>
        <a:ext cx="633929" cy="193348"/>
      </dsp:txXfrm>
    </dsp:sp>
    <dsp:sp modelId="{572B94AF-7485-4EB9-A881-0FE98E79FF20}">
      <dsp:nvSpPr>
        <dsp:cNvPr id="0" name=""/>
        <dsp:cNvSpPr/>
      </dsp:nvSpPr>
      <dsp:spPr>
        <a:xfrm>
          <a:off x="4324959" y="2071"/>
          <a:ext cx="775365" cy="2260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1.1</a:t>
          </a:r>
          <a:r>
            <a:rPr lang="zh-TW" altLang="en-US" sz="600" kern="1200" dirty="0" smtClean="0"/>
            <a:t>愛之生物多性目標 （</a:t>
          </a:r>
          <a:r>
            <a:rPr lang="en-US" altLang="zh-TW" sz="600" kern="1200" dirty="0" smtClean="0"/>
            <a:t>Aichi Target</a:t>
          </a:r>
          <a:r>
            <a:rPr lang="zh-TW" altLang="en-US" sz="600" kern="1200" dirty="0" smtClean="0"/>
            <a:t>）</a:t>
          </a:r>
          <a:endParaRPr lang="zh-TW" altLang="en-US" sz="600" kern="1200" dirty="0"/>
        </a:p>
      </dsp:txBody>
      <dsp:txXfrm>
        <a:off x="4324959" y="2071"/>
        <a:ext cx="775365" cy="226024"/>
      </dsp:txXfrm>
    </dsp:sp>
    <dsp:sp modelId="{B493B172-A719-4F1B-8099-9E7A0DBD09D2}">
      <dsp:nvSpPr>
        <dsp:cNvPr id="0" name=""/>
        <dsp:cNvSpPr/>
      </dsp:nvSpPr>
      <dsp:spPr>
        <a:xfrm>
          <a:off x="4324959" y="307336"/>
          <a:ext cx="719110" cy="2222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1.2</a:t>
          </a:r>
          <a:r>
            <a:rPr lang="zh-TW" altLang="en-US" sz="600" kern="1200" dirty="0" smtClean="0"/>
            <a:t>聯合國永續發展指標 </a:t>
          </a:r>
          <a:r>
            <a:rPr lang="en-US" altLang="zh-TW" sz="600" kern="1200" dirty="0" smtClean="0"/>
            <a:t>(SDGs</a:t>
          </a:r>
          <a:r>
            <a:rPr lang="zh-TW" altLang="en-US" sz="600" kern="1200" dirty="0" smtClean="0"/>
            <a:t>）</a:t>
          </a:r>
          <a:endParaRPr lang="zh-TW" altLang="en-US" sz="600" kern="1200" dirty="0"/>
        </a:p>
      </dsp:txBody>
      <dsp:txXfrm>
        <a:off x="4324959" y="307336"/>
        <a:ext cx="719110" cy="222298"/>
      </dsp:txXfrm>
    </dsp:sp>
    <dsp:sp modelId="{93FEF17F-8DAA-41E9-A674-C2724ED8F724}">
      <dsp:nvSpPr>
        <dsp:cNvPr id="0" name=""/>
        <dsp:cNvSpPr/>
      </dsp:nvSpPr>
      <dsp:spPr>
        <a:xfrm>
          <a:off x="3564243" y="980181"/>
          <a:ext cx="633929" cy="3085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2.</a:t>
          </a:r>
          <a:r>
            <a:rPr lang="zh-TW" altLang="en-US" sz="600" kern="1200" dirty="0" smtClean="0"/>
            <a:t>國家生物多樣性指標</a:t>
          </a:r>
          <a:endParaRPr lang="zh-TW" altLang="en-US" sz="600" kern="1200" dirty="0"/>
        </a:p>
      </dsp:txBody>
      <dsp:txXfrm>
        <a:off x="3564243" y="980181"/>
        <a:ext cx="633929" cy="308574"/>
      </dsp:txXfrm>
    </dsp:sp>
    <dsp:sp modelId="{D5F2EA51-52E2-41DD-95EC-09B65922CD98}">
      <dsp:nvSpPr>
        <dsp:cNvPr id="0" name=""/>
        <dsp:cNvSpPr/>
      </dsp:nvSpPr>
      <dsp:spPr>
        <a:xfrm>
          <a:off x="4324959" y="608876"/>
          <a:ext cx="767999" cy="329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2.1</a:t>
          </a:r>
          <a:r>
            <a:rPr lang="zh-TW" altLang="en-US" sz="600" kern="1200" dirty="0" smtClean="0"/>
            <a:t> 行政院永續會永續發展指標（生物多樣性面向相關）</a:t>
          </a:r>
          <a:endParaRPr lang="zh-TW" altLang="en-US" sz="600" kern="1200" dirty="0"/>
        </a:p>
      </dsp:txBody>
      <dsp:txXfrm>
        <a:off x="4324959" y="608876"/>
        <a:ext cx="767999" cy="329143"/>
      </dsp:txXfrm>
    </dsp:sp>
    <dsp:sp modelId="{C05E7FA7-EB48-45F2-90B7-89D2828BD29E}">
      <dsp:nvSpPr>
        <dsp:cNvPr id="0" name=""/>
        <dsp:cNvSpPr/>
      </dsp:nvSpPr>
      <dsp:spPr>
        <a:xfrm>
          <a:off x="4324959" y="1017261"/>
          <a:ext cx="797001" cy="335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2.2</a:t>
          </a:r>
          <a:r>
            <a:rPr lang="zh-TW" altLang="en-US" sz="600" kern="1200" dirty="0" smtClean="0"/>
            <a:t> 行政院永續會生物多樣性分組行動計畫與績效指標</a:t>
          </a:r>
          <a:endParaRPr lang="zh-TW" altLang="en-US" sz="600" kern="1200" dirty="0"/>
        </a:p>
      </dsp:txBody>
      <dsp:txXfrm>
        <a:off x="4324959" y="1017261"/>
        <a:ext cx="797001" cy="335844"/>
      </dsp:txXfrm>
    </dsp:sp>
    <dsp:sp modelId="{A850FF2B-F22E-4956-891A-CF10D0E09A11}">
      <dsp:nvSpPr>
        <dsp:cNvPr id="0" name=""/>
        <dsp:cNvSpPr/>
      </dsp:nvSpPr>
      <dsp:spPr>
        <a:xfrm>
          <a:off x="4324959" y="1432346"/>
          <a:ext cx="687332" cy="2277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2.3</a:t>
          </a:r>
          <a:r>
            <a:rPr lang="zh-TW" altLang="en-US" sz="600" kern="1200" dirty="0" smtClean="0"/>
            <a:t> 農委會林務局生物多樣性指標</a:t>
          </a:r>
          <a:endParaRPr lang="zh-TW" altLang="en-US" sz="600" kern="1200" dirty="0"/>
        </a:p>
      </dsp:txBody>
      <dsp:txXfrm>
        <a:off x="4324959" y="1432346"/>
        <a:ext cx="687332" cy="227714"/>
      </dsp:txXfrm>
    </dsp:sp>
    <dsp:sp modelId="{3C51A61E-B06D-48E4-B4EF-FF0AA7EAAC87}">
      <dsp:nvSpPr>
        <dsp:cNvPr id="0" name=""/>
        <dsp:cNvSpPr/>
      </dsp:nvSpPr>
      <dsp:spPr>
        <a:xfrm>
          <a:off x="3564243" y="2408106"/>
          <a:ext cx="633929" cy="480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3.</a:t>
          </a:r>
          <a:r>
            <a:rPr lang="zh-TW" altLang="en-US" sz="600" kern="1200" dirty="0" smtClean="0"/>
            <a:t>國家生物多樣性標與愛之目標、聯合國</a:t>
          </a:r>
          <a:r>
            <a:rPr lang="en-US" altLang="zh-TW" sz="600" kern="1200" dirty="0" smtClean="0"/>
            <a:t>SDGs</a:t>
          </a:r>
          <a:r>
            <a:rPr lang="zh-TW" altLang="en-US" sz="600" kern="1200" dirty="0" smtClean="0"/>
            <a:t>、行動計畫之對照</a:t>
          </a:r>
          <a:endParaRPr lang="zh-TW" altLang="en-US" sz="600" kern="1200" dirty="0"/>
        </a:p>
      </dsp:txBody>
      <dsp:txXfrm>
        <a:off x="3564243" y="2408106"/>
        <a:ext cx="633929" cy="480579"/>
      </dsp:txXfrm>
    </dsp:sp>
    <dsp:sp modelId="{70AEF5F5-627C-4974-BBAA-EB194CC1CF0E}">
      <dsp:nvSpPr>
        <dsp:cNvPr id="0" name=""/>
        <dsp:cNvSpPr/>
      </dsp:nvSpPr>
      <dsp:spPr>
        <a:xfrm>
          <a:off x="4324959" y="1739302"/>
          <a:ext cx="1121719" cy="359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en-US" sz="600" kern="1200" dirty="0" smtClean="0"/>
            <a:t>3.1 </a:t>
          </a:r>
          <a:r>
            <a:rPr lang="zh-TW" altLang="en-US" sz="600" kern="1200" dirty="0" smtClean="0"/>
            <a:t>台灣永續發展指標</a:t>
          </a:r>
          <a:r>
            <a:rPr lang="en-US" altLang="en-US" sz="600" kern="1200" dirty="0" smtClean="0"/>
            <a:t>(</a:t>
          </a:r>
          <a:r>
            <a:rPr lang="zh-TW" altLang="en-US" sz="600" kern="1200" dirty="0" smtClean="0"/>
            <a:t>生物多樣性相關</a:t>
          </a:r>
          <a:r>
            <a:rPr lang="en-US" altLang="en-US" sz="600" kern="1200" dirty="0" smtClean="0"/>
            <a:t>)</a:t>
          </a:r>
          <a:r>
            <a:rPr lang="zh-TW" altLang="en-US" sz="600" kern="1200" dirty="0" smtClean="0"/>
            <a:t>、</a:t>
          </a:r>
          <a:r>
            <a:rPr lang="en-US" altLang="en-US" sz="600" kern="1200" dirty="0" smtClean="0"/>
            <a:t>SDGs</a:t>
          </a:r>
          <a:r>
            <a:rPr lang="zh-TW" altLang="en-US" sz="600" kern="1200" dirty="0" smtClean="0"/>
            <a:t>、行動計劃之工作項目與績效指標</a:t>
          </a:r>
          <a:r>
            <a:rPr lang="en-US" altLang="en-US" sz="600" kern="1200" dirty="0" smtClean="0"/>
            <a:t>(</a:t>
          </a:r>
          <a:r>
            <a:rPr lang="zh-TW" altLang="en-US" sz="600" kern="1200" dirty="0" smtClean="0"/>
            <a:t>可量化</a:t>
          </a:r>
          <a:r>
            <a:rPr lang="en-US" altLang="en-US" sz="600" kern="1200" dirty="0" smtClean="0"/>
            <a:t>)</a:t>
          </a:r>
          <a:r>
            <a:rPr lang="zh-TW" altLang="en-US" sz="600" kern="1200" dirty="0" smtClean="0"/>
            <a:t>之對照表</a:t>
          </a:r>
          <a:endParaRPr lang="zh-TW" altLang="en-US" sz="600" kern="1200" dirty="0"/>
        </a:p>
      </dsp:txBody>
      <dsp:txXfrm>
        <a:off x="4324959" y="1739302"/>
        <a:ext cx="1121719" cy="359784"/>
      </dsp:txXfrm>
    </dsp:sp>
    <dsp:sp modelId="{F9B06529-A625-4205-A23A-50B3411A2CA7}">
      <dsp:nvSpPr>
        <dsp:cNvPr id="0" name=""/>
        <dsp:cNvSpPr/>
      </dsp:nvSpPr>
      <dsp:spPr>
        <a:xfrm>
          <a:off x="4324959" y="2178328"/>
          <a:ext cx="1112819" cy="4354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en-US" sz="600" kern="1200" dirty="0" smtClean="0"/>
            <a:t>3.2 </a:t>
          </a:r>
          <a:r>
            <a:rPr lang="zh-TW" altLang="en-US" sz="600" kern="1200" dirty="0" smtClean="0"/>
            <a:t>永續發展指標（生物多樣性面向）、林務局生物多樣性指標及永續發展生物多樣性分組之行動計畫三者互相對應表</a:t>
          </a:r>
          <a:endParaRPr lang="zh-TW" altLang="en-US" sz="600" kern="1200" dirty="0"/>
        </a:p>
      </dsp:txBody>
      <dsp:txXfrm>
        <a:off x="4324959" y="2178328"/>
        <a:ext cx="1112819" cy="435436"/>
      </dsp:txXfrm>
    </dsp:sp>
    <dsp:sp modelId="{E3976E13-F9F4-46BC-B9D3-F8674A273874}">
      <dsp:nvSpPr>
        <dsp:cNvPr id="0" name=""/>
        <dsp:cNvSpPr/>
      </dsp:nvSpPr>
      <dsp:spPr>
        <a:xfrm>
          <a:off x="4324959" y="2693006"/>
          <a:ext cx="1112819" cy="3734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en-US" sz="600" kern="1200" dirty="0" smtClean="0"/>
            <a:t>3.3</a:t>
          </a:r>
          <a:r>
            <a:rPr lang="zh-TW" altLang="en-US" sz="600" kern="1200" dirty="0" smtClean="0"/>
            <a:t> </a:t>
          </a:r>
          <a:r>
            <a:rPr lang="en-US" altLang="en-US" sz="600" kern="1200" dirty="0" smtClean="0"/>
            <a:t>SDGs</a:t>
          </a:r>
          <a:r>
            <a:rPr lang="zh-TW" altLang="en-US" sz="600" kern="1200" dirty="0" smtClean="0"/>
            <a:t>、行動計劃之工作項目、可量化之績效指標與建議新增指標之對照表</a:t>
          </a:r>
          <a:endParaRPr lang="zh-TW" altLang="en-US" sz="600" kern="1200" dirty="0"/>
        </a:p>
      </dsp:txBody>
      <dsp:txXfrm>
        <a:off x="4324959" y="2693006"/>
        <a:ext cx="1112819" cy="373479"/>
      </dsp:txXfrm>
    </dsp:sp>
    <dsp:sp modelId="{5C877DDA-A862-4601-BAF6-BA81F7FAEEE2}">
      <dsp:nvSpPr>
        <dsp:cNvPr id="0" name=""/>
        <dsp:cNvSpPr/>
      </dsp:nvSpPr>
      <dsp:spPr>
        <a:xfrm>
          <a:off x="5564564" y="2646777"/>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zh-TW" altLang="en-US" sz="600" kern="1200" dirty="0" smtClean="0"/>
            <a:t>海域</a:t>
          </a:r>
          <a:endParaRPr lang="zh-TW" altLang="en-US" sz="600" kern="1200" dirty="0"/>
        </a:p>
      </dsp:txBody>
      <dsp:txXfrm>
        <a:off x="5564564" y="2646777"/>
        <a:ext cx="633929" cy="193348"/>
      </dsp:txXfrm>
    </dsp:sp>
    <dsp:sp modelId="{0F11350B-917A-409B-A09B-9F18C54FFAEF}">
      <dsp:nvSpPr>
        <dsp:cNvPr id="0" name=""/>
        <dsp:cNvSpPr/>
      </dsp:nvSpPr>
      <dsp:spPr>
        <a:xfrm>
          <a:off x="5564564" y="2919366"/>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zh-TW" altLang="en-US" sz="600" kern="1200" dirty="0" smtClean="0"/>
            <a:t>陸域</a:t>
          </a:r>
          <a:endParaRPr lang="zh-TW" altLang="en-US" sz="600" kern="1200" dirty="0"/>
        </a:p>
      </dsp:txBody>
      <dsp:txXfrm>
        <a:off x="5564564" y="2919366"/>
        <a:ext cx="633929" cy="193348"/>
      </dsp:txXfrm>
    </dsp:sp>
    <dsp:sp modelId="{E835E473-E93F-40D6-BBA1-012B22812254}">
      <dsp:nvSpPr>
        <dsp:cNvPr id="0" name=""/>
        <dsp:cNvSpPr/>
      </dsp:nvSpPr>
      <dsp:spPr>
        <a:xfrm>
          <a:off x="4324959" y="3145727"/>
          <a:ext cx="1106568" cy="4117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en-US" sz="600" kern="1200" dirty="0" smtClean="0"/>
            <a:t>3.4 </a:t>
          </a:r>
          <a:r>
            <a:rPr lang="zh-TW" altLang="en-US" sz="600" kern="1200" dirty="0" smtClean="0"/>
            <a:t>生物多樣性分組對應愛之目標與聯合國永續發展目標（</a:t>
          </a:r>
          <a:r>
            <a:rPr lang="en-US" altLang="en-US" sz="600" kern="1200" dirty="0" smtClean="0"/>
            <a:t>SDGs</a:t>
          </a:r>
          <a:r>
            <a:rPr lang="zh-TW" altLang="en-US" sz="600" kern="1200" dirty="0" smtClean="0"/>
            <a:t>）之永續發展量化目標填報成果</a:t>
          </a:r>
          <a:endParaRPr lang="zh-TW" altLang="en-US" sz="600" kern="1200" dirty="0"/>
        </a:p>
      </dsp:txBody>
      <dsp:txXfrm>
        <a:off x="4324959" y="3145727"/>
        <a:ext cx="1106568" cy="411762"/>
      </dsp:txXfrm>
    </dsp:sp>
    <dsp:sp modelId="{97C778F1-8090-4EF8-BA48-F42F66665AB4}">
      <dsp:nvSpPr>
        <dsp:cNvPr id="0" name=""/>
        <dsp:cNvSpPr/>
      </dsp:nvSpPr>
      <dsp:spPr>
        <a:xfrm>
          <a:off x="3564243" y="4317829"/>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a:t>
          </a:r>
          <a:r>
            <a:rPr lang="zh-TW" altLang="en-US" sz="600" kern="1200" dirty="0" smtClean="0"/>
            <a:t>專家諮詢會議 </a:t>
          </a:r>
          <a:endParaRPr lang="zh-TW" altLang="en-US" sz="600" kern="1200" dirty="0"/>
        </a:p>
      </dsp:txBody>
      <dsp:txXfrm>
        <a:off x="3564243" y="4317829"/>
        <a:ext cx="633929" cy="193348"/>
      </dsp:txXfrm>
    </dsp:sp>
    <dsp:sp modelId="{064931A8-F0C5-450B-94E1-07AE542B2693}">
      <dsp:nvSpPr>
        <dsp:cNvPr id="0" name=""/>
        <dsp:cNvSpPr/>
      </dsp:nvSpPr>
      <dsp:spPr>
        <a:xfrm>
          <a:off x="4324959" y="3732657"/>
          <a:ext cx="633929" cy="2740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a:t>
          </a:r>
          <a:r>
            <a:rPr lang="zh-TW" altLang="en-US" sz="600" kern="1200" dirty="0" smtClean="0"/>
            <a:t> 海、陸域第一次專家諮詢會議</a:t>
          </a:r>
          <a:endParaRPr lang="en-US" altLang="zh-TW" sz="600" kern="1200" dirty="0" smtClean="0"/>
        </a:p>
      </dsp:txBody>
      <dsp:txXfrm>
        <a:off x="4324959" y="3732657"/>
        <a:ext cx="633929" cy="274087"/>
      </dsp:txXfrm>
    </dsp:sp>
    <dsp:sp modelId="{9C4D28C6-32E2-4FF2-B1BB-245CD3E151BE}">
      <dsp:nvSpPr>
        <dsp:cNvPr id="0" name=""/>
        <dsp:cNvSpPr/>
      </dsp:nvSpPr>
      <dsp:spPr>
        <a:xfrm>
          <a:off x="5085675" y="3636731"/>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4.1.1</a:t>
          </a:r>
          <a:r>
            <a:rPr lang="zh-TW" altLang="en-US" sz="600" kern="1200" dirty="0" smtClean="0"/>
            <a:t> 會議簡報</a:t>
          </a:r>
          <a:endParaRPr lang="en-US" altLang="zh-TW" sz="600" kern="1200" dirty="0" smtClean="0"/>
        </a:p>
      </dsp:txBody>
      <dsp:txXfrm>
        <a:off x="5085675" y="3636731"/>
        <a:ext cx="633929" cy="193348"/>
      </dsp:txXfrm>
    </dsp:sp>
    <dsp:sp modelId="{91466C5E-A969-4FAA-82F2-E0C729B4074E}">
      <dsp:nvSpPr>
        <dsp:cNvPr id="0" name=""/>
        <dsp:cNvSpPr/>
      </dsp:nvSpPr>
      <dsp:spPr>
        <a:xfrm>
          <a:off x="5846391" y="3227846"/>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4.1.1.1</a:t>
          </a:r>
          <a:r>
            <a:rPr lang="zh-TW" altLang="en-US" sz="600" kern="1200" dirty="0" smtClean="0"/>
            <a:t> </a:t>
          </a:r>
          <a:r>
            <a:rPr lang="en-US" altLang="zh-TW" sz="600" kern="1200" dirty="0" err="1" smtClean="0"/>
            <a:t>TaiBON</a:t>
          </a:r>
          <a:r>
            <a:rPr lang="zh-TW" altLang="en-US" sz="600" kern="1200" dirty="0" smtClean="0"/>
            <a:t> 計畫簡介</a:t>
          </a:r>
          <a:endParaRPr lang="en-US" altLang="zh-TW" sz="600" kern="1200" dirty="0" smtClean="0"/>
        </a:p>
      </dsp:txBody>
      <dsp:txXfrm>
        <a:off x="5846391" y="3227846"/>
        <a:ext cx="633929" cy="193348"/>
      </dsp:txXfrm>
    </dsp:sp>
    <dsp:sp modelId="{5A298BB9-0ED4-4DFA-898A-3F451890BF46}">
      <dsp:nvSpPr>
        <dsp:cNvPr id="0" name=""/>
        <dsp:cNvSpPr/>
      </dsp:nvSpPr>
      <dsp:spPr>
        <a:xfrm>
          <a:off x="5846391" y="3500436"/>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4.1.1.2 </a:t>
          </a:r>
          <a:r>
            <a:rPr lang="zh-TW" altLang="en-US" sz="600" kern="1200" dirty="0" smtClean="0"/>
            <a:t>海、陸域共同指標</a:t>
          </a:r>
          <a:endParaRPr lang="en-US" altLang="zh-TW" sz="600" kern="1200" dirty="0" smtClean="0"/>
        </a:p>
      </dsp:txBody>
      <dsp:txXfrm>
        <a:off x="5846391" y="3500436"/>
        <a:ext cx="633929" cy="193348"/>
      </dsp:txXfrm>
    </dsp:sp>
    <dsp:sp modelId="{E077C6D2-9C25-4D0D-8D98-FC3A931852B4}">
      <dsp:nvSpPr>
        <dsp:cNvPr id="0" name=""/>
        <dsp:cNvSpPr/>
      </dsp:nvSpPr>
      <dsp:spPr>
        <a:xfrm>
          <a:off x="5846391" y="3773026"/>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4.1.1.3</a:t>
          </a:r>
          <a:r>
            <a:rPr lang="zh-TW" altLang="en-US" sz="600" kern="1200" dirty="0" smtClean="0"/>
            <a:t> 海域指標</a:t>
          </a:r>
          <a:endParaRPr lang="en-US" altLang="zh-TW" sz="600" kern="1200" dirty="0" smtClean="0"/>
        </a:p>
      </dsp:txBody>
      <dsp:txXfrm>
        <a:off x="5846391" y="3773026"/>
        <a:ext cx="633929" cy="193348"/>
      </dsp:txXfrm>
    </dsp:sp>
    <dsp:sp modelId="{24B06147-945B-425B-BF77-9A9B4EC66225}">
      <dsp:nvSpPr>
        <dsp:cNvPr id="0" name=""/>
        <dsp:cNvSpPr/>
      </dsp:nvSpPr>
      <dsp:spPr>
        <a:xfrm>
          <a:off x="5846391" y="4045616"/>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4.1.1.4</a:t>
          </a:r>
          <a:r>
            <a:rPr lang="zh-TW" altLang="en-US" sz="600" kern="1200" dirty="0" smtClean="0"/>
            <a:t> 陸域指標</a:t>
          </a:r>
          <a:endParaRPr lang="en-US" altLang="zh-TW" sz="600" kern="1200" dirty="0" smtClean="0"/>
        </a:p>
      </dsp:txBody>
      <dsp:txXfrm>
        <a:off x="5846391" y="4045616"/>
        <a:ext cx="633929" cy="193348"/>
      </dsp:txXfrm>
    </dsp:sp>
    <dsp:sp modelId="{6D86B013-D0E1-4557-8940-9A6223355567}">
      <dsp:nvSpPr>
        <dsp:cNvPr id="0" name=""/>
        <dsp:cNvSpPr/>
      </dsp:nvSpPr>
      <dsp:spPr>
        <a:xfrm>
          <a:off x="5085675" y="3909321"/>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4.1.2</a:t>
          </a:r>
          <a:r>
            <a:rPr lang="zh-TW" altLang="en-US" sz="600" kern="1200" dirty="0" smtClean="0"/>
            <a:t> 會議記錄</a:t>
          </a:r>
          <a:endParaRPr lang="en-US" altLang="zh-TW" sz="600" kern="1200" dirty="0" smtClean="0"/>
        </a:p>
      </dsp:txBody>
      <dsp:txXfrm>
        <a:off x="5085675" y="3909321"/>
        <a:ext cx="633929" cy="193348"/>
      </dsp:txXfrm>
    </dsp:sp>
    <dsp:sp modelId="{13616C56-191E-42A1-8776-2BB02A262E96}">
      <dsp:nvSpPr>
        <dsp:cNvPr id="0" name=""/>
        <dsp:cNvSpPr/>
      </dsp:nvSpPr>
      <dsp:spPr>
        <a:xfrm>
          <a:off x="4324959" y="4278213"/>
          <a:ext cx="633929" cy="2733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4.2</a:t>
          </a:r>
          <a:r>
            <a:rPr lang="zh-TW" altLang="en-US" sz="600" kern="1200" dirty="0" smtClean="0"/>
            <a:t> 海域專家諮詢會議</a:t>
          </a:r>
          <a:endParaRPr lang="en-US" altLang="zh-TW" sz="600" kern="1200" dirty="0" smtClean="0"/>
        </a:p>
      </dsp:txBody>
      <dsp:txXfrm>
        <a:off x="4324959" y="4278213"/>
        <a:ext cx="633929" cy="273333"/>
      </dsp:txXfrm>
    </dsp:sp>
    <dsp:sp modelId="{AF609516-563E-4F9A-AA42-44B4E1EDB3ED}">
      <dsp:nvSpPr>
        <dsp:cNvPr id="0" name=""/>
        <dsp:cNvSpPr/>
      </dsp:nvSpPr>
      <dsp:spPr>
        <a:xfrm>
          <a:off x="5085675" y="4181911"/>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4.2.1</a:t>
          </a:r>
          <a:r>
            <a:rPr lang="zh-TW" altLang="en-US" sz="600" kern="1200" dirty="0" smtClean="0"/>
            <a:t> 會議簡報</a:t>
          </a:r>
          <a:endParaRPr lang="en-US" altLang="zh-TW" sz="600" kern="1200" dirty="0" smtClean="0"/>
        </a:p>
      </dsp:txBody>
      <dsp:txXfrm>
        <a:off x="5085675" y="4181911"/>
        <a:ext cx="633929" cy="193348"/>
      </dsp:txXfrm>
    </dsp:sp>
    <dsp:sp modelId="{7BCB9196-4215-4815-B59A-609485D28F3F}">
      <dsp:nvSpPr>
        <dsp:cNvPr id="0" name=""/>
        <dsp:cNvSpPr/>
      </dsp:nvSpPr>
      <dsp:spPr>
        <a:xfrm>
          <a:off x="5085675" y="4454501"/>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4.2.2</a:t>
          </a:r>
          <a:r>
            <a:rPr lang="zh-TW" altLang="en-US" sz="600" kern="1200" dirty="0" smtClean="0"/>
            <a:t> 會議記錄</a:t>
          </a:r>
          <a:endParaRPr lang="en-US" altLang="zh-TW" sz="600" kern="1200" dirty="0" smtClean="0"/>
        </a:p>
      </dsp:txBody>
      <dsp:txXfrm>
        <a:off x="5085675" y="4454501"/>
        <a:ext cx="633929" cy="193348"/>
      </dsp:txXfrm>
    </dsp:sp>
    <dsp:sp modelId="{0B805A54-42CA-4000-BA10-EFF45FF9081E}">
      <dsp:nvSpPr>
        <dsp:cNvPr id="0" name=""/>
        <dsp:cNvSpPr/>
      </dsp:nvSpPr>
      <dsp:spPr>
        <a:xfrm>
          <a:off x="4324959" y="4823770"/>
          <a:ext cx="633929" cy="2725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4.3</a:t>
          </a:r>
          <a:r>
            <a:rPr lang="zh-TW" altLang="en-US" sz="600" kern="1200" dirty="0" smtClean="0"/>
            <a:t> 陸域專家諮詢會議</a:t>
          </a:r>
          <a:endParaRPr lang="en-US" altLang="zh-TW" sz="600" kern="1200" dirty="0" smtClean="0"/>
        </a:p>
      </dsp:txBody>
      <dsp:txXfrm>
        <a:off x="4324959" y="4823770"/>
        <a:ext cx="633929" cy="272578"/>
      </dsp:txXfrm>
    </dsp:sp>
    <dsp:sp modelId="{BFFB9239-D437-4738-979A-5B07E02A40BA}">
      <dsp:nvSpPr>
        <dsp:cNvPr id="0" name=""/>
        <dsp:cNvSpPr/>
      </dsp:nvSpPr>
      <dsp:spPr>
        <a:xfrm>
          <a:off x="5085675" y="4727090"/>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4.3.1</a:t>
          </a:r>
          <a:r>
            <a:rPr lang="zh-TW" altLang="en-US" sz="600" kern="1200" dirty="0" smtClean="0"/>
            <a:t> 會議簡報</a:t>
          </a:r>
          <a:endParaRPr lang="en-US" altLang="zh-TW" sz="600" kern="1200" dirty="0" smtClean="0"/>
        </a:p>
      </dsp:txBody>
      <dsp:txXfrm>
        <a:off x="5085675" y="4727090"/>
        <a:ext cx="633929" cy="193348"/>
      </dsp:txXfrm>
    </dsp:sp>
    <dsp:sp modelId="{AFEDBD2B-7FBC-456C-9655-76769267DA60}">
      <dsp:nvSpPr>
        <dsp:cNvPr id="0" name=""/>
        <dsp:cNvSpPr/>
      </dsp:nvSpPr>
      <dsp:spPr>
        <a:xfrm>
          <a:off x="5085675" y="4999680"/>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4.3.2</a:t>
          </a:r>
          <a:r>
            <a:rPr lang="zh-TW" altLang="en-US" sz="600" kern="1200" dirty="0" smtClean="0"/>
            <a:t> 會議記錄</a:t>
          </a:r>
          <a:endParaRPr lang="en-US" altLang="zh-TW" sz="600" kern="1200" dirty="0" smtClean="0"/>
        </a:p>
      </dsp:txBody>
      <dsp:txXfrm>
        <a:off x="5085675" y="4999680"/>
        <a:ext cx="633929" cy="193348"/>
      </dsp:txXfrm>
    </dsp:sp>
    <dsp:sp modelId="{2831BAE9-37ED-4441-B21A-39825861BA44}">
      <dsp:nvSpPr>
        <dsp:cNvPr id="0" name=""/>
        <dsp:cNvSpPr/>
      </dsp:nvSpPr>
      <dsp:spPr>
        <a:xfrm>
          <a:off x="3564243" y="5927959"/>
          <a:ext cx="633929" cy="27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a:t>
          </a:r>
          <a:r>
            <a:rPr lang="zh-TW" altLang="en-US" sz="600" kern="1200" dirty="0" smtClean="0"/>
            <a:t> 國家永續發展指標草案</a:t>
          </a:r>
          <a:endParaRPr lang="zh-TW" altLang="en-US" sz="600" kern="1200" dirty="0"/>
        </a:p>
      </dsp:txBody>
      <dsp:txXfrm>
        <a:off x="3564243" y="5927959"/>
        <a:ext cx="633929" cy="271074"/>
      </dsp:txXfrm>
    </dsp:sp>
    <dsp:sp modelId="{24492D4E-F3B7-42E9-8301-5EAC7FB276F8}">
      <dsp:nvSpPr>
        <dsp:cNvPr id="0" name=""/>
        <dsp:cNvSpPr/>
      </dsp:nvSpPr>
      <dsp:spPr>
        <a:xfrm>
          <a:off x="4324959" y="5551097"/>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5.1</a:t>
          </a:r>
          <a:r>
            <a:rPr lang="zh-TW" altLang="en-US" sz="600" kern="1200" dirty="0" smtClean="0"/>
            <a:t> 海域指標</a:t>
          </a:r>
          <a:endParaRPr lang="zh-TW" altLang="en-US" sz="600" kern="1200" dirty="0"/>
        </a:p>
      </dsp:txBody>
      <dsp:txXfrm>
        <a:off x="4324959" y="5551097"/>
        <a:ext cx="633929" cy="193348"/>
      </dsp:txXfrm>
    </dsp:sp>
    <dsp:sp modelId="{4547126D-1475-48DD-8DA0-F4BFA8D7EC8B}">
      <dsp:nvSpPr>
        <dsp:cNvPr id="0" name=""/>
        <dsp:cNvSpPr/>
      </dsp:nvSpPr>
      <dsp:spPr>
        <a:xfrm>
          <a:off x="5085675" y="5272270"/>
          <a:ext cx="925410" cy="2275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5.1.1</a:t>
          </a:r>
          <a:r>
            <a:rPr lang="zh-TW" altLang="en-US" sz="600" kern="1200" dirty="0" smtClean="0"/>
            <a:t>海洋領域國內指標背景介紹</a:t>
          </a:r>
          <a:endParaRPr lang="zh-TW" altLang="en-US" sz="600" kern="1200" dirty="0"/>
        </a:p>
      </dsp:txBody>
      <dsp:txXfrm>
        <a:off x="5085675" y="5272270"/>
        <a:ext cx="925410" cy="227503"/>
      </dsp:txXfrm>
    </dsp:sp>
    <dsp:sp modelId="{179FFC01-A5E5-4C73-857A-BC266E0CBA43}">
      <dsp:nvSpPr>
        <dsp:cNvPr id="0" name=""/>
        <dsp:cNvSpPr/>
      </dsp:nvSpPr>
      <dsp:spPr>
        <a:xfrm>
          <a:off x="5085675" y="5579015"/>
          <a:ext cx="841421" cy="198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5.1.2</a:t>
          </a:r>
          <a:r>
            <a:rPr lang="zh-TW" altLang="en-US" sz="600" kern="1200" dirty="0" smtClean="0"/>
            <a:t>國外有台灣沒有的海洋指標背景介紹</a:t>
          </a:r>
          <a:endParaRPr lang="zh-TW" altLang="en-US" sz="600" kern="1200" dirty="0"/>
        </a:p>
      </dsp:txBody>
      <dsp:txXfrm>
        <a:off x="5085675" y="5579015"/>
        <a:ext cx="841421" cy="198172"/>
      </dsp:txXfrm>
    </dsp:sp>
    <dsp:sp modelId="{ED1D7E3B-4B70-4263-95ED-60943E11EFF0}">
      <dsp:nvSpPr>
        <dsp:cNvPr id="0" name=""/>
        <dsp:cNvSpPr/>
      </dsp:nvSpPr>
      <dsp:spPr>
        <a:xfrm>
          <a:off x="5085675" y="5856429"/>
          <a:ext cx="899051" cy="1668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5.1.3</a:t>
          </a:r>
          <a:r>
            <a:rPr lang="zh-TW" altLang="en-US" sz="600" kern="1200" dirty="0" smtClean="0"/>
            <a:t> 海洋指標評估</a:t>
          </a:r>
          <a:endParaRPr lang="zh-TW" altLang="en-US" sz="600" kern="1200" dirty="0"/>
        </a:p>
      </dsp:txBody>
      <dsp:txXfrm>
        <a:off x="5085675" y="5856429"/>
        <a:ext cx="899051" cy="166844"/>
      </dsp:txXfrm>
    </dsp:sp>
    <dsp:sp modelId="{A4D454F5-BF6E-47F6-95A5-9DFF3EBA6781}">
      <dsp:nvSpPr>
        <dsp:cNvPr id="0" name=""/>
        <dsp:cNvSpPr/>
      </dsp:nvSpPr>
      <dsp:spPr>
        <a:xfrm>
          <a:off x="4324959" y="6382547"/>
          <a:ext cx="633929" cy="1933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5.2</a:t>
          </a:r>
          <a:r>
            <a:rPr lang="zh-TW" altLang="en-US" sz="600" kern="1200" dirty="0" smtClean="0"/>
            <a:t> 陸域指標</a:t>
          </a:r>
          <a:endParaRPr lang="zh-TW" altLang="en-US" sz="600" kern="1200" dirty="0"/>
        </a:p>
      </dsp:txBody>
      <dsp:txXfrm>
        <a:off x="4324959" y="6382547"/>
        <a:ext cx="633929" cy="193348"/>
      </dsp:txXfrm>
    </dsp:sp>
    <dsp:sp modelId="{E3CF2219-F5FD-4A8B-A028-960A16AED0A9}">
      <dsp:nvSpPr>
        <dsp:cNvPr id="0" name=""/>
        <dsp:cNvSpPr/>
      </dsp:nvSpPr>
      <dsp:spPr>
        <a:xfrm>
          <a:off x="5085675" y="6102514"/>
          <a:ext cx="1049933" cy="23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5.2.1</a:t>
          </a:r>
          <a:r>
            <a:rPr lang="zh-TW" altLang="en-US" sz="600" kern="1200" dirty="0" smtClean="0"/>
            <a:t>陸域國內指標背景介紹</a:t>
          </a:r>
          <a:endParaRPr lang="zh-TW" altLang="en-US" sz="600" kern="1200" dirty="0"/>
        </a:p>
      </dsp:txBody>
      <dsp:txXfrm>
        <a:off x="5085675" y="6102514"/>
        <a:ext cx="1049933" cy="231565"/>
      </dsp:txXfrm>
    </dsp:sp>
    <dsp:sp modelId="{86A1DBAA-19FB-4032-93C8-49F6B873FB0A}">
      <dsp:nvSpPr>
        <dsp:cNvPr id="0" name=""/>
        <dsp:cNvSpPr/>
      </dsp:nvSpPr>
      <dsp:spPr>
        <a:xfrm>
          <a:off x="5085675" y="6413321"/>
          <a:ext cx="976644" cy="1976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5.2.2</a:t>
          </a:r>
          <a:r>
            <a:rPr lang="zh-TW" altLang="en-US" sz="600" kern="1200" dirty="0" smtClean="0"/>
            <a:t> 國外有台灣沒有的陸域指標背景介紹</a:t>
          </a:r>
          <a:endParaRPr lang="zh-TW" altLang="en-US" sz="600" kern="1200" dirty="0"/>
        </a:p>
      </dsp:txBody>
      <dsp:txXfrm>
        <a:off x="5085675" y="6413321"/>
        <a:ext cx="976644" cy="197602"/>
      </dsp:txXfrm>
    </dsp:sp>
    <dsp:sp modelId="{90815900-109D-41CB-8330-6308D7E7A9B7}">
      <dsp:nvSpPr>
        <dsp:cNvPr id="0" name=""/>
        <dsp:cNvSpPr/>
      </dsp:nvSpPr>
      <dsp:spPr>
        <a:xfrm>
          <a:off x="5085675" y="6690165"/>
          <a:ext cx="949658" cy="1657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TW" sz="600" kern="1200" dirty="0" smtClean="0"/>
            <a:t>5.2.3</a:t>
          </a:r>
          <a:r>
            <a:rPr lang="zh-TW" altLang="en-US" sz="600" kern="1200" dirty="0" smtClean="0"/>
            <a:t> 陸域指標評估</a:t>
          </a:r>
          <a:endParaRPr lang="zh-TW" altLang="en-US" sz="600" kern="1200" dirty="0"/>
        </a:p>
      </dsp:txBody>
      <dsp:txXfrm>
        <a:off x="5085675" y="6690165"/>
        <a:ext cx="949658" cy="1657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329582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294881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211370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67069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328393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52980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253085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181960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414551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1608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D7163B9-3C6E-4E4D-815C-4F1E57A51A1F}" type="datetimeFigureOut">
              <a:rPr lang="zh-TW" altLang="en-US" smtClean="0"/>
              <a:t>2015/10/22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4204180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163B9-3C6E-4E4D-815C-4F1E57A51A1F}" type="datetimeFigureOut">
              <a:rPr lang="zh-TW" altLang="en-US" smtClean="0"/>
              <a:t>2015/10/22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F846B-D291-4C6B-B67F-4968FEC5EE44}" type="slidenum">
              <a:rPr lang="zh-TW" altLang="en-US" smtClean="0"/>
              <a:t>‹#›</a:t>
            </a:fld>
            <a:endParaRPr lang="zh-TW" altLang="en-US"/>
          </a:p>
        </p:txBody>
      </p:sp>
    </p:spTree>
    <p:extLst>
      <p:ext uri="{BB962C8B-B14F-4D97-AF65-F5344CB8AC3E}">
        <p14:creationId xmlns:p14="http://schemas.microsoft.com/office/powerpoint/2010/main" val="262721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1654635144"/>
              </p:ext>
            </p:extLst>
          </p:nvPr>
        </p:nvGraphicFramePr>
        <p:xfrm>
          <a:off x="1344705" y="0"/>
          <a:ext cx="9283849" cy="645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69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81409848"/>
              </p:ext>
            </p:extLst>
          </p:nvPr>
        </p:nvGraphicFramePr>
        <p:xfrm>
          <a:off x="1344705" y="0"/>
          <a:ext cx="928384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0451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470</Words>
  <Application>Microsoft Macintosh PowerPoint</Application>
  <PresentationFormat>Widescreen</PresentationFormat>
  <Paragraphs>72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新細明體</vt:lpstr>
      <vt:lpstr>Arial</vt:lpstr>
      <vt:lpstr>Office 佈景主題</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JillChou</dc:creator>
  <cp:lastModifiedBy>Microsoft Office User</cp:lastModifiedBy>
  <cp:revision>14</cp:revision>
  <dcterms:created xsi:type="dcterms:W3CDTF">2015-10-21T06:49:34Z</dcterms:created>
  <dcterms:modified xsi:type="dcterms:W3CDTF">2015-10-22T04:38:57Z</dcterms:modified>
</cp:coreProperties>
</file>