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5" r:id="rId7"/>
    <p:sldId id="286" r:id="rId8"/>
    <p:sldId id="287" r:id="rId9"/>
    <p:sldId id="288" r:id="rId10"/>
    <p:sldId id="290" r:id="rId11"/>
    <p:sldId id="266" r:id="rId12"/>
    <p:sldId id="289" r:id="rId13"/>
    <p:sldId id="280" r:id="rId14"/>
  </p:sldIdLst>
  <p:sldSz cx="9144000" cy="5143500" type="screen16x9"/>
  <p:notesSz cx="6858000" cy="9144000"/>
  <p:embeddedFontLst>
    <p:embeddedFont>
      <p:font typeface="Karla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5D8D3-B530-45FD-9884-5154ED4EB1AE}">
  <a:tblStyle styleId="{D865D8D3-B530-45FD-9884-5154ED4EB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102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39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51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75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9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2346" y="3040867"/>
            <a:ext cx="4779818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ĐỒ ÁN TỐT NGHIỆP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/>
              <a:t>	 </a:t>
            </a:r>
            <a:r>
              <a:rPr lang="en" dirty="0" smtClean="0"/>
              <a:t>     </a:t>
            </a:r>
            <a:r>
              <a:rPr lang="en" dirty="0" smtClean="0">
                <a:solidFill>
                  <a:srgbClr val="00BCD4"/>
                </a:solidFill>
              </a:rPr>
              <a:t>JAVA CORE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45" y="0"/>
            <a:ext cx="5257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329145" y="2798525"/>
            <a:ext cx="1870500" cy="18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4</a:t>
            </a:r>
            <a:r>
              <a:rPr lang="en" sz="3000" dirty="0" smtClean="0"/>
              <a:t>. </a:t>
            </a:r>
            <a:r>
              <a:rPr lang="en-US" dirty="0" smtClean="0">
                <a:solidFill>
                  <a:srgbClr val="607D8B"/>
                </a:solidFill>
              </a:rPr>
              <a:t>Shopping</a:t>
            </a:r>
            <a:endParaRPr dirty="0"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" name="Google Shape;653;p41"/>
          <p:cNvGrpSpPr/>
          <p:nvPr/>
        </p:nvGrpSpPr>
        <p:grpSpPr>
          <a:xfrm>
            <a:off x="2088103" y="4223965"/>
            <a:ext cx="394068" cy="325505"/>
            <a:chOff x="5268225" y="4341925"/>
            <a:chExt cx="468850" cy="387275"/>
          </a:xfrm>
        </p:grpSpPr>
        <p:sp>
          <p:nvSpPr>
            <p:cNvPr id="8" name="Google Shape;654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5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6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7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8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9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0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1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122077" y="4094871"/>
            <a:ext cx="2517213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5.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    </a:t>
            </a:r>
            <a:r>
              <a:rPr lang="en" dirty="0" smtClean="0">
                <a:solidFill>
                  <a:srgbClr val="009688"/>
                </a:solidFill>
              </a:rPr>
              <a:t>NÂNG CẤP</a:t>
            </a:r>
            <a:endParaRPr dirty="0"/>
          </a:p>
        </p:txBody>
      </p:sp>
      <p:sp>
        <p:nvSpPr>
          <p:cNvPr id="292" name="Google Shape;292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294" name="Google Shape;294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297" name="Google Shape;297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01" name="Google Shape;301;p31"/>
          <p:cNvGrpSpPr/>
          <p:nvPr/>
        </p:nvGrpSpPr>
        <p:grpSpPr>
          <a:xfrm>
            <a:off x="122077" y="2668093"/>
            <a:ext cx="408208" cy="465260"/>
            <a:chOff x="4630125" y="278900"/>
            <a:chExt cx="400675" cy="456675"/>
          </a:xfrm>
        </p:grpSpPr>
        <p:sp>
          <p:nvSpPr>
            <p:cNvPr id="302" name="Google Shape;302;p3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1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5722"/>
                </a:solidFill>
              </a:rPr>
              <a:t>XIN CẢM ƠN!</a:t>
            </a:r>
            <a:endParaRPr sz="3600" dirty="0">
              <a:solidFill>
                <a:srgbClr val="FF5722"/>
              </a:solidFill>
            </a:endParaRPr>
          </a:p>
        </p:txBody>
      </p:sp>
      <p:grpSp>
        <p:nvGrpSpPr>
          <p:cNvPr id="382" name="Google Shape;382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383" name="Google Shape;383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406701"/>
            <a:ext cx="514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EB3B"/>
                </a:solidFill>
              </a:rPr>
              <a:t>DT    S BOOKSTORE!</a:t>
            </a:r>
            <a:endParaRPr sz="3600" dirty="0">
              <a:solidFill>
                <a:srgbClr val="FFEB3B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801321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Đào Văn Tài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685800" y="3586121"/>
            <a:ext cx="56202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Lớp Java 17 - TechMaster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" name="Google Shape;451;p38"/>
          <p:cNvGrpSpPr/>
          <p:nvPr/>
        </p:nvGrpSpPr>
        <p:grpSpPr>
          <a:xfrm>
            <a:off x="1506683" y="1794221"/>
            <a:ext cx="415636" cy="381934"/>
            <a:chOff x="1926350" y="995225"/>
            <a:chExt cx="428650" cy="356600"/>
          </a:xfrm>
        </p:grpSpPr>
        <p:sp>
          <p:nvSpPr>
            <p:cNvPr id="12" name="Google Shape;452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3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4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5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 build="p"/>
      <p:bldP spid="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TÓM TẮT NỘI DUNG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99433" y="1362984"/>
            <a:ext cx="5850745" cy="5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1.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Mục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tiêu</a:t>
            </a:r>
            <a:endParaRPr lang="en-US" sz="1800" b="1" dirty="0" smtClean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90;p15"/>
          <p:cNvSpPr txBox="1"/>
          <p:nvPr/>
        </p:nvSpPr>
        <p:spPr>
          <a:xfrm>
            <a:off x="799436" y="1840283"/>
            <a:ext cx="5850745" cy="5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2.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Cơ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sở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thực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hiện</a:t>
            </a:r>
            <a:endParaRPr lang="en-US" sz="1800" b="1" dirty="0" smtClean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Google Shape;90;p15"/>
          <p:cNvSpPr txBox="1"/>
          <p:nvPr/>
        </p:nvSpPr>
        <p:spPr>
          <a:xfrm>
            <a:off x="799434" y="2272275"/>
            <a:ext cx="5850745" cy="5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Giới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thiệu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đồ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án</a:t>
            </a:r>
            <a:endParaRPr lang="en-US" sz="1800" b="1" dirty="0" smtClean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90;p15"/>
          <p:cNvSpPr txBox="1"/>
          <p:nvPr/>
        </p:nvSpPr>
        <p:spPr>
          <a:xfrm>
            <a:off x="799434" y="2814116"/>
            <a:ext cx="5850745" cy="5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4.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Chạy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Book’s store</a:t>
            </a:r>
            <a:endParaRPr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90;p15"/>
          <p:cNvSpPr txBox="1"/>
          <p:nvPr/>
        </p:nvSpPr>
        <p:spPr>
          <a:xfrm>
            <a:off x="799434" y="3371249"/>
            <a:ext cx="5850745" cy="5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Các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tính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năng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sẽ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được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cập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 b="1" dirty="0" err="1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nhật</a:t>
            </a:r>
            <a:r>
              <a:rPr lang="en-US" sz="18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565173" y="1448268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	</a:t>
            </a:r>
            <a:r>
              <a:rPr lang="en-US" dirty="0" smtClean="0"/>
              <a:t>MỤC TIÊU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oogle Shape;513;p41"/>
          <p:cNvGrpSpPr/>
          <p:nvPr/>
        </p:nvGrpSpPr>
        <p:grpSpPr>
          <a:xfrm>
            <a:off x="943437" y="3909899"/>
            <a:ext cx="359272" cy="376691"/>
            <a:chOff x="5961125" y="1623900"/>
            <a:chExt cx="427450" cy="448175"/>
          </a:xfrm>
        </p:grpSpPr>
        <p:sp>
          <p:nvSpPr>
            <p:cNvPr id="7" name="Google Shape;514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" name="Google Shape;515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9" name="Google Shape;516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" name="Google Shape;517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1" name="Google Shape;518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" name="Google Shape;519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" name="Google Shape;520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38249" y="1657350"/>
            <a:ext cx="6258742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Áp dụng được nhiều nhất kiến thức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dirty="0" smtClean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Có tính thực tế cao</a:t>
            </a:r>
            <a:endParaRPr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43061" y="4173563"/>
            <a:ext cx="49043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607D8B"/>
                </a:solidFill>
              </a:rPr>
              <a:t>2.</a:t>
            </a:r>
            <a:r>
              <a:rPr lang="en" sz="7200" dirty="0" smtClean="0"/>
              <a:t> </a:t>
            </a:r>
            <a:br>
              <a:rPr lang="en" sz="7200" dirty="0" smtClean="0"/>
            </a:br>
            <a:r>
              <a:rPr lang="en" sz="3000" dirty="0"/>
              <a:t> </a:t>
            </a:r>
            <a:r>
              <a:rPr lang="en" sz="3000" dirty="0" smtClean="0"/>
              <a:t>     CƠ SỞ THỰC HIỆN </a:t>
            </a:r>
            <a:endParaRPr sz="3000" dirty="0"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82" name="Google Shape;182;p2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685799" y="1141341"/>
            <a:ext cx="6639791" cy="529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 Các kiến thức đã học</a:t>
            </a:r>
            <a:endParaRPr dirty="0"/>
          </a:p>
        </p:txBody>
      </p:sp>
      <p:grpSp>
        <p:nvGrpSpPr>
          <p:cNvPr id="5" name="Google Shape;599;p41"/>
          <p:cNvGrpSpPr/>
          <p:nvPr/>
        </p:nvGrpSpPr>
        <p:grpSpPr>
          <a:xfrm>
            <a:off x="5063834" y="2178733"/>
            <a:ext cx="367467" cy="287115"/>
            <a:chOff x="1923075" y="3694075"/>
            <a:chExt cx="437200" cy="341600"/>
          </a:xfrm>
          <a:solidFill>
            <a:schemeClr val="tx2">
              <a:lumMod val="75000"/>
            </a:schemeClr>
          </a:solidFill>
        </p:grpSpPr>
        <p:sp>
          <p:nvSpPr>
            <p:cNvPr id="6" name="Google Shape;600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" name="Google Shape;601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Google Shape;602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" name="Google Shape;603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" name="Google Shape;604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1" name="Google Shape;605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" name="Google Shape;606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607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" name="Google Shape;608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15" name="Google Shape;316;p22"/>
          <p:cNvSpPr txBox="1">
            <a:spLocks/>
          </p:cNvSpPr>
          <p:nvPr/>
        </p:nvSpPr>
        <p:spPr>
          <a:xfrm>
            <a:off x="685799" y="2023858"/>
            <a:ext cx="4533900" cy="59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vi-VN" dirty="0" smtClean="0"/>
              <a:t>- Online: Fahasa, Shopee,…</a:t>
            </a:r>
            <a:endParaRPr lang="vi-VN" dirty="0"/>
          </a:p>
        </p:txBody>
      </p:sp>
      <p:sp>
        <p:nvSpPr>
          <p:cNvPr id="16" name="Google Shape;316;p22"/>
          <p:cNvSpPr txBox="1">
            <a:spLocks/>
          </p:cNvSpPr>
          <p:nvPr/>
        </p:nvSpPr>
        <p:spPr>
          <a:xfrm>
            <a:off x="685799" y="2767445"/>
            <a:ext cx="6639791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- Tham khảo đồ án của lớp trước</a:t>
            </a:r>
            <a:br>
              <a:rPr lang="vi-VN" dirty="0" smtClean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409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- DT   S BOOKSTORE -</a:t>
            </a:r>
            <a:endParaRPr sz="3000" b="1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title"/>
          </p:nvPr>
        </p:nvSpPr>
        <p:spPr>
          <a:xfrm>
            <a:off x="537529" y="1379028"/>
            <a:ext cx="3148200" cy="1267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 smtClean="0">
                <a:solidFill>
                  <a:srgbClr val="FF9800"/>
                </a:solidFill>
              </a:rPr>
              <a:t>3</a:t>
            </a:r>
            <a:r>
              <a:rPr lang="en" sz="7200" dirty="0" smtClean="0">
                <a:solidFill>
                  <a:srgbClr val="FF9800"/>
                </a:solidFill>
              </a:rPr>
              <a:t>.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      </a:t>
            </a:r>
            <a:r>
              <a:rPr lang="en" sz="3000" dirty="0" smtClean="0"/>
              <a:t>Giới thiệu </a:t>
            </a:r>
            <a:endParaRPr sz="3000" dirty="0"/>
          </a:p>
        </p:txBody>
      </p:sp>
      <p:grpSp>
        <p:nvGrpSpPr>
          <p:cNvPr id="371" name="Google Shape;371;p37"/>
          <p:cNvGrpSpPr/>
          <p:nvPr/>
        </p:nvGrpSpPr>
        <p:grpSpPr>
          <a:xfrm>
            <a:off x="76948" y="713790"/>
            <a:ext cx="460581" cy="436282"/>
            <a:chOff x="2583100" y="2973775"/>
            <a:chExt cx="461550" cy="437200"/>
          </a:xfrm>
        </p:grpSpPr>
        <p:sp>
          <p:nvSpPr>
            <p:cNvPr id="372" name="Google Shape;372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" name="Google Shape;355;p38"/>
          <p:cNvGrpSpPr/>
          <p:nvPr/>
        </p:nvGrpSpPr>
        <p:grpSpPr>
          <a:xfrm>
            <a:off x="5153891" y="2012933"/>
            <a:ext cx="249381" cy="289474"/>
            <a:chOff x="1926350" y="995225"/>
            <a:chExt cx="428650" cy="356600"/>
          </a:xfrm>
          <a:solidFill>
            <a:schemeClr val="bg2">
              <a:lumMod val="75000"/>
            </a:schemeClr>
          </a:solidFill>
        </p:grpSpPr>
        <p:sp>
          <p:nvSpPr>
            <p:cNvPr id="12" name="Google Shape;356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7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8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9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26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108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Karla</vt:lpstr>
      <vt:lpstr>Arial</vt:lpstr>
      <vt:lpstr>Montserrat</vt:lpstr>
      <vt:lpstr>Arviragus template</vt:lpstr>
      <vt:lpstr>ĐỒ ÁN TỐT NGHIỆP        JAVA CORE</vt:lpstr>
      <vt:lpstr>DT    S BOOKSTORE!</vt:lpstr>
      <vt:lpstr>TÓM TẮT NỘI DUNG</vt:lpstr>
      <vt:lpstr>1.  MỤC TIÊU</vt:lpstr>
      <vt:lpstr>PowerPoint Presentation</vt:lpstr>
      <vt:lpstr>2.        CƠ SỞ THỰC HIỆN </vt:lpstr>
      <vt:lpstr>- Các kiến thức đã học</vt:lpstr>
      <vt:lpstr>3.           Giới thiệu </vt:lpstr>
      <vt:lpstr>PowerPoint Presentation</vt:lpstr>
      <vt:lpstr>PowerPoint Presentation</vt:lpstr>
      <vt:lpstr>4. Shopping</vt:lpstr>
      <vt:lpstr>5.       NÂNG CẤP</vt:lpstr>
      <vt:lpstr>XIN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       JAVA CORE</dc:title>
  <dc:creator>Admin</dc:creator>
  <cp:lastModifiedBy>Admin</cp:lastModifiedBy>
  <cp:revision>16</cp:revision>
  <dcterms:modified xsi:type="dcterms:W3CDTF">2023-01-12T05:21:48Z</dcterms:modified>
</cp:coreProperties>
</file>