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6EF"/>
    <a:srgbClr val="314150"/>
    <a:srgbClr val="145B65"/>
    <a:srgbClr val="1A9CA4"/>
    <a:srgbClr val="FD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8052F-709C-574D-B8BC-9D5830EA5146}" v="22" dt="2020-02-27T19:06:06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4"/>
    <p:restoredTop sz="94750"/>
  </p:normalViewPr>
  <p:slideViewPr>
    <p:cSldViewPr snapToGrid="0" snapToObjects="1">
      <p:cViewPr varScale="1">
        <p:scale>
          <a:sx n="132" d="100"/>
          <a:sy n="13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Langford" userId="78f0dff6-fa4b-44d9-b9f0-15fb4559754d" providerId="ADAL" clId="{0788052F-709C-574D-B8BC-9D5830EA5146}"/>
    <pc:docChg chg="undo custSel addSld delSld modSld modMainMaster">
      <pc:chgData name="Jessica Langford" userId="78f0dff6-fa4b-44d9-b9f0-15fb4559754d" providerId="ADAL" clId="{0788052F-709C-574D-B8BC-9D5830EA5146}" dt="2020-02-27T19:06:09.637" v="200" actId="2696"/>
      <pc:docMkLst>
        <pc:docMk/>
      </pc:docMkLst>
      <pc:sldChg chg="add del">
        <pc:chgData name="Jessica Langford" userId="78f0dff6-fa4b-44d9-b9f0-15fb4559754d" providerId="ADAL" clId="{0788052F-709C-574D-B8BC-9D5830EA5146}" dt="2020-02-27T17:29:15.938" v="108" actId="2696"/>
        <pc:sldMkLst>
          <pc:docMk/>
          <pc:sldMk cId="7591057" sldId="256"/>
        </pc:sldMkLst>
      </pc:sldChg>
      <pc:sldChg chg="del">
        <pc:chgData name="Jessica Langford" userId="78f0dff6-fa4b-44d9-b9f0-15fb4559754d" providerId="ADAL" clId="{0788052F-709C-574D-B8BC-9D5830EA5146}" dt="2020-02-27T00:12:55.935" v="63" actId="2696"/>
        <pc:sldMkLst>
          <pc:docMk/>
          <pc:sldMk cId="1981892399" sldId="256"/>
        </pc:sldMkLst>
      </pc:sldChg>
      <pc:sldChg chg="add del">
        <pc:chgData name="Jessica Langford" userId="78f0dff6-fa4b-44d9-b9f0-15fb4559754d" providerId="ADAL" clId="{0788052F-709C-574D-B8BC-9D5830EA5146}" dt="2020-02-27T19:06:09.637" v="200" actId="2696"/>
        <pc:sldMkLst>
          <pc:docMk/>
          <pc:sldMk cId="3449925292" sldId="256"/>
        </pc:sldMkLst>
      </pc:sldChg>
      <pc:sldMasterChg chg="delSldLayout modSldLayout">
        <pc:chgData name="Jessica Langford" userId="78f0dff6-fa4b-44d9-b9f0-15fb4559754d" providerId="ADAL" clId="{0788052F-709C-574D-B8BC-9D5830EA5146}" dt="2020-02-27T18:51:44.605" v="198" actId="1076"/>
        <pc:sldMasterMkLst>
          <pc:docMk/>
          <pc:sldMasterMk cId="563718045" sldId="2147483648"/>
        </pc:sldMasterMkLst>
        <pc:sldLayoutChg chg="del">
          <pc:chgData name="Jessica Langford" userId="78f0dff6-fa4b-44d9-b9f0-15fb4559754d" providerId="ADAL" clId="{0788052F-709C-574D-B8BC-9D5830EA5146}" dt="2020-02-27T17:23:51.728" v="92" actId="2696"/>
          <pc:sldLayoutMkLst>
            <pc:docMk/>
            <pc:sldMasterMk cId="563718045" sldId="2147483648"/>
            <pc:sldLayoutMk cId="2784789402" sldId="2147483649"/>
          </pc:sldLayoutMkLst>
        </pc:sldLayoutChg>
        <pc:sldLayoutChg chg="del">
          <pc:chgData name="Jessica Langford" userId="78f0dff6-fa4b-44d9-b9f0-15fb4559754d" providerId="ADAL" clId="{0788052F-709C-574D-B8BC-9D5830EA5146}" dt="2020-02-27T17:23:51.742" v="93" actId="2696"/>
          <pc:sldLayoutMkLst>
            <pc:docMk/>
            <pc:sldMasterMk cId="563718045" sldId="2147483648"/>
            <pc:sldLayoutMk cId="202132466" sldId="2147483650"/>
          </pc:sldLayoutMkLst>
        </pc:sldLayoutChg>
        <pc:sldLayoutChg chg="del">
          <pc:chgData name="Jessica Langford" userId="78f0dff6-fa4b-44d9-b9f0-15fb4559754d" providerId="ADAL" clId="{0788052F-709C-574D-B8BC-9D5830EA5146}" dt="2020-02-27T17:23:51.752" v="94" actId="2696"/>
          <pc:sldLayoutMkLst>
            <pc:docMk/>
            <pc:sldMasterMk cId="563718045" sldId="2147483648"/>
            <pc:sldLayoutMk cId="366412570" sldId="2147483651"/>
          </pc:sldLayoutMkLst>
        </pc:sldLayoutChg>
        <pc:sldLayoutChg chg="del">
          <pc:chgData name="Jessica Langford" userId="78f0dff6-fa4b-44d9-b9f0-15fb4559754d" providerId="ADAL" clId="{0788052F-709C-574D-B8BC-9D5830EA5146}" dt="2020-02-27T17:23:51.770" v="95" actId="2696"/>
          <pc:sldLayoutMkLst>
            <pc:docMk/>
            <pc:sldMasterMk cId="563718045" sldId="2147483648"/>
            <pc:sldLayoutMk cId="551065403" sldId="2147483652"/>
          </pc:sldLayoutMkLst>
        </pc:sldLayoutChg>
        <pc:sldLayoutChg chg="del">
          <pc:chgData name="Jessica Langford" userId="78f0dff6-fa4b-44d9-b9f0-15fb4559754d" providerId="ADAL" clId="{0788052F-709C-574D-B8BC-9D5830EA5146}" dt="2020-02-27T17:23:51.791" v="96" actId="2696"/>
          <pc:sldLayoutMkLst>
            <pc:docMk/>
            <pc:sldMasterMk cId="563718045" sldId="2147483648"/>
            <pc:sldLayoutMk cId="2696962370" sldId="2147483653"/>
          </pc:sldLayoutMkLst>
        </pc:sldLayoutChg>
        <pc:sldLayoutChg chg="del">
          <pc:chgData name="Jessica Langford" userId="78f0dff6-fa4b-44d9-b9f0-15fb4559754d" providerId="ADAL" clId="{0788052F-709C-574D-B8BC-9D5830EA5146}" dt="2020-02-27T17:23:51.800" v="97" actId="2696"/>
          <pc:sldLayoutMkLst>
            <pc:docMk/>
            <pc:sldMasterMk cId="563718045" sldId="2147483648"/>
            <pc:sldLayoutMk cId="2102188286" sldId="2147483654"/>
          </pc:sldLayoutMkLst>
        </pc:sldLayoutChg>
        <pc:sldLayoutChg chg="del">
          <pc:chgData name="Jessica Langford" userId="78f0dff6-fa4b-44d9-b9f0-15fb4559754d" providerId="ADAL" clId="{0788052F-709C-574D-B8BC-9D5830EA5146}" dt="2020-02-27T17:23:51.807" v="98" actId="2696"/>
          <pc:sldLayoutMkLst>
            <pc:docMk/>
            <pc:sldMasterMk cId="563718045" sldId="2147483648"/>
            <pc:sldLayoutMk cId="1220602930" sldId="2147483655"/>
          </pc:sldLayoutMkLst>
        </pc:sldLayoutChg>
        <pc:sldLayoutChg chg="del">
          <pc:chgData name="Jessica Langford" userId="78f0dff6-fa4b-44d9-b9f0-15fb4559754d" providerId="ADAL" clId="{0788052F-709C-574D-B8BC-9D5830EA5146}" dt="2020-02-27T17:23:51.822" v="99" actId="2696"/>
          <pc:sldLayoutMkLst>
            <pc:docMk/>
            <pc:sldMasterMk cId="563718045" sldId="2147483648"/>
            <pc:sldLayoutMk cId="767914289" sldId="2147483656"/>
          </pc:sldLayoutMkLst>
        </pc:sldLayoutChg>
        <pc:sldLayoutChg chg="del">
          <pc:chgData name="Jessica Langford" userId="78f0dff6-fa4b-44d9-b9f0-15fb4559754d" providerId="ADAL" clId="{0788052F-709C-574D-B8BC-9D5830EA5146}" dt="2020-02-27T17:23:51.833" v="100" actId="2696"/>
          <pc:sldLayoutMkLst>
            <pc:docMk/>
            <pc:sldMasterMk cId="563718045" sldId="2147483648"/>
            <pc:sldLayoutMk cId="569626309" sldId="2147483657"/>
          </pc:sldLayoutMkLst>
        </pc:sldLayoutChg>
        <pc:sldLayoutChg chg="del">
          <pc:chgData name="Jessica Langford" userId="78f0dff6-fa4b-44d9-b9f0-15fb4559754d" providerId="ADAL" clId="{0788052F-709C-574D-B8BC-9D5830EA5146}" dt="2020-02-27T17:23:51.848" v="101" actId="2696"/>
          <pc:sldLayoutMkLst>
            <pc:docMk/>
            <pc:sldMasterMk cId="563718045" sldId="2147483648"/>
            <pc:sldLayoutMk cId="969090278" sldId="2147483658"/>
          </pc:sldLayoutMkLst>
        </pc:sldLayoutChg>
        <pc:sldLayoutChg chg="del">
          <pc:chgData name="Jessica Langford" userId="78f0dff6-fa4b-44d9-b9f0-15fb4559754d" providerId="ADAL" clId="{0788052F-709C-574D-B8BC-9D5830EA5146}" dt="2020-02-27T17:23:51.861" v="102" actId="2696"/>
          <pc:sldLayoutMkLst>
            <pc:docMk/>
            <pc:sldMasterMk cId="563718045" sldId="2147483648"/>
            <pc:sldLayoutMk cId="3792697467" sldId="2147483659"/>
          </pc:sldLayoutMkLst>
        </pc:sldLayoutChg>
        <pc:sldLayoutChg chg="addSp delSp modSp setBg">
          <pc:chgData name="Jessica Langford" userId="78f0dff6-fa4b-44d9-b9f0-15fb4559754d" providerId="ADAL" clId="{0788052F-709C-574D-B8BC-9D5830EA5146}" dt="2020-02-27T18:51:44.605" v="198" actId="1076"/>
          <pc:sldLayoutMkLst>
            <pc:docMk/>
            <pc:sldMasterMk cId="563718045" sldId="2147483648"/>
            <pc:sldLayoutMk cId="389739962" sldId="2147483660"/>
          </pc:sldLayoutMkLst>
          <pc:spChg chg="add del">
            <ac:chgData name="Jessica Langford" userId="78f0dff6-fa4b-44d9-b9f0-15fb4559754d" providerId="ADAL" clId="{0788052F-709C-574D-B8BC-9D5830EA5146}" dt="2020-02-27T17:22:15.835" v="64" actId="11529"/>
            <ac:spMkLst>
              <pc:docMk/>
              <pc:sldMasterMk cId="563718045" sldId="2147483648"/>
              <pc:sldLayoutMk cId="389739962" sldId="2147483660"/>
              <ac:spMk id="2" creationId="{F1653907-E569-4843-84C5-3512373C42C3}"/>
            </ac:spMkLst>
          </pc:spChg>
          <pc:spChg chg="add mod">
            <ac:chgData name="Jessica Langford" userId="78f0dff6-fa4b-44d9-b9f0-15fb4559754d" providerId="ADAL" clId="{0788052F-709C-574D-B8BC-9D5830EA5146}" dt="2020-02-27T17:23:45.255" v="91" actId="1036"/>
            <ac:spMkLst>
              <pc:docMk/>
              <pc:sldMasterMk cId="563718045" sldId="2147483648"/>
              <pc:sldLayoutMk cId="389739962" sldId="2147483660"/>
              <ac:spMk id="3" creationId="{B642B90D-BEF9-0340-AE14-AE3E9B2FF6B1}"/>
            </ac:spMkLst>
          </pc:spChg>
          <pc:spChg chg="add mod">
            <ac:chgData name="Jessica Langford" userId="78f0dff6-fa4b-44d9-b9f0-15fb4559754d" providerId="ADAL" clId="{0788052F-709C-574D-B8BC-9D5830EA5146}" dt="2020-02-27T00:10:03.983" v="7" actId="20577"/>
            <ac:spMkLst>
              <pc:docMk/>
              <pc:sldMasterMk cId="563718045" sldId="2147483648"/>
              <pc:sldLayoutMk cId="389739962" sldId="2147483660"/>
              <ac:spMk id="7" creationId="{2E14FF1A-D81A-CC4C-A298-8B0CFF75C270}"/>
            </ac:spMkLst>
          </pc:spChg>
          <pc:spChg chg="add">
            <ac:chgData name="Jessica Langford" userId="78f0dff6-fa4b-44d9-b9f0-15fb4559754d" providerId="ADAL" clId="{0788052F-709C-574D-B8BC-9D5830EA5146}" dt="2020-02-27T00:08:53.308" v="0"/>
            <ac:spMkLst>
              <pc:docMk/>
              <pc:sldMasterMk cId="563718045" sldId="2147483648"/>
              <pc:sldLayoutMk cId="389739962" sldId="2147483660"/>
              <ac:spMk id="8" creationId="{D8E878D4-2B07-194E-8FB0-5BB5F1858FD4}"/>
            </ac:spMkLst>
          </pc:spChg>
          <pc:spChg chg="add mod">
            <ac:chgData name="Jessica Langford" userId="78f0dff6-fa4b-44d9-b9f0-15fb4559754d" providerId="ADAL" clId="{0788052F-709C-574D-B8BC-9D5830EA5146}" dt="2020-02-27T00:11:34.153" v="37" actId="14100"/>
            <ac:spMkLst>
              <pc:docMk/>
              <pc:sldMasterMk cId="563718045" sldId="2147483648"/>
              <pc:sldLayoutMk cId="389739962" sldId="2147483660"/>
              <ac:spMk id="9" creationId="{AECDB4D8-C77F-0541-81F5-CB8A51C1D3D0}"/>
            </ac:spMkLst>
          </pc:spChg>
          <pc:spChg chg="add mod">
            <ac:chgData name="Jessica Langford" userId="78f0dff6-fa4b-44d9-b9f0-15fb4559754d" providerId="ADAL" clId="{0788052F-709C-574D-B8BC-9D5830EA5146}" dt="2020-02-27T17:26:56.327" v="106" actId="20577"/>
            <ac:spMkLst>
              <pc:docMk/>
              <pc:sldMasterMk cId="563718045" sldId="2147483648"/>
              <pc:sldLayoutMk cId="389739962" sldId="2147483660"/>
              <ac:spMk id="10" creationId="{D2E36C19-5756-004D-8BA5-2B536E78EB3D}"/>
            </ac:spMkLst>
          </pc:spChg>
          <pc:spChg chg="add del">
            <ac:chgData name="Jessica Langford" userId="78f0dff6-fa4b-44d9-b9f0-15fb4559754d" providerId="ADAL" clId="{0788052F-709C-574D-B8BC-9D5830EA5146}" dt="2020-02-27T18:45:32.389" v="162" actId="478"/>
            <ac:spMkLst>
              <pc:docMk/>
              <pc:sldMasterMk cId="563718045" sldId="2147483648"/>
              <pc:sldLayoutMk cId="389739962" sldId="2147483660"/>
              <ac:spMk id="11" creationId="{4F37FE3B-75F8-A641-82F1-0047FD6FF2EC}"/>
            </ac:spMkLst>
          </pc:spChg>
          <pc:spChg chg="add del">
            <ac:chgData name="Jessica Langford" userId="78f0dff6-fa4b-44d9-b9f0-15fb4559754d" providerId="ADAL" clId="{0788052F-709C-574D-B8BC-9D5830EA5146}" dt="2020-02-27T18:45:32.389" v="162" actId="478"/>
            <ac:spMkLst>
              <pc:docMk/>
              <pc:sldMasterMk cId="563718045" sldId="2147483648"/>
              <pc:sldLayoutMk cId="389739962" sldId="2147483660"/>
              <ac:spMk id="12" creationId="{6EA651FD-68C7-0D49-AD14-C0C66A7B3CC9}"/>
            </ac:spMkLst>
          </pc:spChg>
          <pc:spChg chg="add del">
            <ac:chgData name="Jessica Langford" userId="78f0dff6-fa4b-44d9-b9f0-15fb4559754d" providerId="ADAL" clId="{0788052F-709C-574D-B8BC-9D5830EA5146}" dt="2020-02-27T18:45:32.389" v="162" actId="478"/>
            <ac:spMkLst>
              <pc:docMk/>
              <pc:sldMasterMk cId="563718045" sldId="2147483648"/>
              <pc:sldLayoutMk cId="389739962" sldId="2147483660"/>
              <ac:spMk id="13" creationId="{3F6953C9-68FA-0C47-A669-33AB8FC01DAC}"/>
            </ac:spMkLst>
          </pc:spChg>
          <pc:spChg chg="add mod">
            <ac:chgData name="Jessica Langford" userId="78f0dff6-fa4b-44d9-b9f0-15fb4559754d" providerId="ADAL" clId="{0788052F-709C-574D-B8BC-9D5830EA5146}" dt="2020-02-27T18:39:21.398" v="132" actId="1035"/>
            <ac:spMkLst>
              <pc:docMk/>
              <pc:sldMasterMk cId="563718045" sldId="2147483648"/>
              <pc:sldLayoutMk cId="389739962" sldId="2147483660"/>
              <ac:spMk id="14" creationId="{72A6B217-F181-FB44-A0F7-88520513741A}"/>
            </ac:spMkLst>
          </pc:spChg>
          <pc:spChg chg="add mod">
            <ac:chgData name="Jessica Langford" userId="78f0dff6-fa4b-44d9-b9f0-15fb4559754d" providerId="ADAL" clId="{0788052F-709C-574D-B8BC-9D5830EA5146}" dt="2020-02-27T18:39:09.942" v="128" actId="1037"/>
            <ac:spMkLst>
              <pc:docMk/>
              <pc:sldMasterMk cId="563718045" sldId="2147483648"/>
              <pc:sldLayoutMk cId="389739962" sldId="2147483660"/>
              <ac:spMk id="15" creationId="{4405793F-FBC7-1947-8106-40C537840D60}"/>
            </ac:spMkLst>
          </pc:spChg>
          <pc:spChg chg="add mod">
            <ac:chgData name="Jessica Langford" userId="78f0dff6-fa4b-44d9-b9f0-15fb4559754d" providerId="ADAL" clId="{0788052F-709C-574D-B8BC-9D5830EA5146}" dt="2020-02-27T18:39:09.942" v="128" actId="1037"/>
            <ac:spMkLst>
              <pc:docMk/>
              <pc:sldMasterMk cId="563718045" sldId="2147483648"/>
              <pc:sldLayoutMk cId="389739962" sldId="2147483660"/>
              <ac:spMk id="16" creationId="{F0ADD471-8057-2248-9807-0C317BA98A65}"/>
            </ac:spMkLst>
          </pc:spChg>
          <pc:spChg chg="add mod">
            <ac:chgData name="Jessica Langford" userId="78f0dff6-fa4b-44d9-b9f0-15fb4559754d" providerId="ADAL" clId="{0788052F-709C-574D-B8BC-9D5830EA5146}" dt="2020-02-27T18:51:06.486" v="176" actId="1037"/>
            <ac:spMkLst>
              <pc:docMk/>
              <pc:sldMasterMk cId="563718045" sldId="2147483648"/>
              <pc:sldLayoutMk cId="389739962" sldId="2147483660"/>
              <ac:spMk id="17" creationId="{6363B4A7-AC43-5747-8C60-B8D6F1A32770}"/>
            </ac:spMkLst>
          </pc:spChg>
          <pc:spChg chg="add mod">
            <ac:chgData name="Jessica Langford" userId="78f0dff6-fa4b-44d9-b9f0-15fb4559754d" providerId="ADAL" clId="{0788052F-709C-574D-B8BC-9D5830EA5146}" dt="2020-02-27T18:51:16.117" v="178" actId="1038"/>
            <ac:spMkLst>
              <pc:docMk/>
              <pc:sldMasterMk cId="563718045" sldId="2147483648"/>
              <pc:sldLayoutMk cId="389739962" sldId="2147483660"/>
              <ac:spMk id="18" creationId="{F240B7A4-1782-EB41-94E3-5F9081391A71}"/>
            </ac:spMkLst>
          </pc:spChg>
          <pc:spChg chg="add mod">
            <ac:chgData name="Jessica Langford" userId="78f0dff6-fa4b-44d9-b9f0-15fb4559754d" providerId="ADAL" clId="{0788052F-709C-574D-B8BC-9D5830EA5146}" dt="2020-02-27T18:51:33.639" v="195" actId="1038"/>
            <ac:spMkLst>
              <pc:docMk/>
              <pc:sldMasterMk cId="563718045" sldId="2147483648"/>
              <pc:sldLayoutMk cId="389739962" sldId="2147483660"/>
              <ac:spMk id="19" creationId="{F52D3824-B6BD-A448-A720-7F3715B876CC}"/>
            </ac:spMkLst>
          </pc:spChg>
          <pc:spChg chg="add mod">
            <ac:chgData name="Jessica Langford" userId="78f0dff6-fa4b-44d9-b9f0-15fb4559754d" providerId="ADAL" clId="{0788052F-709C-574D-B8BC-9D5830EA5146}" dt="2020-02-27T18:51:44.605" v="198" actId="1076"/>
            <ac:spMkLst>
              <pc:docMk/>
              <pc:sldMasterMk cId="563718045" sldId="2147483648"/>
              <pc:sldLayoutMk cId="389739962" sldId="2147483660"/>
              <ac:spMk id="20" creationId="{014705DC-8916-CF45-A7CE-11944E3446D6}"/>
            </ac:spMkLst>
          </pc:spChg>
          <pc:spChg chg="add del">
            <ac:chgData name="Jessica Langford" userId="78f0dff6-fa4b-44d9-b9f0-15fb4559754d" providerId="ADAL" clId="{0788052F-709C-574D-B8BC-9D5830EA5146}" dt="2020-02-27T00:09:37.865" v="2" actId="11529"/>
            <ac:spMkLst>
              <pc:docMk/>
              <pc:sldMasterMk cId="563718045" sldId="2147483648"/>
              <pc:sldLayoutMk cId="389739962" sldId="2147483660"/>
              <ac:spMk id="20" creationId="{E7F3D747-92B3-954F-AFD9-FDE0232F52DE}"/>
            </ac:spMkLst>
          </pc:spChg>
          <pc:spChg chg="add mod">
            <ac:chgData name="Jessica Langford" userId="78f0dff6-fa4b-44d9-b9f0-15fb4559754d" providerId="ADAL" clId="{0788052F-709C-574D-B8BC-9D5830EA5146}" dt="2020-02-27T00:10:42.167" v="26" actId="14100"/>
            <ac:spMkLst>
              <pc:docMk/>
              <pc:sldMasterMk cId="563718045" sldId="2147483648"/>
              <pc:sldLayoutMk cId="389739962" sldId="2147483660"/>
              <ac:spMk id="21" creationId="{D35B91AC-994D-7A40-B3BE-6D295CFA0A18}"/>
            </ac:spMkLst>
          </pc:spChg>
          <pc:spChg chg="add mod">
            <ac:chgData name="Jessica Langford" userId="78f0dff6-fa4b-44d9-b9f0-15fb4559754d" providerId="ADAL" clId="{0788052F-709C-574D-B8BC-9D5830EA5146}" dt="2020-02-27T18:51:44.605" v="198" actId="1076"/>
            <ac:spMkLst>
              <pc:docMk/>
              <pc:sldMasterMk cId="563718045" sldId="2147483648"/>
              <pc:sldLayoutMk cId="389739962" sldId="2147483660"/>
              <ac:spMk id="22" creationId="{80588E42-2D09-D146-A212-D9A2CE9F86DE}"/>
            </ac:spMkLst>
          </pc:spChg>
          <pc:spChg chg="add del">
            <ac:chgData name="Jessica Langford" userId="78f0dff6-fa4b-44d9-b9f0-15fb4559754d" providerId="ADAL" clId="{0788052F-709C-574D-B8BC-9D5830EA5146}" dt="2020-02-27T00:10:50.754" v="27" actId="11529"/>
            <ac:spMkLst>
              <pc:docMk/>
              <pc:sldMasterMk cId="563718045" sldId="2147483648"/>
              <pc:sldLayoutMk cId="389739962" sldId="2147483660"/>
              <ac:spMk id="22" creationId="{9EEEADF9-A3D6-7643-AED9-117B6DC5EE54}"/>
            </ac:spMkLst>
          </pc:spChg>
          <pc:spChg chg="add mod">
            <ac:chgData name="Jessica Langford" userId="78f0dff6-fa4b-44d9-b9f0-15fb4559754d" providerId="ADAL" clId="{0788052F-709C-574D-B8BC-9D5830EA5146}" dt="2020-02-27T00:12:33.104" v="62" actId="1038"/>
            <ac:spMkLst>
              <pc:docMk/>
              <pc:sldMasterMk cId="563718045" sldId="2147483648"/>
              <pc:sldLayoutMk cId="389739962" sldId="2147483660"/>
              <ac:spMk id="23" creationId="{D190E53A-7F26-C44B-907E-7D0A07340077}"/>
            </ac:spMkLst>
          </pc:spChg>
          <pc:spChg chg="add mod">
            <ac:chgData name="Jessica Langford" userId="78f0dff6-fa4b-44d9-b9f0-15fb4559754d" providerId="ADAL" clId="{0788052F-709C-574D-B8BC-9D5830EA5146}" dt="2020-02-27T18:51:44.605" v="198" actId="1076"/>
            <ac:spMkLst>
              <pc:docMk/>
              <pc:sldMasterMk cId="563718045" sldId="2147483648"/>
              <pc:sldLayoutMk cId="389739962" sldId="2147483660"/>
              <ac:spMk id="24" creationId="{B4E12132-5EAC-C640-A667-C8937610006C}"/>
            </ac:spMkLst>
          </pc:spChg>
          <pc:spChg chg="add del mod">
            <ac:chgData name="Jessica Langford" userId="78f0dff6-fa4b-44d9-b9f0-15fb4559754d" providerId="ADAL" clId="{0788052F-709C-574D-B8BC-9D5830EA5146}" dt="2020-02-27T18:51:39.044" v="196" actId="478"/>
            <ac:spMkLst>
              <pc:docMk/>
              <pc:sldMasterMk cId="563718045" sldId="2147483648"/>
              <pc:sldLayoutMk cId="389739962" sldId="2147483660"/>
              <ac:spMk id="31" creationId="{F5B7B27A-2999-2442-9511-97866CD7020D}"/>
            </ac:spMkLst>
          </pc:spChg>
          <pc:spChg chg="add del mod">
            <ac:chgData name="Jessica Langford" userId="78f0dff6-fa4b-44d9-b9f0-15fb4559754d" providerId="ADAL" clId="{0788052F-709C-574D-B8BC-9D5830EA5146}" dt="2020-02-27T18:51:39.044" v="196" actId="478"/>
            <ac:spMkLst>
              <pc:docMk/>
              <pc:sldMasterMk cId="563718045" sldId="2147483648"/>
              <pc:sldLayoutMk cId="389739962" sldId="2147483660"/>
              <ac:spMk id="32" creationId="{90203017-4E3D-9142-856B-33179AAC039A}"/>
            </ac:spMkLst>
          </pc:spChg>
          <pc:spChg chg="add del mod">
            <ac:chgData name="Jessica Langford" userId="78f0dff6-fa4b-44d9-b9f0-15fb4559754d" providerId="ADAL" clId="{0788052F-709C-574D-B8BC-9D5830EA5146}" dt="2020-02-27T18:51:39.044" v="196" actId="478"/>
            <ac:spMkLst>
              <pc:docMk/>
              <pc:sldMasterMk cId="563718045" sldId="2147483648"/>
              <pc:sldLayoutMk cId="389739962" sldId="2147483660"/>
              <ac:spMk id="33" creationId="{3D7E7556-074D-2D45-A39A-B74DEF83E472}"/>
            </ac:spMkLst>
          </pc:spChg>
          <pc:grpChg chg="add del mod">
            <ac:chgData name="Jessica Langford" userId="78f0dff6-fa4b-44d9-b9f0-15fb4559754d" providerId="ADAL" clId="{0788052F-709C-574D-B8BC-9D5830EA5146}" dt="2020-02-27T18:39:26.904" v="133" actId="478"/>
            <ac:grpSpMkLst>
              <pc:docMk/>
              <pc:sldMasterMk cId="563718045" sldId="2147483648"/>
              <pc:sldLayoutMk cId="389739962" sldId="2147483660"/>
              <ac:grpSpMk id="20" creationId="{60261431-A77C-E141-A32E-116241D48CD4}"/>
            </ac:grpSpMkLst>
          </pc:grpChg>
          <pc:grpChg chg="add del">
            <ac:chgData name="Jessica Langford" userId="78f0dff6-fa4b-44d9-b9f0-15fb4559754d" providerId="ADAL" clId="{0788052F-709C-574D-B8BC-9D5830EA5146}" dt="2020-02-27T18:45:49.893" v="165" actId="478"/>
            <ac:grpSpMkLst>
              <pc:docMk/>
              <pc:sldMasterMk cId="563718045" sldId="2147483648"/>
              <pc:sldLayoutMk cId="389739962" sldId="2147483660"/>
              <ac:grpSpMk id="20" creationId="{78ED3F68-92EC-8A40-A5F4-815A1F98F983}"/>
            </ac:grpSpMkLst>
          </pc:grpChg>
          <pc:grpChg chg="add del mod">
            <ac:chgData name="Jessica Langford" userId="78f0dff6-fa4b-44d9-b9f0-15fb4559754d" providerId="ADAL" clId="{0788052F-709C-574D-B8BC-9D5830EA5146}" dt="2020-02-27T18:39:27.640" v="134" actId="478"/>
            <ac:grpSpMkLst>
              <pc:docMk/>
              <pc:sldMasterMk cId="563718045" sldId="2147483648"/>
              <pc:sldLayoutMk cId="389739962" sldId="2147483660"/>
              <ac:grpSpMk id="126" creationId="{1F08A8A2-5D35-E44D-B1CB-16F3680BC8C9}"/>
            </ac:grpSpMkLst>
          </pc:grpChg>
          <pc:grpChg chg="add del mod">
            <ac:chgData name="Jessica Langford" userId="78f0dff6-fa4b-44d9-b9f0-15fb4559754d" providerId="ADAL" clId="{0788052F-709C-574D-B8BC-9D5830EA5146}" dt="2020-02-27T18:39:29.382" v="135" actId="478"/>
            <ac:grpSpMkLst>
              <pc:docMk/>
              <pc:sldMasterMk cId="563718045" sldId="2147483648"/>
              <pc:sldLayoutMk cId="389739962" sldId="2147483660"/>
              <ac:grpSpMk id="233" creationId="{FE139CAB-7789-2346-AA55-EC007BD48C8C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forecast">
    <p:bg>
      <p:bgPr>
        <a:solidFill>
          <a:srgbClr val="31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14FF1A-D81A-CC4C-A298-8B0CFF75C270}"/>
              </a:ext>
            </a:extLst>
          </p:cNvPr>
          <p:cNvSpPr txBox="1"/>
          <p:nvPr userDrawn="1"/>
        </p:nvSpPr>
        <p:spPr>
          <a:xfrm>
            <a:off x="212943" y="212942"/>
            <a:ext cx="60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MONTHLY REVENUE FORECAST:</a:t>
            </a:r>
            <a:endParaRPr lang="en-US" sz="2400" dirty="0">
              <a:solidFill>
                <a:srgbClr val="BBE6E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878D4-2B07-194E-8FB0-5BB5F1858FD4}"/>
              </a:ext>
            </a:extLst>
          </p:cNvPr>
          <p:cNvSpPr txBox="1"/>
          <p:nvPr userDrawn="1"/>
        </p:nvSpPr>
        <p:spPr>
          <a:xfrm>
            <a:off x="212943" y="1045738"/>
            <a:ext cx="38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HISTORICAL TREND + </a:t>
            </a:r>
            <a:r>
              <a:rPr lang="en-US" dirty="0">
                <a:solidFill>
                  <a:srgbClr val="BBE6EF"/>
                </a:solidFill>
              </a:rPr>
              <a:t>FORECAST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DB4D8-C77F-0541-81F5-CB8A51C1D3D0}"/>
              </a:ext>
            </a:extLst>
          </p:cNvPr>
          <p:cNvSpPr txBox="1"/>
          <p:nvPr userDrawn="1"/>
        </p:nvSpPr>
        <p:spPr>
          <a:xfrm>
            <a:off x="7127310" y="1045738"/>
            <a:ext cx="31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MONTHLY REVENUE FORECAST:</a:t>
            </a:r>
            <a:endParaRPr lang="en-US" dirty="0">
              <a:solidFill>
                <a:srgbClr val="BBE6E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36C19-5756-004D-8BA5-2B536E78EB3D}"/>
              </a:ext>
            </a:extLst>
          </p:cNvPr>
          <p:cNvSpPr txBox="1"/>
          <p:nvPr userDrawn="1"/>
        </p:nvSpPr>
        <p:spPr>
          <a:xfrm>
            <a:off x="7127310" y="4006903"/>
            <a:ext cx="29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 OF </a:t>
            </a:r>
            <a:r>
              <a:rPr lang="en-US" dirty="0">
                <a:solidFill>
                  <a:srgbClr val="BBE6EF"/>
                </a:solidFill>
              </a:rPr>
              <a:t>         </a:t>
            </a:r>
            <a:r>
              <a:rPr lang="en-US" dirty="0">
                <a:solidFill>
                  <a:schemeClr val="bg1"/>
                </a:solidFill>
              </a:rPr>
              <a:t>     PREDICTION</a:t>
            </a:r>
            <a:endParaRPr lang="en-US" dirty="0">
              <a:solidFill>
                <a:srgbClr val="BBE6E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6B217-F181-FB44-A0F7-88520513741A}"/>
              </a:ext>
            </a:extLst>
          </p:cNvPr>
          <p:cNvSpPr txBox="1"/>
          <p:nvPr userDrawn="1"/>
        </p:nvSpPr>
        <p:spPr>
          <a:xfrm rot="16200000">
            <a:off x="-440674" y="2187344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CALL CENTER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5793F-FBC7-1947-8106-40C537840D60}"/>
              </a:ext>
            </a:extLst>
          </p:cNvPr>
          <p:cNvSpPr txBox="1"/>
          <p:nvPr userDrawn="1"/>
        </p:nvSpPr>
        <p:spPr>
          <a:xfrm rot="16200000">
            <a:off x="-440674" y="4005022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ONLINE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DD471-8057-2248-9807-0C317BA98A65}"/>
              </a:ext>
            </a:extLst>
          </p:cNvPr>
          <p:cNvSpPr txBox="1"/>
          <p:nvPr userDrawn="1"/>
        </p:nvSpPr>
        <p:spPr>
          <a:xfrm rot="16200000">
            <a:off x="-440674" y="5785375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3B4A7-AC43-5747-8C60-B8D6F1A32770}"/>
              </a:ext>
            </a:extLst>
          </p:cNvPr>
          <p:cNvSpPr txBox="1"/>
          <p:nvPr userDrawn="1"/>
        </p:nvSpPr>
        <p:spPr>
          <a:xfrm>
            <a:off x="6983325" y="3259723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CALL CENTER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0B7A4-1782-EB41-94E3-5F9081391A71}"/>
              </a:ext>
            </a:extLst>
          </p:cNvPr>
          <p:cNvSpPr txBox="1"/>
          <p:nvPr userDrawn="1"/>
        </p:nvSpPr>
        <p:spPr>
          <a:xfrm>
            <a:off x="8751517" y="3259723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ONLINE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D3824-B6BD-A448-A720-7F3715B876CC}"/>
              </a:ext>
            </a:extLst>
          </p:cNvPr>
          <p:cNvSpPr txBox="1"/>
          <p:nvPr userDrawn="1"/>
        </p:nvSpPr>
        <p:spPr>
          <a:xfrm>
            <a:off x="10557419" y="3259723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B91AC-994D-7A40-B3BE-6D295CFA0A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50298" y="236692"/>
            <a:ext cx="3913047" cy="461963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400" kern="1200" dirty="0" smtClean="0">
                <a:solidFill>
                  <a:srgbClr val="BBE6E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190E53A-7F26-C44B-907E-7D0A073400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94649" y="1076516"/>
            <a:ext cx="4539505" cy="3385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rgbClr val="BBE6E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B90D-BEF9-0340-AE14-AE3E9B2FF6B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42193" y="4033021"/>
            <a:ext cx="1446212" cy="34607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rgbClr val="BBE6EF"/>
                </a:solidFill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705DC-8916-CF45-A7CE-11944E3446D6}"/>
              </a:ext>
            </a:extLst>
          </p:cNvPr>
          <p:cNvSpPr txBox="1"/>
          <p:nvPr userDrawn="1"/>
        </p:nvSpPr>
        <p:spPr>
          <a:xfrm>
            <a:off x="6983325" y="6282754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CALL CENTER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588E42-2D09-D146-A212-D9A2CE9F86DE}"/>
              </a:ext>
            </a:extLst>
          </p:cNvPr>
          <p:cNvSpPr txBox="1"/>
          <p:nvPr userDrawn="1"/>
        </p:nvSpPr>
        <p:spPr>
          <a:xfrm>
            <a:off x="8751517" y="6282754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ONLINE</a:t>
            </a:r>
            <a:endParaRPr lang="en-US" sz="1600" dirty="0">
              <a:solidFill>
                <a:srgbClr val="BBE6E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12132-5EAC-C640-A667-C8937610006C}"/>
              </a:ext>
            </a:extLst>
          </p:cNvPr>
          <p:cNvSpPr txBox="1"/>
          <p:nvPr userDrawn="1"/>
        </p:nvSpPr>
        <p:spPr>
          <a:xfrm>
            <a:off x="10557419" y="6282754"/>
            <a:ext cx="1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POS</a:t>
            </a:r>
            <a:endParaRPr lang="en-US" sz="1600" dirty="0">
              <a:solidFill>
                <a:srgbClr val="BBE6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593EB-D74A-6640-923F-ABAAFE65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696D-A841-D64D-93C7-EDE09DE7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A955-38B7-5D42-9CF6-B9AA51EAA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6790-28F0-4F4E-801E-4FF8D44F738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2A40-8D08-9344-A966-24BFA0B9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B95C-3290-0542-BD88-9EBBE4F0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D3D5-942F-284E-A412-5A1E03988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Langford</dc:creator>
  <cp:lastModifiedBy>Jessica Langford</cp:lastModifiedBy>
  <cp:revision>6</cp:revision>
  <dcterms:created xsi:type="dcterms:W3CDTF">2020-02-21T22:29:40Z</dcterms:created>
  <dcterms:modified xsi:type="dcterms:W3CDTF">2020-02-27T19:06:10Z</dcterms:modified>
</cp:coreProperties>
</file>