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2" r:id="rId6"/>
    <p:sldId id="262" r:id="rId7"/>
    <p:sldId id="277" r:id="rId8"/>
    <p:sldId id="263" r:id="rId9"/>
    <p:sldId id="264" r:id="rId10"/>
    <p:sldId id="265" r:id="rId11"/>
    <p:sldId id="275" r:id="rId12"/>
    <p:sldId id="271" r:id="rId13"/>
    <p:sldId id="270" r:id="rId14"/>
    <p:sldId id="27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F3B-E707-4158-872C-13124FBE41F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A23-B6A2-47A0-9F0D-312FF2C90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99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F3B-E707-4158-872C-13124FBE41F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A23-B6A2-47A0-9F0D-312FF2C90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71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F3B-E707-4158-872C-13124FBE41F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A23-B6A2-47A0-9F0D-312FF2C90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0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F3B-E707-4158-872C-13124FBE41F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A23-B6A2-47A0-9F0D-312FF2C90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52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F3B-E707-4158-872C-13124FBE41F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A23-B6A2-47A0-9F0D-312FF2C90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8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F3B-E707-4158-872C-13124FBE41F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A23-B6A2-47A0-9F0D-312FF2C90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9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F3B-E707-4158-872C-13124FBE41F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A23-B6A2-47A0-9F0D-312FF2C90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03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F3B-E707-4158-872C-13124FBE41F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A23-B6A2-47A0-9F0D-312FF2C90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25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F3B-E707-4158-872C-13124FBE41F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A23-B6A2-47A0-9F0D-312FF2C90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34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F3B-E707-4158-872C-13124FBE41F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A23-B6A2-47A0-9F0D-312FF2C90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5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F3B-E707-4158-872C-13124FBE41F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6A23-B6A2-47A0-9F0D-312FF2C90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1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CF3B-E707-4158-872C-13124FBE41F8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F6A23-B6A2-47A0-9F0D-312FF2C902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zure.microsoft.com/en-us/documentation/articles/hdinsight-develop-deploy-java-mapreduce-linu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ortonworks.com/downloads/#sandbox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.cc.columbia.edu/pub/software/apache/maven/maven-3/3.0.5/binaries/apache-maven-3.0.5-bin.tar.g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How to Install </a:t>
            </a:r>
            <a:r>
              <a:rPr lang="en-US" altLang="zh-TW" dirty="0" err="1"/>
              <a:t>Hortontworks</a:t>
            </a:r>
            <a:r>
              <a:rPr lang="en-US" altLang="zh-TW" dirty="0"/>
              <a:t> Sandbox and Build a MapReduce program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altLang="zh-TW" dirty="0"/>
              <a:t>2018.10.5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6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</a:t>
            </a:r>
            <a:r>
              <a:rPr lang="zh-TW" altLang="en-US" dirty="0"/>
              <a:t> </a:t>
            </a:r>
            <a:r>
              <a:rPr lang="en-US" altLang="zh-TW" dirty="0"/>
              <a:t>Maven(2/2)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/>
              <a:t>Finally, </a:t>
            </a:r>
            <a:r>
              <a:rPr lang="en-US" altLang="zh-TW" dirty="0">
                <a:solidFill>
                  <a:srgbClr val="FF0000"/>
                </a:solidFill>
              </a:rPr>
              <a:t>log out and log in again </a:t>
            </a:r>
            <a:r>
              <a:rPr lang="en-US" altLang="zh-TW" dirty="0"/>
              <a:t>to activate the above environment variables.</a:t>
            </a:r>
          </a:p>
          <a:p>
            <a:pPr fontAlgn="base"/>
            <a:r>
              <a:rPr lang="en-US" altLang="zh-TW" dirty="0"/>
              <a:t>To verify successful installation of maven, check the version of maven:</a:t>
            </a:r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" b="1"/>
          <a:stretch/>
        </p:blipFill>
        <p:spPr>
          <a:xfrm>
            <a:off x="220828" y="4422371"/>
            <a:ext cx="11374562" cy="175459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06646" y="3324677"/>
            <a:ext cx="757300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altLang="zh-TW" sz="2800" dirty="0" err="1"/>
              <a:t>mvn</a:t>
            </a:r>
            <a:r>
              <a:rPr lang="en-US" altLang="zh-TW" sz="2800" dirty="0"/>
              <a:t> -version</a:t>
            </a:r>
          </a:p>
        </p:txBody>
      </p:sp>
    </p:spTree>
    <p:extLst>
      <p:ext uri="{BB962C8B-B14F-4D97-AF65-F5344CB8AC3E}">
        <p14:creationId xmlns:p14="http://schemas.microsoft.com/office/powerpoint/2010/main" val="324123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a new </a:t>
            </a:r>
            <a:r>
              <a:rPr lang="en-US" altLang="zh-TW" dirty="0" err="1"/>
              <a:t>MapReduce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>
                <a:hlinkClick r:id="rId2"/>
              </a:rPr>
              <a:t>https://azure.microsoft.com/en-us/documentation/articles/hdinsight-develop-deploy-java-mapreduce-linux/</a:t>
            </a:r>
            <a:endParaRPr lang="en-US" altLang="zh-TW" sz="2400" dirty="0"/>
          </a:p>
          <a:p>
            <a:r>
              <a:rPr lang="en-US" altLang="zh-TW" sz="2400" dirty="0"/>
              <a:t>(root/.m2 </a:t>
            </a:r>
            <a:r>
              <a:rPr lang="zh-TW" altLang="en-US" sz="2400" dirty="0"/>
              <a:t>裡面建立一個檔案</a:t>
            </a:r>
            <a:r>
              <a:rPr lang="en-US" altLang="zh-TW" sz="2400" dirty="0"/>
              <a:t>settings.xml</a:t>
            </a:r>
            <a:r>
              <a:rPr lang="zh-TW" altLang="en-US" sz="2400" dirty="0"/>
              <a:t>，然後貼上下圖的程式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FROM</a:t>
            </a:r>
            <a:r>
              <a:rPr lang="zh-TW" altLang="en-US" sz="2400" dirty="0"/>
              <a:t> </a:t>
            </a:r>
            <a:r>
              <a:rPr lang="zh-TW" altLang="en-US" sz="2400" b="1" dirty="0">
                <a:solidFill>
                  <a:srgbClr val="FF0000"/>
                </a:solidFill>
              </a:rPr>
              <a:t>建立 </a:t>
            </a:r>
            <a:r>
              <a:rPr lang="en-US" altLang="zh-TW" sz="2400" b="1" dirty="0">
                <a:solidFill>
                  <a:srgbClr val="FF0000"/>
                </a:solidFill>
              </a:rPr>
              <a:t>Maven </a:t>
            </a:r>
            <a:r>
              <a:rPr lang="zh-TW" altLang="en-US" sz="2400" b="1" dirty="0">
                <a:solidFill>
                  <a:srgbClr val="FF0000"/>
                </a:solidFill>
              </a:rPr>
              <a:t>專案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TO</a:t>
            </a:r>
            <a:r>
              <a:rPr lang="zh-TW" altLang="en-US" sz="2400" dirty="0"/>
              <a:t> </a:t>
            </a:r>
            <a:r>
              <a:rPr lang="zh-TW" altLang="en-US" sz="2400" b="1" dirty="0">
                <a:solidFill>
                  <a:srgbClr val="FF0000"/>
                </a:solidFill>
              </a:rPr>
              <a:t>建置應用程式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編輯檔案時如果遇到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notepad command not found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，請改用</a:t>
            </a:r>
            <a:r>
              <a:rPr lang="en-US" altLang="zh-TW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sudo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vi </a:t>
            </a:r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檔案名稱編輯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AF7560-7B35-41A3-B7B1-5E0E1655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343" y="3105944"/>
            <a:ext cx="63817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5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Copy your input file to </a:t>
            </a:r>
            <a:r>
              <a:rPr lang="en-US" altLang="zh-TW" dirty="0" err="1"/>
              <a:t>hdfs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sz="3200" dirty="0"/>
              <a:t>Make a new file on hdfs</a:t>
            </a:r>
          </a:p>
          <a:p>
            <a:endParaRPr lang="pt-BR" altLang="zh-TW" sz="3200" dirty="0"/>
          </a:p>
          <a:p>
            <a:r>
              <a:rPr lang="pt-BR" altLang="zh-TW" sz="3200" dirty="0"/>
              <a:t>Then copy your input file to hdfs</a:t>
            </a:r>
          </a:p>
          <a:p>
            <a:endParaRPr lang="pt-BR" altLang="zh-TW" dirty="0"/>
          </a:p>
          <a:p>
            <a:endParaRPr lang="pt-BR" altLang="zh-TW" dirty="0"/>
          </a:p>
          <a:p>
            <a:r>
              <a:rPr lang="pt-BR" altLang="zh-TW" sz="2400" dirty="0"/>
              <a:t>See more hadoop commands in the last page</a:t>
            </a:r>
          </a:p>
          <a:p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91299" y="2353378"/>
            <a:ext cx="757300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TW" sz="2800" dirty="0"/>
              <a:t>hadoop fs -mkdir -p /user/root/data/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391299" y="3478074"/>
            <a:ext cx="922243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TW" sz="2800" dirty="0"/>
              <a:t>hadoop fs -copyFromLocal inputfile.txt /user/root/data/</a:t>
            </a:r>
          </a:p>
        </p:txBody>
      </p:sp>
    </p:spTree>
    <p:extLst>
      <p:ext uri="{BB962C8B-B14F-4D97-AF65-F5344CB8AC3E}">
        <p14:creationId xmlns:p14="http://schemas.microsoft.com/office/powerpoint/2010/main" val="150861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the </a:t>
            </a:r>
            <a:r>
              <a:rPr lang="en-US" altLang="zh-TW" dirty="0" err="1"/>
              <a:t>MapReduce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78935" y="2238204"/>
            <a:ext cx="707286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yarn jar wordcountjava-1.0-SNAPSHOT.jar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org.apache.hadoop.examples.WordCount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/user/root/data/inputfile.txt output/out1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78935" y="1429078"/>
            <a:ext cx="70728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wordcountjava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/target 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978935" y="3759621"/>
            <a:ext cx="7711911" cy="1127968"/>
          </a:xfrm>
        </p:spPr>
        <p:txBody>
          <a:bodyPr>
            <a:normAutofit fontScale="92500"/>
          </a:bodyPr>
          <a:lstStyle/>
          <a:p>
            <a:endParaRPr lang="en-US" altLang="zh-TW" dirty="0"/>
          </a:p>
          <a:p>
            <a:r>
              <a:rPr lang="en-US" altLang="zh-TW" dirty="0"/>
              <a:t>So you can find your output in </a:t>
            </a:r>
            <a:r>
              <a:rPr lang="en-US" altLang="zh-TW" b="1" dirty="0"/>
              <a:t>/user/root/ </a:t>
            </a:r>
            <a:r>
              <a:rPr lang="en-US" altLang="zh-TW" dirty="0"/>
              <a:t>on </a:t>
            </a:r>
            <a:r>
              <a:rPr lang="en-US" altLang="zh-TW" dirty="0" err="1"/>
              <a:t>hdfs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8935" y="4762401"/>
            <a:ext cx="70728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fs -cat /user/root/output/out1/*</a:t>
            </a:r>
          </a:p>
        </p:txBody>
      </p:sp>
    </p:spTree>
    <p:extLst>
      <p:ext uri="{BB962C8B-B14F-4D97-AF65-F5344CB8AC3E}">
        <p14:creationId xmlns:p14="http://schemas.microsoft.com/office/powerpoint/2010/main" val="136660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050" y="20637"/>
            <a:ext cx="10515600" cy="1325563"/>
          </a:xfrm>
        </p:spPr>
        <p:txBody>
          <a:bodyPr/>
          <a:lstStyle/>
          <a:p>
            <a:r>
              <a:rPr lang="en-US" altLang="zh-TW" dirty="0"/>
              <a:t>Hadoop commands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3454" y="1199111"/>
            <a:ext cx="11703395" cy="55118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4000" dirty="0"/>
              <a:t>Make a directory name “remote”</a:t>
            </a:r>
          </a:p>
          <a:p>
            <a:endParaRPr lang="en-US" altLang="zh-TW" sz="4000" dirty="0"/>
          </a:p>
          <a:p>
            <a:r>
              <a:rPr lang="en-US" altLang="zh-TW" sz="4000" dirty="0"/>
              <a:t> List files recursive in directory “remote” </a:t>
            </a:r>
            <a:br>
              <a:rPr lang="en-US" altLang="zh-TW" sz="4000" dirty="0"/>
            </a:br>
            <a:r>
              <a:rPr lang="en-US" altLang="zh-TW" sz="4000" dirty="0"/>
              <a:t>(-ls: list, -ls -R: list recursive)</a:t>
            </a:r>
          </a:p>
          <a:p>
            <a:endParaRPr lang="en-US" altLang="zh-TW" sz="4000" dirty="0"/>
          </a:p>
          <a:p>
            <a:r>
              <a:rPr lang="en-US" altLang="zh-TW" sz="4000" dirty="0"/>
              <a:t>Print every file in directory “remote”</a:t>
            </a:r>
          </a:p>
          <a:p>
            <a:endParaRPr lang="en-US" altLang="zh-TW" sz="4000" dirty="0">
              <a:solidFill>
                <a:srgbClr val="0088EE"/>
              </a:solidFill>
            </a:endParaRPr>
          </a:p>
          <a:p>
            <a:r>
              <a:rPr lang="en-US" altLang="zh-TW" sz="4000" dirty="0"/>
              <a:t>Remove directory “remote” recursive (-</a:t>
            </a:r>
            <a:r>
              <a:rPr lang="en-US" altLang="zh-TW" sz="4000" dirty="0" err="1"/>
              <a:t>rm</a:t>
            </a:r>
            <a:r>
              <a:rPr lang="en-US" altLang="zh-TW" sz="4000" dirty="0"/>
              <a:t>: remove file)</a:t>
            </a:r>
          </a:p>
          <a:p>
            <a:pPr marL="0" indent="0">
              <a:buNone/>
            </a:pPr>
            <a:endParaRPr lang="en-US" altLang="zh-TW" sz="4000" dirty="0">
              <a:solidFill>
                <a:srgbClr val="000000"/>
              </a:solidFill>
            </a:endParaRPr>
          </a:p>
          <a:p>
            <a:r>
              <a:rPr lang="en-US" altLang="zh-TW" sz="4000" dirty="0">
                <a:solidFill>
                  <a:srgbClr val="000000"/>
                </a:solidFill>
              </a:rPr>
              <a:t>List all command options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rgbClr val="0088EE"/>
                </a:solidFill>
              </a:rPr>
              <a:t>	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2856" y="1631828"/>
            <a:ext cx="35803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err="1">
                <a:solidFill>
                  <a:srgbClr val="0088EE"/>
                </a:solidFill>
              </a:rPr>
              <a:t>hadoop</a:t>
            </a:r>
            <a:r>
              <a:rPr lang="en-US" altLang="zh-TW" sz="2400" dirty="0">
                <a:solidFill>
                  <a:srgbClr val="0088EE"/>
                </a:solidFill>
              </a:rPr>
              <a:t> fs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en-US" altLang="zh-TW" sz="2400" dirty="0" err="1">
                <a:solidFill>
                  <a:srgbClr val="FF0000"/>
                </a:solidFill>
              </a:rPr>
              <a:t>mkdir</a:t>
            </a:r>
            <a:r>
              <a:rPr lang="en-US" altLang="zh-TW" sz="2400" dirty="0">
                <a:solidFill>
                  <a:srgbClr val="0088EE"/>
                </a:solidFill>
              </a:rPr>
              <a:t> /remote</a:t>
            </a:r>
            <a:endParaRPr lang="en-US" altLang="zh-TW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20501" y="2987970"/>
            <a:ext cx="545465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err="1">
                <a:solidFill>
                  <a:srgbClr val="0088EE"/>
                </a:solidFill>
              </a:rPr>
              <a:t>hadoop</a:t>
            </a:r>
            <a:r>
              <a:rPr lang="en-US" altLang="zh-TW" sz="2400" dirty="0">
                <a:solidFill>
                  <a:srgbClr val="0088EE"/>
                </a:solidFill>
              </a:rPr>
              <a:t> fs </a:t>
            </a:r>
            <a:r>
              <a:rPr lang="en-US" altLang="zh-TW" sz="2400" dirty="0">
                <a:solidFill>
                  <a:srgbClr val="FF0000"/>
                </a:solidFill>
              </a:rPr>
              <a:t>-ls -R </a:t>
            </a:r>
            <a:r>
              <a:rPr lang="en-US" altLang="zh-TW" sz="2400" dirty="0">
                <a:solidFill>
                  <a:srgbClr val="0088EE"/>
                </a:solidFill>
              </a:rPr>
              <a:t>/remote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20501" y="3889275"/>
            <a:ext cx="545465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err="1">
                <a:solidFill>
                  <a:srgbClr val="0088EE"/>
                </a:solidFill>
              </a:rPr>
              <a:t>hadoop</a:t>
            </a:r>
            <a:r>
              <a:rPr lang="en-US" altLang="zh-TW" sz="2400" dirty="0">
                <a:solidFill>
                  <a:srgbClr val="0088EE"/>
                </a:solidFill>
              </a:rPr>
              <a:t> fs </a:t>
            </a:r>
            <a:r>
              <a:rPr lang="en-US" altLang="zh-TW" sz="2400" dirty="0">
                <a:solidFill>
                  <a:srgbClr val="FF0000"/>
                </a:solidFill>
              </a:rPr>
              <a:t>-cat </a:t>
            </a:r>
            <a:r>
              <a:rPr lang="en-US" altLang="zh-TW" sz="2400" dirty="0">
                <a:solidFill>
                  <a:srgbClr val="0088EE"/>
                </a:solidFill>
              </a:rPr>
              <a:t>/remote/*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20501" y="4940177"/>
            <a:ext cx="545465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err="1">
                <a:solidFill>
                  <a:srgbClr val="0088EE"/>
                </a:solidFill>
              </a:rPr>
              <a:t>hadoop</a:t>
            </a:r>
            <a:r>
              <a:rPr lang="en-US" altLang="zh-TW" sz="2400" dirty="0">
                <a:solidFill>
                  <a:srgbClr val="0088EE"/>
                </a:solidFill>
              </a:rPr>
              <a:t> fs </a:t>
            </a:r>
            <a:r>
              <a:rPr lang="en-US" altLang="zh-TW" sz="2400" dirty="0">
                <a:solidFill>
                  <a:srgbClr val="FF0000"/>
                </a:solidFill>
              </a:rPr>
              <a:t>-</a:t>
            </a:r>
            <a:r>
              <a:rPr lang="en-US" altLang="zh-TW" sz="2400" dirty="0" err="1">
                <a:solidFill>
                  <a:srgbClr val="FF0000"/>
                </a:solidFill>
              </a:rPr>
              <a:t>rm</a:t>
            </a:r>
            <a:r>
              <a:rPr lang="en-US" altLang="zh-TW" sz="2400" dirty="0">
                <a:solidFill>
                  <a:srgbClr val="FF0000"/>
                </a:solidFill>
              </a:rPr>
              <a:t> -R </a:t>
            </a:r>
            <a:r>
              <a:rPr lang="en-US" altLang="zh-TW" sz="2400" dirty="0">
                <a:solidFill>
                  <a:srgbClr val="0088EE"/>
                </a:solidFill>
              </a:rPr>
              <a:t>/remote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020501" y="5938805"/>
            <a:ext cx="226960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dirty="0" err="1">
                <a:solidFill>
                  <a:srgbClr val="0088EE"/>
                </a:solidFill>
              </a:rPr>
              <a:t>hadoop</a:t>
            </a:r>
            <a:r>
              <a:rPr lang="en-US" altLang="zh-TW" sz="2400" dirty="0">
                <a:solidFill>
                  <a:srgbClr val="0088EE"/>
                </a:solidFill>
              </a:rPr>
              <a:t> fs </a:t>
            </a:r>
            <a:r>
              <a:rPr lang="en-US" altLang="zh-TW" sz="2400" dirty="0">
                <a:solidFill>
                  <a:srgbClr val="FF0000"/>
                </a:solidFill>
              </a:rPr>
              <a:t>-help</a:t>
            </a:r>
            <a:endParaRPr lang="en-US" altLang="zh-TW" sz="2400" dirty="0">
              <a:solidFill>
                <a:srgbClr val="0088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60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</a:t>
            </a:r>
            <a:r>
              <a:rPr lang="en-US" altLang="zh-TW" dirty="0" err="1"/>
              <a:t>Virtualbox</a:t>
            </a:r>
            <a:r>
              <a:rPr lang="en-US" altLang="zh-TW" dirty="0"/>
              <a:t> and Sandbox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Oracle VM </a:t>
            </a:r>
            <a:r>
              <a:rPr lang="en-US" altLang="zh-TW" dirty="0" err="1"/>
              <a:t>Virtualbox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2"/>
              </a:rPr>
              <a:t>https://www.virtualbox.org/</a:t>
            </a:r>
            <a:endParaRPr lang="en-US" altLang="zh-TW" dirty="0"/>
          </a:p>
          <a:p>
            <a:r>
              <a:rPr lang="en-US" altLang="zh-TW" dirty="0"/>
              <a:t>Download Hortonworks Sandbox</a:t>
            </a:r>
          </a:p>
          <a:p>
            <a:pPr lvl="1"/>
            <a:r>
              <a:rPr lang="en-US" altLang="zh-TW" dirty="0">
                <a:hlinkClick r:id="rId3"/>
              </a:rPr>
              <a:t>http://hortonworks.com/downloads/#sandbox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194" y="3528446"/>
            <a:ext cx="9091612" cy="26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8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0257" t="22199" r="5027" b="25195"/>
          <a:stretch/>
        </p:blipFill>
        <p:spPr>
          <a:xfrm>
            <a:off x="1665596" y="69959"/>
            <a:ext cx="9258063" cy="66504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47880" y="1027906"/>
            <a:ext cx="2880764" cy="38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89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18" b="6279"/>
          <a:stretch/>
        </p:blipFill>
        <p:spPr>
          <a:xfrm>
            <a:off x="1434988" y="1495538"/>
            <a:ext cx="7943681" cy="4761093"/>
          </a:xfrm>
        </p:spPr>
      </p:pic>
      <p:sp>
        <p:nvSpPr>
          <p:cNvPr id="5" name="矩形 4"/>
          <p:cNvSpPr/>
          <p:nvPr/>
        </p:nvSpPr>
        <p:spPr>
          <a:xfrm>
            <a:off x="2948199" y="3584770"/>
            <a:ext cx="4132332" cy="29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44295" y="5965317"/>
            <a:ext cx="2445078" cy="29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33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your computer’s RAM size and make sure your computer can handle with the setting of RAM.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66" y="1595768"/>
            <a:ext cx="5705579" cy="5138639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7776445" y="3964732"/>
            <a:ext cx="55326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My computer’s RAM size is 8G, </a:t>
            </a:r>
          </a:p>
          <a:p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 I set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4096 MB 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here.</a:t>
            </a:r>
            <a:endParaRPr lang="zh-TW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09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27" y="201748"/>
            <a:ext cx="9158705" cy="6413491"/>
          </a:xfrm>
        </p:spPr>
      </p:pic>
      <p:sp>
        <p:nvSpPr>
          <p:cNvPr id="7" name="矩形 6"/>
          <p:cNvSpPr/>
          <p:nvPr/>
        </p:nvSpPr>
        <p:spPr>
          <a:xfrm>
            <a:off x="1386436" y="3126144"/>
            <a:ext cx="2845699" cy="564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288065" y="857972"/>
            <a:ext cx="563744" cy="598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21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4987"/>
            <a:ext cx="10459853" cy="5811838"/>
          </a:xfrm>
        </p:spPr>
      </p:pic>
    </p:spTree>
    <p:extLst>
      <p:ext uri="{BB962C8B-B14F-4D97-AF65-F5344CB8AC3E}">
        <p14:creationId xmlns:p14="http://schemas.microsoft.com/office/powerpoint/2010/main" val="6929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using SSH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/>
              <a:t>You can use </a:t>
            </a:r>
            <a:r>
              <a:rPr lang="en-US" altLang="zh-TW" sz="2000" dirty="0">
                <a:solidFill>
                  <a:srgbClr val="0070C0"/>
                </a:solidFill>
              </a:rPr>
              <a:t>Terminal </a:t>
            </a:r>
            <a:r>
              <a:rPr lang="en-US" altLang="zh-TW" sz="2000" dirty="0"/>
              <a:t>or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MobaXterm</a:t>
            </a:r>
            <a:r>
              <a:rPr lang="en-US" altLang="zh-TW" sz="2000" dirty="0"/>
              <a:t>(Windows) to connect to the server</a:t>
            </a:r>
            <a:r>
              <a:rPr lang="en-US" altLang="zh-TW" sz="2000" dirty="0">
                <a:solidFill>
                  <a:srgbClr val="0070C0"/>
                </a:solidFill>
              </a:rPr>
              <a:t>.</a:t>
            </a:r>
            <a:endParaRPr lang="en-US" altLang="zh-TW" sz="2000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ssh</a:t>
            </a:r>
            <a:r>
              <a:rPr lang="en-US" altLang="zh-TW" dirty="0">
                <a:solidFill>
                  <a:srgbClr val="FF0000"/>
                </a:solidFill>
              </a:rPr>
              <a:t> root@127.0.0.1 -p 2222</a:t>
            </a:r>
          </a:p>
          <a:p>
            <a:r>
              <a:rPr lang="en-US" altLang="zh-TW" dirty="0"/>
              <a:t>Password: </a:t>
            </a:r>
            <a:r>
              <a:rPr lang="en-US" altLang="zh-TW" dirty="0" err="1">
                <a:solidFill>
                  <a:srgbClr val="FF0000"/>
                </a:solidFill>
              </a:rPr>
              <a:t>hadoop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Change the password when you first time login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60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</a:t>
            </a:r>
            <a:r>
              <a:rPr lang="zh-TW" altLang="en-US" dirty="0"/>
              <a:t> </a:t>
            </a:r>
            <a:r>
              <a:rPr lang="en-US" altLang="zh-TW" dirty="0"/>
              <a:t>Maven(1/2) </a:t>
            </a:r>
            <a:endParaRPr lang="zh-TW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85444" y="5913027"/>
            <a:ext cx="4580092" cy="85656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0"/>
                <a:ea typeface="Monaco"/>
              </a:rPr>
              <a:t>export M2_HOME=/usr/local/maven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0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0"/>
                <a:ea typeface="Monaco"/>
              </a:rPr>
              <a:t>export PATH=${M2_HOME}/bin:${PATH}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5436" y="1690688"/>
            <a:ext cx="7072865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wget</a:t>
            </a:r>
            <a:r>
              <a:rPr lang="en-US" altLang="zh-TW" sz="2800" dirty="0"/>
              <a:t> </a:t>
            </a:r>
            <a:r>
              <a:rPr lang="en-US" altLang="zh-TW" sz="2800" dirty="0">
                <a:hlinkClick r:id="rId2"/>
              </a:rPr>
              <a:t>http://mirror.cc.columbia.edu/pub/software/apache/maven/maven-3/3.0.5/binaries/apache-maven-3.0.5-bin.tar.gz</a:t>
            </a:r>
            <a:endParaRPr lang="en-US" altLang="zh-TW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65436" y="3569714"/>
            <a:ext cx="757300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tar </a:t>
            </a:r>
            <a:r>
              <a:rPr lang="en-US" altLang="zh-TW" sz="2800" dirty="0" err="1"/>
              <a:t>xzf</a:t>
            </a:r>
            <a:r>
              <a:rPr lang="en-US" altLang="zh-TW" sz="2800" dirty="0"/>
              <a:t> apache-maven-3.0.5-bin.tar.gz -C 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/local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65436" y="4132130"/>
            <a:ext cx="757300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cd /</a:t>
            </a:r>
            <a:r>
              <a:rPr lang="en-US" altLang="zh-TW" sz="2800" dirty="0" err="1"/>
              <a:t>usr</a:t>
            </a:r>
            <a:r>
              <a:rPr lang="en-US" altLang="zh-TW" sz="2800" dirty="0"/>
              <a:t>/local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965436" y="4696976"/>
            <a:ext cx="757300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ln -s apache-maven-3.0.5 maven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65436" y="5305001"/>
            <a:ext cx="757300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sudo</a:t>
            </a:r>
            <a:r>
              <a:rPr lang="en-US" altLang="zh-TW" sz="2800" dirty="0"/>
              <a:t> vi /etc/profile.d/maven.sh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77446" y="5910072"/>
            <a:ext cx="70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加入</a:t>
            </a:r>
          </a:p>
        </p:txBody>
      </p:sp>
    </p:spTree>
    <p:extLst>
      <p:ext uri="{BB962C8B-B14F-4D97-AF65-F5344CB8AC3E}">
        <p14:creationId xmlns:p14="http://schemas.microsoft.com/office/powerpoint/2010/main" val="155249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4931</TotalTime>
  <Words>521</Words>
  <Application>Microsoft Office PowerPoint</Application>
  <PresentationFormat>寬螢幕</PresentationFormat>
  <Paragraphs>70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Arial Unicode MS</vt:lpstr>
      <vt:lpstr>Monaco</vt:lpstr>
      <vt:lpstr>新細明體</vt:lpstr>
      <vt:lpstr>Arial</vt:lpstr>
      <vt:lpstr>Calibri</vt:lpstr>
      <vt:lpstr>Calibri Light</vt:lpstr>
      <vt:lpstr>Times New Roman</vt:lpstr>
      <vt:lpstr>Office 佈景主題</vt:lpstr>
      <vt:lpstr>How to Install Hortontworks Sandbox and Build a MapReduce program</vt:lpstr>
      <vt:lpstr>Download Virtualbox and Sandbox</vt:lpstr>
      <vt:lpstr>PowerPoint 簡報</vt:lpstr>
      <vt:lpstr>PowerPoint 簡報</vt:lpstr>
      <vt:lpstr>PLEASE check your computer’s RAM size and make sure your computer can handle with the setting of RAM.</vt:lpstr>
      <vt:lpstr>PowerPoint 簡報</vt:lpstr>
      <vt:lpstr>PowerPoint 簡報</vt:lpstr>
      <vt:lpstr>Connect using SSH</vt:lpstr>
      <vt:lpstr>Install Maven(1/2) </vt:lpstr>
      <vt:lpstr>Install Maven(2/2) </vt:lpstr>
      <vt:lpstr>Start a new MapReduce</vt:lpstr>
      <vt:lpstr>Copy your input file to hdfs</vt:lpstr>
      <vt:lpstr>Run the MapReduce</vt:lpstr>
      <vt:lpstr>Hadoop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melissa</dc:creator>
  <cp:lastModifiedBy>Windows 使用者</cp:lastModifiedBy>
  <cp:revision>54</cp:revision>
  <dcterms:created xsi:type="dcterms:W3CDTF">2016-04-12T13:34:49Z</dcterms:created>
  <dcterms:modified xsi:type="dcterms:W3CDTF">2020-09-17T09:54:35Z</dcterms:modified>
</cp:coreProperties>
</file>