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7" r:id="rId2"/>
    <p:sldId id="258" r:id="rId3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4152" userDrawn="1">
          <p15:clr>
            <a:srgbClr val="A4A3A4"/>
          </p15:clr>
        </p15:guide>
        <p15:guide id="6" orient="horz" pos="4680" userDrawn="1">
          <p15:clr>
            <a:srgbClr val="A4A3A4"/>
          </p15:clr>
        </p15:guide>
        <p15:guide id="7" orient="horz" pos="5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D6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17" autoAdjust="0"/>
  </p:normalViewPr>
  <p:slideViewPr>
    <p:cSldViewPr snapToGrid="0" showGuides="1">
      <p:cViewPr varScale="1">
        <p:scale>
          <a:sx n="78" d="100"/>
          <a:sy n="78" d="100"/>
        </p:scale>
        <p:origin x="1278" y="246"/>
      </p:cViewPr>
      <p:guideLst>
        <p:guide pos="4320"/>
        <p:guide/>
        <p:guide pos="4152"/>
        <p:guide orient="horz" pos="4680"/>
        <p:guide orient="horz" pos="5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F052E-E29B-4CA6-80FA-B9C85968F9A4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C23C5-D024-4B84-8480-752F6F20D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C23C5-D024-4B84-8480-752F6F20D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C23C5-D024-4B84-8480-752F6F20D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8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B08E-8DBE-4A0B-8EBF-13CC4466C3C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2088-EBEA-49BD-BB2D-EE174D295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inh.cong@passerellesnumeriques.org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E218E5F-D1AD-482B-9864-7DEA54626005}"/>
              </a:ext>
            </a:extLst>
          </p:cNvPr>
          <p:cNvSpPr/>
          <p:nvPr/>
        </p:nvSpPr>
        <p:spPr>
          <a:xfrm>
            <a:off x="6350" y="1016069"/>
            <a:ext cx="2653173" cy="88792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6B2469-606B-489C-B73E-2A2F4B2CABE8}"/>
              </a:ext>
            </a:extLst>
          </p:cNvPr>
          <p:cNvSpPr/>
          <p:nvPr/>
        </p:nvSpPr>
        <p:spPr>
          <a:xfrm>
            <a:off x="6977261" y="2487445"/>
            <a:ext cx="6417825" cy="6531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0484F93-7ED5-4192-A339-B6037F05ACBD}"/>
              </a:ext>
            </a:extLst>
          </p:cNvPr>
          <p:cNvSpPr/>
          <p:nvPr/>
        </p:nvSpPr>
        <p:spPr>
          <a:xfrm>
            <a:off x="-242208" y="-440053"/>
            <a:ext cx="7531662" cy="2893778"/>
          </a:xfrm>
          <a:custGeom>
            <a:avLst/>
            <a:gdLst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0 w 7531100"/>
              <a:gd name="connsiteY3" fmla="*/ 2717800 h 2717800"/>
              <a:gd name="connsiteX4" fmla="*/ 0 w 7531100"/>
              <a:gd name="connsiteY4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0 w 7531100"/>
              <a:gd name="connsiteY4" fmla="*/ 2717800 h 2717800"/>
              <a:gd name="connsiteX5" fmla="*/ 0 w 7531100"/>
              <a:gd name="connsiteY5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1714500 w 7531100"/>
              <a:gd name="connsiteY4" fmla="*/ 2590800 h 2717800"/>
              <a:gd name="connsiteX5" fmla="*/ 0 w 7531100"/>
              <a:gd name="connsiteY5" fmla="*/ 2717800 h 2717800"/>
              <a:gd name="connsiteX6" fmla="*/ 0 w 7531100"/>
              <a:gd name="connsiteY6" fmla="*/ 0 h 2717800"/>
              <a:gd name="connsiteX0" fmla="*/ 0 w 7531100"/>
              <a:gd name="connsiteY0" fmla="*/ 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25400 w 7531100"/>
              <a:gd name="connsiteY0" fmla="*/ 82550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25400 w 7531100"/>
              <a:gd name="connsiteY7" fmla="*/ 825500 h 2830746"/>
              <a:gd name="connsiteX0" fmla="*/ 38100 w 7531100"/>
              <a:gd name="connsiteY0" fmla="*/ 52070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38100 w 7531100"/>
              <a:gd name="connsiteY7" fmla="*/ 520700 h 2830746"/>
              <a:gd name="connsiteX0" fmla="*/ 38100 w 7543800"/>
              <a:gd name="connsiteY0" fmla="*/ 0 h 2310046"/>
              <a:gd name="connsiteX1" fmla="*/ 7543800 w 7543800"/>
              <a:gd name="connsiteY1" fmla="*/ 127000 h 2310046"/>
              <a:gd name="connsiteX2" fmla="*/ 7531100 w 7543800"/>
              <a:gd name="connsiteY2" fmla="*/ 2197100 h 2310046"/>
              <a:gd name="connsiteX3" fmla="*/ 5372100 w 7543800"/>
              <a:gd name="connsiteY3" fmla="*/ 1739900 h 2310046"/>
              <a:gd name="connsiteX4" fmla="*/ 2971800 w 7543800"/>
              <a:gd name="connsiteY4" fmla="*/ 1422400 h 2310046"/>
              <a:gd name="connsiteX5" fmla="*/ 1714500 w 7543800"/>
              <a:gd name="connsiteY5" fmla="*/ 2070100 h 2310046"/>
              <a:gd name="connsiteX6" fmla="*/ 0 w 7543800"/>
              <a:gd name="connsiteY6" fmla="*/ 2197100 h 2310046"/>
              <a:gd name="connsiteX7" fmla="*/ 38100 w 7543800"/>
              <a:gd name="connsiteY7" fmla="*/ 0 h 2310046"/>
              <a:gd name="connsiteX0" fmla="*/ 38100 w 7531662"/>
              <a:gd name="connsiteY0" fmla="*/ 50800 h 2360846"/>
              <a:gd name="connsiteX1" fmla="*/ 7518400 w 7531662"/>
              <a:gd name="connsiteY1" fmla="*/ 0 h 2360846"/>
              <a:gd name="connsiteX2" fmla="*/ 7531100 w 7531662"/>
              <a:gd name="connsiteY2" fmla="*/ 2247900 h 2360846"/>
              <a:gd name="connsiteX3" fmla="*/ 5372100 w 7531662"/>
              <a:gd name="connsiteY3" fmla="*/ 1790700 h 2360846"/>
              <a:gd name="connsiteX4" fmla="*/ 2971800 w 7531662"/>
              <a:gd name="connsiteY4" fmla="*/ 1473200 h 2360846"/>
              <a:gd name="connsiteX5" fmla="*/ 1714500 w 7531662"/>
              <a:gd name="connsiteY5" fmla="*/ 2120900 h 2360846"/>
              <a:gd name="connsiteX6" fmla="*/ 0 w 7531662"/>
              <a:gd name="connsiteY6" fmla="*/ 2247900 h 2360846"/>
              <a:gd name="connsiteX7" fmla="*/ 38100 w 7531662"/>
              <a:gd name="connsiteY7" fmla="*/ 50800 h 2360846"/>
              <a:gd name="connsiteX0" fmla="*/ 25400 w 7531662"/>
              <a:gd name="connsiteY0" fmla="*/ 12700 h 2360846"/>
              <a:gd name="connsiteX1" fmla="*/ 7518400 w 7531662"/>
              <a:gd name="connsiteY1" fmla="*/ 0 h 2360846"/>
              <a:gd name="connsiteX2" fmla="*/ 7531100 w 7531662"/>
              <a:gd name="connsiteY2" fmla="*/ 2247900 h 2360846"/>
              <a:gd name="connsiteX3" fmla="*/ 5372100 w 7531662"/>
              <a:gd name="connsiteY3" fmla="*/ 1790700 h 2360846"/>
              <a:gd name="connsiteX4" fmla="*/ 2971800 w 7531662"/>
              <a:gd name="connsiteY4" fmla="*/ 1473200 h 2360846"/>
              <a:gd name="connsiteX5" fmla="*/ 1714500 w 7531662"/>
              <a:gd name="connsiteY5" fmla="*/ 2120900 h 2360846"/>
              <a:gd name="connsiteX6" fmla="*/ 0 w 7531662"/>
              <a:gd name="connsiteY6" fmla="*/ 2247900 h 2360846"/>
              <a:gd name="connsiteX7" fmla="*/ 25400 w 7531662"/>
              <a:gd name="connsiteY7" fmla="*/ 12700 h 2360846"/>
              <a:gd name="connsiteX0" fmla="*/ 25400 w 7531662"/>
              <a:gd name="connsiteY0" fmla="*/ 12700 h 2359368"/>
              <a:gd name="connsiteX1" fmla="*/ 7518400 w 7531662"/>
              <a:gd name="connsiteY1" fmla="*/ 0 h 2359368"/>
              <a:gd name="connsiteX2" fmla="*/ 7531100 w 7531662"/>
              <a:gd name="connsiteY2" fmla="*/ 2247900 h 2359368"/>
              <a:gd name="connsiteX3" fmla="*/ 5372100 w 7531662"/>
              <a:gd name="connsiteY3" fmla="*/ 1790700 h 2359368"/>
              <a:gd name="connsiteX4" fmla="*/ 2995550 w 7531662"/>
              <a:gd name="connsiteY4" fmla="*/ 1559960 h 2359368"/>
              <a:gd name="connsiteX5" fmla="*/ 1714500 w 7531662"/>
              <a:gd name="connsiteY5" fmla="*/ 2120900 h 2359368"/>
              <a:gd name="connsiteX6" fmla="*/ 0 w 7531662"/>
              <a:gd name="connsiteY6" fmla="*/ 2247900 h 2359368"/>
              <a:gd name="connsiteX7" fmla="*/ 25400 w 7531662"/>
              <a:gd name="connsiteY7" fmla="*/ 12700 h 235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1662" h="2359368">
                <a:moveTo>
                  <a:pt x="25400" y="12700"/>
                </a:moveTo>
                <a:lnTo>
                  <a:pt x="7518400" y="0"/>
                </a:lnTo>
                <a:cubicBezTo>
                  <a:pt x="7514167" y="690033"/>
                  <a:pt x="7535333" y="1557867"/>
                  <a:pt x="7531100" y="2247900"/>
                </a:cubicBezTo>
                <a:cubicBezTo>
                  <a:pt x="7145867" y="2633133"/>
                  <a:pt x="6128025" y="1905357"/>
                  <a:pt x="5372100" y="1790700"/>
                </a:cubicBezTo>
                <a:cubicBezTo>
                  <a:pt x="4616175" y="1676043"/>
                  <a:pt x="3579750" y="1513393"/>
                  <a:pt x="2995550" y="1559960"/>
                </a:cubicBezTo>
                <a:cubicBezTo>
                  <a:pt x="2521417" y="1686960"/>
                  <a:pt x="2188633" y="1993900"/>
                  <a:pt x="1714500" y="2120900"/>
                </a:cubicBezTo>
                <a:lnTo>
                  <a:pt x="0" y="2247900"/>
                </a:lnTo>
                <a:lnTo>
                  <a:pt x="25400" y="12700"/>
                </a:lnTo>
                <a:close/>
              </a:path>
            </a:pathLst>
          </a:custGeom>
          <a:noFill/>
          <a:ln w="34925">
            <a:solidFill>
              <a:srgbClr val="569CD6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8BA8C-F004-4F0B-BEC8-6393784B9016}"/>
              </a:ext>
            </a:extLst>
          </p:cNvPr>
          <p:cNvSpPr/>
          <p:nvPr/>
        </p:nvSpPr>
        <p:spPr>
          <a:xfrm>
            <a:off x="-336831" y="-480029"/>
            <a:ext cx="7531662" cy="2893778"/>
          </a:xfrm>
          <a:custGeom>
            <a:avLst/>
            <a:gdLst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0 w 7531100"/>
              <a:gd name="connsiteY3" fmla="*/ 2717800 h 2717800"/>
              <a:gd name="connsiteX4" fmla="*/ 0 w 7531100"/>
              <a:gd name="connsiteY4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0 w 7531100"/>
              <a:gd name="connsiteY4" fmla="*/ 2717800 h 2717800"/>
              <a:gd name="connsiteX5" fmla="*/ 0 w 7531100"/>
              <a:gd name="connsiteY5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1714500 w 7531100"/>
              <a:gd name="connsiteY4" fmla="*/ 2590800 h 2717800"/>
              <a:gd name="connsiteX5" fmla="*/ 0 w 7531100"/>
              <a:gd name="connsiteY5" fmla="*/ 2717800 h 2717800"/>
              <a:gd name="connsiteX6" fmla="*/ 0 w 7531100"/>
              <a:gd name="connsiteY6" fmla="*/ 0 h 2717800"/>
              <a:gd name="connsiteX0" fmla="*/ 0 w 7531100"/>
              <a:gd name="connsiteY0" fmla="*/ 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25400 w 7531100"/>
              <a:gd name="connsiteY0" fmla="*/ 82550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25400 w 7531100"/>
              <a:gd name="connsiteY7" fmla="*/ 825500 h 2830746"/>
              <a:gd name="connsiteX0" fmla="*/ 38100 w 7531100"/>
              <a:gd name="connsiteY0" fmla="*/ 52070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38100 w 7531100"/>
              <a:gd name="connsiteY7" fmla="*/ 520700 h 2830746"/>
              <a:gd name="connsiteX0" fmla="*/ 38100 w 7543800"/>
              <a:gd name="connsiteY0" fmla="*/ 0 h 2310046"/>
              <a:gd name="connsiteX1" fmla="*/ 7543800 w 7543800"/>
              <a:gd name="connsiteY1" fmla="*/ 127000 h 2310046"/>
              <a:gd name="connsiteX2" fmla="*/ 7531100 w 7543800"/>
              <a:gd name="connsiteY2" fmla="*/ 2197100 h 2310046"/>
              <a:gd name="connsiteX3" fmla="*/ 5372100 w 7543800"/>
              <a:gd name="connsiteY3" fmla="*/ 1739900 h 2310046"/>
              <a:gd name="connsiteX4" fmla="*/ 2971800 w 7543800"/>
              <a:gd name="connsiteY4" fmla="*/ 1422400 h 2310046"/>
              <a:gd name="connsiteX5" fmla="*/ 1714500 w 7543800"/>
              <a:gd name="connsiteY5" fmla="*/ 2070100 h 2310046"/>
              <a:gd name="connsiteX6" fmla="*/ 0 w 7543800"/>
              <a:gd name="connsiteY6" fmla="*/ 2197100 h 2310046"/>
              <a:gd name="connsiteX7" fmla="*/ 38100 w 7543800"/>
              <a:gd name="connsiteY7" fmla="*/ 0 h 2310046"/>
              <a:gd name="connsiteX0" fmla="*/ 38100 w 7531662"/>
              <a:gd name="connsiteY0" fmla="*/ 50800 h 2360846"/>
              <a:gd name="connsiteX1" fmla="*/ 7518400 w 7531662"/>
              <a:gd name="connsiteY1" fmla="*/ 0 h 2360846"/>
              <a:gd name="connsiteX2" fmla="*/ 7531100 w 7531662"/>
              <a:gd name="connsiteY2" fmla="*/ 2247900 h 2360846"/>
              <a:gd name="connsiteX3" fmla="*/ 5372100 w 7531662"/>
              <a:gd name="connsiteY3" fmla="*/ 1790700 h 2360846"/>
              <a:gd name="connsiteX4" fmla="*/ 2971800 w 7531662"/>
              <a:gd name="connsiteY4" fmla="*/ 1473200 h 2360846"/>
              <a:gd name="connsiteX5" fmla="*/ 1714500 w 7531662"/>
              <a:gd name="connsiteY5" fmla="*/ 2120900 h 2360846"/>
              <a:gd name="connsiteX6" fmla="*/ 0 w 7531662"/>
              <a:gd name="connsiteY6" fmla="*/ 2247900 h 2360846"/>
              <a:gd name="connsiteX7" fmla="*/ 38100 w 7531662"/>
              <a:gd name="connsiteY7" fmla="*/ 50800 h 2360846"/>
              <a:gd name="connsiteX0" fmla="*/ 25400 w 7531662"/>
              <a:gd name="connsiteY0" fmla="*/ 12700 h 2360846"/>
              <a:gd name="connsiteX1" fmla="*/ 7518400 w 7531662"/>
              <a:gd name="connsiteY1" fmla="*/ 0 h 2360846"/>
              <a:gd name="connsiteX2" fmla="*/ 7531100 w 7531662"/>
              <a:gd name="connsiteY2" fmla="*/ 2247900 h 2360846"/>
              <a:gd name="connsiteX3" fmla="*/ 5372100 w 7531662"/>
              <a:gd name="connsiteY3" fmla="*/ 1790700 h 2360846"/>
              <a:gd name="connsiteX4" fmla="*/ 2971800 w 7531662"/>
              <a:gd name="connsiteY4" fmla="*/ 1473200 h 2360846"/>
              <a:gd name="connsiteX5" fmla="*/ 1714500 w 7531662"/>
              <a:gd name="connsiteY5" fmla="*/ 2120900 h 2360846"/>
              <a:gd name="connsiteX6" fmla="*/ 0 w 7531662"/>
              <a:gd name="connsiteY6" fmla="*/ 2247900 h 2360846"/>
              <a:gd name="connsiteX7" fmla="*/ 25400 w 7531662"/>
              <a:gd name="connsiteY7" fmla="*/ 12700 h 2360846"/>
              <a:gd name="connsiteX0" fmla="*/ 25400 w 7531662"/>
              <a:gd name="connsiteY0" fmla="*/ 12700 h 2359368"/>
              <a:gd name="connsiteX1" fmla="*/ 7518400 w 7531662"/>
              <a:gd name="connsiteY1" fmla="*/ 0 h 2359368"/>
              <a:gd name="connsiteX2" fmla="*/ 7531100 w 7531662"/>
              <a:gd name="connsiteY2" fmla="*/ 2247900 h 2359368"/>
              <a:gd name="connsiteX3" fmla="*/ 5372100 w 7531662"/>
              <a:gd name="connsiteY3" fmla="*/ 1790700 h 2359368"/>
              <a:gd name="connsiteX4" fmla="*/ 2995550 w 7531662"/>
              <a:gd name="connsiteY4" fmla="*/ 1559960 h 2359368"/>
              <a:gd name="connsiteX5" fmla="*/ 1714500 w 7531662"/>
              <a:gd name="connsiteY5" fmla="*/ 2120900 h 2359368"/>
              <a:gd name="connsiteX6" fmla="*/ 0 w 7531662"/>
              <a:gd name="connsiteY6" fmla="*/ 2247900 h 2359368"/>
              <a:gd name="connsiteX7" fmla="*/ 25400 w 7531662"/>
              <a:gd name="connsiteY7" fmla="*/ 12700 h 235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1662" h="2359368">
                <a:moveTo>
                  <a:pt x="25400" y="12700"/>
                </a:moveTo>
                <a:lnTo>
                  <a:pt x="7518400" y="0"/>
                </a:lnTo>
                <a:cubicBezTo>
                  <a:pt x="7514167" y="690033"/>
                  <a:pt x="7535333" y="1557867"/>
                  <a:pt x="7531100" y="2247900"/>
                </a:cubicBezTo>
                <a:cubicBezTo>
                  <a:pt x="7145867" y="2633133"/>
                  <a:pt x="6128025" y="1905357"/>
                  <a:pt x="5372100" y="1790700"/>
                </a:cubicBezTo>
                <a:cubicBezTo>
                  <a:pt x="4616175" y="1676043"/>
                  <a:pt x="3579750" y="1513393"/>
                  <a:pt x="2995550" y="1559960"/>
                </a:cubicBezTo>
                <a:cubicBezTo>
                  <a:pt x="2521417" y="1686960"/>
                  <a:pt x="2188633" y="1993900"/>
                  <a:pt x="1714500" y="2120900"/>
                </a:cubicBezTo>
                <a:lnTo>
                  <a:pt x="0" y="2247900"/>
                </a:lnTo>
                <a:lnTo>
                  <a:pt x="25400" y="127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0739113-F0D9-41FF-B84E-1BFF46CBDFF2}"/>
              </a:ext>
            </a:extLst>
          </p:cNvPr>
          <p:cNvSpPr/>
          <p:nvPr/>
        </p:nvSpPr>
        <p:spPr>
          <a:xfrm rot="11160000">
            <a:off x="-90978" y="9337022"/>
            <a:ext cx="7040880" cy="640080"/>
          </a:xfrm>
          <a:custGeom>
            <a:avLst/>
            <a:gdLst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0 w 7531100"/>
              <a:gd name="connsiteY3" fmla="*/ 2717800 h 2717800"/>
              <a:gd name="connsiteX4" fmla="*/ 0 w 7531100"/>
              <a:gd name="connsiteY4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0 w 7531100"/>
              <a:gd name="connsiteY4" fmla="*/ 2717800 h 2717800"/>
              <a:gd name="connsiteX5" fmla="*/ 0 w 7531100"/>
              <a:gd name="connsiteY5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1714500 w 7531100"/>
              <a:gd name="connsiteY4" fmla="*/ 2590800 h 2717800"/>
              <a:gd name="connsiteX5" fmla="*/ 0 w 7531100"/>
              <a:gd name="connsiteY5" fmla="*/ 2717800 h 2717800"/>
              <a:gd name="connsiteX6" fmla="*/ 0 w 7531100"/>
              <a:gd name="connsiteY6" fmla="*/ 0 h 2717800"/>
              <a:gd name="connsiteX0" fmla="*/ 0 w 7531100"/>
              <a:gd name="connsiteY0" fmla="*/ 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518400 w 7531100"/>
              <a:gd name="connsiteY1" fmla="*/ 18669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493000 w 7531100"/>
              <a:gd name="connsiteY1" fmla="*/ 22606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518400 w 7531100"/>
              <a:gd name="connsiteY1" fmla="*/ 20193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25400 w 7531100"/>
              <a:gd name="connsiteY0" fmla="*/ 56818 h 893664"/>
              <a:gd name="connsiteX1" fmla="*/ 7518400 w 7531100"/>
              <a:gd name="connsiteY1" fmla="*/ 82218 h 893664"/>
              <a:gd name="connsiteX2" fmla="*/ 7531100 w 7531100"/>
              <a:gd name="connsiteY2" fmla="*/ 780718 h 893664"/>
              <a:gd name="connsiteX3" fmla="*/ 5372100 w 7531100"/>
              <a:gd name="connsiteY3" fmla="*/ 323518 h 893664"/>
              <a:gd name="connsiteX4" fmla="*/ 2971800 w 7531100"/>
              <a:gd name="connsiteY4" fmla="*/ 6018 h 893664"/>
              <a:gd name="connsiteX5" fmla="*/ 1714500 w 7531100"/>
              <a:gd name="connsiteY5" fmla="*/ 653718 h 893664"/>
              <a:gd name="connsiteX6" fmla="*/ 0 w 7531100"/>
              <a:gd name="connsiteY6" fmla="*/ 780718 h 893664"/>
              <a:gd name="connsiteX7" fmla="*/ 25400 w 7531100"/>
              <a:gd name="connsiteY7" fmla="*/ 56818 h 893664"/>
              <a:gd name="connsiteX0" fmla="*/ 0 w 7505700"/>
              <a:gd name="connsiteY0" fmla="*/ 56818 h 893664"/>
              <a:gd name="connsiteX1" fmla="*/ 7493000 w 7505700"/>
              <a:gd name="connsiteY1" fmla="*/ 82218 h 893664"/>
              <a:gd name="connsiteX2" fmla="*/ 7505700 w 7505700"/>
              <a:gd name="connsiteY2" fmla="*/ 780718 h 893664"/>
              <a:gd name="connsiteX3" fmla="*/ 5346700 w 7505700"/>
              <a:gd name="connsiteY3" fmla="*/ 323518 h 893664"/>
              <a:gd name="connsiteX4" fmla="*/ 2946400 w 7505700"/>
              <a:gd name="connsiteY4" fmla="*/ 6018 h 893664"/>
              <a:gd name="connsiteX5" fmla="*/ 1689100 w 7505700"/>
              <a:gd name="connsiteY5" fmla="*/ 653718 h 893664"/>
              <a:gd name="connsiteX6" fmla="*/ 495300 w 7505700"/>
              <a:gd name="connsiteY6" fmla="*/ 729918 h 893664"/>
              <a:gd name="connsiteX7" fmla="*/ 0 w 7505700"/>
              <a:gd name="connsiteY7" fmla="*/ 56818 h 893664"/>
              <a:gd name="connsiteX0" fmla="*/ 0 w 7035800"/>
              <a:gd name="connsiteY0" fmla="*/ 31418 h 893664"/>
              <a:gd name="connsiteX1" fmla="*/ 7023100 w 7035800"/>
              <a:gd name="connsiteY1" fmla="*/ 82218 h 893664"/>
              <a:gd name="connsiteX2" fmla="*/ 7035800 w 7035800"/>
              <a:gd name="connsiteY2" fmla="*/ 780718 h 893664"/>
              <a:gd name="connsiteX3" fmla="*/ 4876800 w 7035800"/>
              <a:gd name="connsiteY3" fmla="*/ 323518 h 893664"/>
              <a:gd name="connsiteX4" fmla="*/ 2476500 w 7035800"/>
              <a:gd name="connsiteY4" fmla="*/ 6018 h 893664"/>
              <a:gd name="connsiteX5" fmla="*/ 1219200 w 7035800"/>
              <a:gd name="connsiteY5" fmla="*/ 653718 h 893664"/>
              <a:gd name="connsiteX6" fmla="*/ 25400 w 7035800"/>
              <a:gd name="connsiteY6" fmla="*/ 729918 h 893664"/>
              <a:gd name="connsiteX7" fmla="*/ 0 w 7035800"/>
              <a:gd name="connsiteY7" fmla="*/ 31418 h 893664"/>
              <a:gd name="connsiteX0" fmla="*/ 0 w 7023100"/>
              <a:gd name="connsiteY0" fmla="*/ 44118 h 893664"/>
              <a:gd name="connsiteX1" fmla="*/ 7010400 w 7023100"/>
              <a:gd name="connsiteY1" fmla="*/ 82218 h 893664"/>
              <a:gd name="connsiteX2" fmla="*/ 7023100 w 7023100"/>
              <a:gd name="connsiteY2" fmla="*/ 780718 h 893664"/>
              <a:gd name="connsiteX3" fmla="*/ 4864100 w 7023100"/>
              <a:gd name="connsiteY3" fmla="*/ 323518 h 893664"/>
              <a:gd name="connsiteX4" fmla="*/ 2463800 w 7023100"/>
              <a:gd name="connsiteY4" fmla="*/ 6018 h 893664"/>
              <a:gd name="connsiteX5" fmla="*/ 1206500 w 7023100"/>
              <a:gd name="connsiteY5" fmla="*/ 653718 h 893664"/>
              <a:gd name="connsiteX6" fmla="*/ 12700 w 7023100"/>
              <a:gd name="connsiteY6" fmla="*/ 729918 h 893664"/>
              <a:gd name="connsiteX7" fmla="*/ 0 w 7023100"/>
              <a:gd name="connsiteY7" fmla="*/ 44118 h 893664"/>
              <a:gd name="connsiteX0" fmla="*/ 0 w 7023100"/>
              <a:gd name="connsiteY0" fmla="*/ 44118 h 893664"/>
              <a:gd name="connsiteX1" fmla="*/ 7010400 w 7023100"/>
              <a:gd name="connsiteY1" fmla="*/ 82218 h 893664"/>
              <a:gd name="connsiteX2" fmla="*/ 7023100 w 7023100"/>
              <a:gd name="connsiteY2" fmla="*/ 780718 h 893664"/>
              <a:gd name="connsiteX3" fmla="*/ 4864100 w 7023100"/>
              <a:gd name="connsiteY3" fmla="*/ 323518 h 893664"/>
              <a:gd name="connsiteX4" fmla="*/ 2463800 w 7023100"/>
              <a:gd name="connsiteY4" fmla="*/ 6018 h 893664"/>
              <a:gd name="connsiteX5" fmla="*/ 1206500 w 7023100"/>
              <a:gd name="connsiteY5" fmla="*/ 653718 h 893664"/>
              <a:gd name="connsiteX6" fmla="*/ 22225 w 7023100"/>
              <a:gd name="connsiteY6" fmla="*/ 729918 h 893664"/>
              <a:gd name="connsiteX7" fmla="*/ 0 w 7023100"/>
              <a:gd name="connsiteY7" fmla="*/ 44118 h 893664"/>
              <a:gd name="connsiteX0" fmla="*/ 73025 w 7000875"/>
              <a:gd name="connsiteY0" fmla="*/ 113968 h 893664"/>
              <a:gd name="connsiteX1" fmla="*/ 6988175 w 7000875"/>
              <a:gd name="connsiteY1" fmla="*/ 82218 h 893664"/>
              <a:gd name="connsiteX2" fmla="*/ 7000875 w 7000875"/>
              <a:gd name="connsiteY2" fmla="*/ 780718 h 893664"/>
              <a:gd name="connsiteX3" fmla="*/ 4841875 w 7000875"/>
              <a:gd name="connsiteY3" fmla="*/ 323518 h 893664"/>
              <a:gd name="connsiteX4" fmla="*/ 2441575 w 7000875"/>
              <a:gd name="connsiteY4" fmla="*/ 6018 h 893664"/>
              <a:gd name="connsiteX5" fmla="*/ 1184275 w 7000875"/>
              <a:gd name="connsiteY5" fmla="*/ 653718 h 893664"/>
              <a:gd name="connsiteX6" fmla="*/ 0 w 7000875"/>
              <a:gd name="connsiteY6" fmla="*/ 729918 h 893664"/>
              <a:gd name="connsiteX7" fmla="*/ 73025 w 7000875"/>
              <a:gd name="connsiteY7" fmla="*/ 113968 h 893664"/>
              <a:gd name="connsiteX0" fmla="*/ 0 w 7004050"/>
              <a:gd name="connsiteY0" fmla="*/ 79043 h 893664"/>
              <a:gd name="connsiteX1" fmla="*/ 6991350 w 7004050"/>
              <a:gd name="connsiteY1" fmla="*/ 82218 h 893664"/>
              <a:gd name="connsiteX2" fmla="*/ 7004050 w 7004050"/>
              <a:gd name="connsiteY2" fmla="*/ 780718 h 893664"/>
              <a:gd name="connsiteX3" fmla="*/ 4845050 w 7004050"/>
              <a:gd name="connsiteY3" fmla="*/ 323518 h 893664"/>
              <a:gd name="connsiteX4" fmla="*/ 2444750 w 7004050"/>
              <a:gd name="connsiteY4" fmla="*/ 6018 h 893664"/>
              <a:gd name="connsiteX5" fmla="*/ 1187450 w 7004050"/>
              <a:gd name="connsiteY5" fmla="*/ 653718 h 893664"/>
              <a:gd name="connsiteX6" fmla="*/ 3175 w 7004050"/>
              <a:gd name="connsiteY6" fmla="*/ 729918 h 893664"/>
              <a:gd name="connsiteX7" fmla="*/ 0 w 7004050"/>
              <a:gd name="connsiteY7" fmla="*/ 79043 h 893664"/>
              <a:gd name="connsiteX0" fmla="*/ 0 w 7007225"/>
              <a:gd name="connsiteY0" fmla="*/ 79043 h 890847"/>
              <a:gd name="connsiteX1" fmla="*/ 6991350 w 7007225"/>
              <a:gd name="connsiteY1" fmla="*/ 82218 h 890847"/>
              <a:gd name="connsiteX2" fmla="*/ 7007225 w 7007225"/>
              <a:gd name="connsiteY2" fmla="*/ 777543 h 890847"/>
              <a:gd name="connsiteX3" fmla="*/ 4845050 w 7007225"/>
              <a:gd name="connsiteY3" fmla="*/ 323518 h 890847"/>
              <a:gd name="connsiteX4" fmla="*/ 2444750 w 7007225"/>
              <a:gd name="connsiteY4" fmla="*/ 6018 h 890847"/>
              <a:gd name="connsiteX5" fmla="*/ 1187450 w 7007225"/>
              <a:gd name="connsiteY5" fmla="*/ 653718 h 890847"/>
              <a:gd name="connsiteX6" fmla="*/ 3175 w 7007225"/>
              <a:gd name="connsiteY6" fmla="*/ 729918 h 890847"/>
              <a:gd name="connsiteX7" fmla="*/ 0 w 7007225"/>
              <a:gd name="connsiteY7" fmla="*/ 79043 h 89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7225" h="890847">
                <a:moveTo>
                  <a:pt x="0" y="79043"/>
                </a:moveTo>
                <a:lnTo>
                  <a:pt x="6991350" y="82218"/>
                </a:lnTo>
                <a:lnTo>
                  <a:pt x="7007225" y="777543"/>
                </a:lnTo>
                <a:cubicBezTo>
                  <a:pt x="6621992" y="1162776"/>
                  <a:pt x="5604933" y="452635"/>
                  <a:pt x="4845050" y="323518"/>
                </a:cubicBezTo>
                <a:cubicBezTo>
                  <a:pt x="4085167" y="194401"/>
                  <a:pt x="3028950" y="-40549"/>
                  <a:pt x="2444750" y="6018"/>
                </a:cubicBezTo>
                <a:cubicBezTo>
                  <a:pt x="1970617" y="133018"/>
                  <a:pt x="1661583" y="526718"/>
                  <a:pt x="1187450" y="653718"/>
                </a:cubicBezTo>
                <a:lnTo>
                  <a:pt x="3175" y="729918"/>
                </a:lnTo>
                <a:cubicBezTo>
                  <a:pt x="2117" y="512960"/>
                  <a:pt x="1058" y="296001"/>
                  <a:pt x="0" y="79043"/>
                </a:cubicBezTo>
                <a:close/>
              </a:path>
            </a:pathLst>
          </a:custGeom>
          <a:noFill/>
          <a:ln w="31750">
            <a:solidFill>
              <a:srgbClr val="569CD6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A2C3F-83D6-439D-88AD-C261200B9133}"/>
              </a:ext>
            </a:extLst>
          </p:cNvPr>
          <p:cNvSpPr txBox="1"/>
          <p:nvPr/>
        </p:nvSpPr>
        <p:spPr>
          <a:xfrm>
            <a:off x="2665160" y="252458"/>
            <a:ext cx="363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Avenir Next LT Pro" panose="020B0504020202020204" pitchFamily="34" charset="0"/>
              </a:rPr>
              <a:t>NGUYEN BUI TAI LINH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B55A9-00BB-453F-8A1C-FDF6DFA5A286}"/>
              </a:ext>
            </a:extLst>
          </p:cNvPr>
          <p:cNvSpPr txBox="1"/>
          <p:nvPr/>
        </p:nvSpPr>
        <p:spPr>
          <a:xfrm>
            <a:off x="2924681" y="1258066"/>
            <a:ext cx="146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Avenir Next LT Pro" panose="020B0504020202020204" pitchFamily="34" charset="0"/>
              </a:rPr>
              <a:t>0839266965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5DF272-2107-405E-ACA6-0D506E64A7EA}"/>
              </a:ext>
            </a:extLst>
          </p:cNvPr>
          <p:cNvSpPr txBox="1"/>
          <p:nvPr/>
        </p:nvSpPr>
        <p:spPr>
          <a:xfrm>
            <a:off x="2924683" y="693158"/>
            <a:ext cx="3131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Avenir Next LT Pro" panose="020B0504020202020204" pitchFamily="34" charset="0"/>
              </a:rPr>
              <a:t>linh.nguyenbuitai23@student.</a:t>
            </a:r>
          </a:p>
          <a:p>
            <a:r>
              <a:rPr lang="en-US" sz="1600" dirty="0">
                <a:solidFill>
                  <a:srgbClr val="D4D4D4"/>
                </a:solidFill>
                <a:latin typeface="Avenir Next LT Pro" panose="020B0504020202020204" pitchFamily="34" charset="0"/>
              </a:rPr>
              <a:t>passerellesnumeriques.org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881E9-C634-48BE-AB15-6A918479BBC1}"/>
              </a:ext>
            </a:extLst>
          </p:cNvPr>
          <p:cNvSpPr txBox="1"/>
          <p:nvPr/>
        </p:nvSpPr>
        <p:spPr>
          <a:xfrm>
            <a:off x="108417" y="2301695"/>
            <a:ext cx="24678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69CD6"/>
                </a:solidFill>
                <a:latin typeface="Avenir Next LT Pro" panose="020B0504020202020204" pitchFamily="34" charset="0"/>
              </a:rPr>
              <a:t>Front-End</a:t>
            </a:r>
          </a:p>
          <a:p>
            <a:pPr algn="ctr"/>
            <a:r>
              <a:rPr lang="en-US" sz="2000" dirty="0">
                <a:solidFill>
                  <a:srgbClr val="569CD6"/>
                </a:solidFill>
                <a:latin typeface="Avenir Next LT Pro" panose="020B0504020202020204" pitchFamily="34" charset="0"/>
              </a:rPr>
              <a:t>Developer Intern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065B4-4F73-4139-AB95-CDA28A39140B}"/>
              </a:ext>
            </a:extLst>
          </p:cNvPr>
          <p:cNvSpPr txBox="1"/>
          <p:nvPr/>
        </p:nvSpPr>
        <p:spPr>
          <a:xfrm>
            <a:off x="8781317" y="2203678"/>
            <a:ext cx="4029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The Band 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Web project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&lt;!–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Aug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2021-&gt;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</a:t>
            </a:r>
            <a:r>
              <a:rPr lang="en-US" sz="1300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project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	a product to introduce a band and        	sells music tickets.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300" u="sng" dirty="0">
                <a:solidFill>
                  <a:srgbClr val="569CD6"/>
                </a:solidFill>
                <a:latin typeface="Consolas" panose="020B0609020204030204" pitchFamily="49" charset="0"/>
              </a:rPr>
              <a:t>http://github.com/hqtriaidenboizz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0CB85-77AB-44BB-BEE9-E3147F4649A3}"/>
              </a:ext>
            </a:extLst>
          </p:cNvPr>
          <p:cNvSpPr txBox="1"/>
          <p:nvPr/>
        </p:nvSpPr>
        <p:spPr>
          <a:xfrm>
            <a:off x="7472688" y="413212"/>
            <a:ext cx="4141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Isolation area management – 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 </a:t>
            </a:r>
            <a:r>
              <a:rPr lang="en-US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OOP</a:t>
            </a:r>
            <a:r>
              <a: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project 			  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&lt;!–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 2021-&gt;</a:t>
            </a:r>
            <a:endParaRPr lang="en-US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Team leader</a:t>
            </a:r>
          </a:p>
          <a:p>
            <a:pPr lvl="1"/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product about personnel management in the centralized isolation area</a:t>
            </a:r>
          </a:p>
          <a:p>
            <a:pPr lvl="1"/>
            <a:r>
              <a:rPr lang="en-US" sz="1300" u="sng" dirty="0">
                <a:solidFill>
                  <a:srgbClr val="569CD6"/>
                </a:solidFill>
                <a:latin typeface="Consolas" panose="020B0609020204030204" pitchFamily="49" charset="0"/>
              </a:rPr>
              <a:t>http://github.com/hqtriaidenboizz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8B91B-D6E2-4114-88ED-6C1117BC917D}"/>
              </a:ext>
            </a:extLst>
          </p:cNvPr>
          <p:cNvGrpSpPr/>
          <p:nvPr/>
        </p:nvGrpSpPr>
        <p:grpSpPr>
          <a:xfrm>
            <a:off x="630613" y="352241"/>
            <a:ext cx="1427598" cy="1680873"/>
            <a:chOff x="457200" y="368300"/>
            <a:chExt cx="1730545" cy="2082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5F012B-1CB1-4D27-B850-ED71F1C9F6E6}"/>
                </a:ext>
              </a:extLst>
            </p:cNvPr>
            <p:cNvSpPr/>
            <p:nvPr/>
          </p:nvSpPr>
          <p:spPr>
            <a:xfrm>
              <a:off x="457200" y="368300"/>
              <a:ext cx="1714500" cy="2082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User with solid fill">
              <a:extLst>
                <a:ext uri="{FF2B5EF4-FFF2-40B4-BE49-F238E27FC236}">
                  <a16:creationId xmlns:a16="http://schemas.microsoft.com/office/drawing/2014/main" id="{11EF0FF0-5341-4562-9FB6-2E86715E0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865" y="644690"/>
              <a:ext cx="1727880" cy="1727880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10C6327-BF79-4048-8959-9F60CF2B79D4}"/>
              </a:ext>
            </a:extLst>
          </p:cNvPr>
          <p:cNvSpPr/>
          <p:nvPr/>
        </p:nvSpPr>
        <p:spPr>
          <a:xfrm>
            <a:off x="-1557678" y="-594359"/>
            <a:ext cx="9692279" cy="4104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D282DD-0419-4F2E-9027-A3DB9B64FF29}"/>
              </a:ext>
            </a:extLst>
          </p:cNvPr>
          <p:cNvSpPr/>
          <p:nvPr/>
        </p:nvSpPr>
        <p:spPr>
          <a:xfrm>
            <a:off x="-2091185" y="9901426"/>
            <a:ext cx="9692279" cy="2337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CA74A-DAB1-4B3C-B2F0-416A99F10133}"/>
              </a:ext>
            </a:extLst>
          </p:cNvPr>
          <p:cNvSpPr txBox="1"/>
          <p:nvPr/>
        </p:nvSpPr>
        <p:spPr>
          <a:xfrm>
            <a:off x="8624641" y="5099413"/>
            <a:ext cx="3507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ortfolio</a:t>
            </a:r>
            <a:r>
              <a:rPr lang="sv-SE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Link my portfolio web: </a:t>
            </a:r>
            <a:r>
              <a:rPr lang="en-US" sz="1300" u="sng" dirty="0">
                <a:solidFill>
                  <a:srgbClr val="569CD6"/>
                </a:solidFill>
                <a:latin typeface="Consolas" panose="020B0609020204030204" pitchFamily="49" charset="0"/>
              </a:rPr>
              <a:t>http://github.com/hqtriaidenboizz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719E1D-486A-42D6-92EC-BD95CCDB3C77}"/>
              </a:ext>
            </a:extLst>
          </p:cNvPr>
          <p:cNvGrpSpPr/>
          <p:nvPr/>
        </p:nvGrpSpPr>
        <p:grpSpPr>
          <a:xfrm>
            <a:off x="25909" y="3282603"/>
            <a:ext cx="2759599" cy="1154162"/>
            <a:chOff x="-2669" y="3231803"/>
            <a:chExt cx="2759599" cy="11541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3A0585-D611-45B5-B644-A5FA8A9BF726}"/>
                </a:ext>
              </a:extLst>
            </p:cNvPr>
            <p:cNvSpPr txBox="1"/>
            <p:nvPr/>
          </p:nvSpPr>
          <p:spPr>
            <a:xfrm>
              <a:off x="-2669" y="3231803"/>
              <a:ext cx="2759599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&lt;</a:t>
              </a:r>
              <a:r>
                <a:rPr lang="en-US" sz="14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Programming languages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sv-SE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sv-SE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</a:t>
              </a:r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JavaScript </a:t>
              </a:r>
              <a:r>
                <a:rPr lang="en-US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&lt;!-</a:t>
              </a:r>
              <a:r>
                <a:rPr lang="en-US" sz="1300" dirty="0">
                  <a:solidFill>
                    <a:srgbClr val="6A9955"/>
                  </a:solidFill>
                  <a:latin typeface="Avenir Next LT Pro" panose="020B0504020202020204" pitchFamily="34" charset="0"/>
                </a:rPr>
                <a:t>main</a:t>
              </a:r>
              <a:r>
                <a:rPr lang="en-US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14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sv-SE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</a:t>
              </a:r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Java</a:t>
              </a:r>
            </a:p>
            <a:p>
              <a:r>
                <a:rPr lang="sv-SE" sz="13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Python</a:t>
              </a:r>
            </a:p>
            <a:p>
              <a:r>
                <a:rPr lang="sv-SE" sz="13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Mysq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18B820-058C-49B3-B8DE-B953388AB2D1}"/>
                </a:ext>
              </a:extLst>
            </p:cNvPr>
            <p:cNvCxnSpPr>
              <a:cxnSpLocks/>
            </p:cNvCxnSpPr>
            <p:nvPr/>
          </p:nvCxnSpPr>
          <p:spPr>
            <a:xfrm>
              <a:off x="199280" y="3460422"/>
              <a:ext cx="0" cy="82582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7387C2-607B-4C05-B60A-07561F412806}"/>
              </a:ext>
            </a:extLst>
          </p:cNvPr>
          <p:cNvGrpSpPr/>
          <p:nvPr/>
        </p:nvGrpSpPr>
        <p:grpSpPr>
          <a:xfrm>
            <a:off x="23934" y="4642986"/>
            <a:ext cx="2759599" cy="2011680"/>
            <a:chOff x="-2669" y="3267428"/>
            <a:chExt cx="2759599" cy="193899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AC021D-3673-467A-942E-C9DF5BC51436}"/>
                </a:ext>
              </a:extLst>
            </p:cNvPr>
            <p:cNvSpPr txBox="1"/>
            <p:nvPr/>
          </p:nvSpPr>
          <p:spPr>
            <a:xfrm>
              <a:off x="-2669" y="3267428"/>
              <a:ext cx="275959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&lt;</a:t>
              </a:r>
              <a:r>
                <a:rPr lang="en-US" sz="14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Web skills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sv-SE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sv-SE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</a:t>
              </a:r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HTML</a:t>
              </a:r>
            </a:p>
            <a:p>
              <a:r>
                <a:rPr lang="sv-SE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CSS</a:t>
              </a:r>
            </a:p>
            <a:p>
              <a:r>
                <a:rPr lang="sv-SE" sz="13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JavaScript</a:t>
              </a:r>
            </a:p>
            <a:p>
              <a:r>
                <a:rPr lang="sv-SE" sz="13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Figma</a:t>
              </a:r>
            </a:p>
            <a:p>
              <a:r>
                <a:rPr lang="en-US" sz="13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UI/UX</a:t>
              </a:r>
            </a:p>
            <a:p>
              <a:r>
                <a:rPr lang="en-US" sz="13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Bootstrap</a:t>
              </a:r>
            </a:p>
            <a:p>
              <a:r>
                <a:rPr lang="en-US" sz="13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Adobe photoshop</a:t>
              </a:r>
            </a:p>
            <a:p>
              <a:endParaRPr lang="sv-SE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627533-8C22-42C8-9C39-B8AF735807C5}"/>
                </a:ext>
              </a:extLst>
            </p:cNvPr>
            <p:cNvCxnSpPr>
              <a:cxnSpLocks/>
            </p:cNvCxnSpPr>
            <p:nvPr/>
          </p:nvCxnSpPr>
          <p:spPr>
            <a:xfrm>
              <a:off x="199280" y="3485593"/>
              <a:ext cx="0" cy="13572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3C380F7-85CC-4300-9B17-7C1A418443B4}"/>
              </a:ext>
            </a:extLst>
          </p:cNvPr>
          <p:cNvGrpSpPr/>
          <p:nvPr/>
        </p:nvGrpSpPr>
        <p:grpSpPr>
          <a:xfrm>
            <a:off x="33820" y="6570935"/>
            <a:ext cx="2759599" cy="738664"/>
            <a:chOff x="-2669" y="3231803"/>
            <a:chExt cx="2759599" cy="7042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D118395-4E35-4F03-89E8-310D1B2ADFA1}"/>
                </a:ext>
              </a:extLst>
            </p:cNvPr>
            <p:cNvSpPr txBox="1"/>
            <p:nvPr/>
          </p:nvSpPr>
          <p:spPr>
            <a:xfrm>
              <a:off x="-2669" y="3231803"/>
              <a:ext cx="2759599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&lt;</a:t>
              </a:r>
              <a:r>
                <a:rPr lang="en-US" sz="14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Working languages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sv-SE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sv-SE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English</a:t>
              </a:r>
              <a:endParaRPr lang="sv-SE" sz="13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r>
                <a:rPr lang="en-US" sz="13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Vietnamese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163FE56-4827-48F3-83E6-FC242ACEE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9280" y="3455256"/>
              <a:ext cx="0" cy="3778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4462D2-69DC-4F1B-886C-2AA36E357F9C}"/>
              </a:ext>
            </a:extLst>
          </p:cNvPr>
          <p:cNvGrpSpPr/>
          <p:nvPr/>
        </p:nvGrpSpPr>
        <p:grpSpPr>
          <a:xfrm>
            <a:off x="23934" y="7516812"/>
            <a:ext cx="2759599" cy="1373119"/>
            <a:chOff x="-4644" y="7231804"/>
            <a:chExt cx="2759599" cy="137311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0C44909-9F2B-4663-BCDD-FF75F0368E04}"/>
                </a:ext>
              </a:extLst>
            </p:cNvPr>
            <p:cNvGrpSpPr/>
            <p:nvPr/>
          </p:nvGrpSpPr>
          <p:grpSpPr>
            <a:xfrm>
              <a:off x="-4644" y="7231804"/>
              <a:ext cx="2759599" cy="1277575"/>
              <a:chOff x="-2669" y="3231803"/>
              <a:chExt cx="2759599" cy="101435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A85A9E8-77A4-4A6B-9954-C186D95AEF8C}"/>
                  </a:ext>
                </a:extLst>
              </p:cNvPr>
              <p:cNvSpPr txBox="1"/>
              <p:nvPr/>
            </p:nvSpPr>
            <p:spPr>
              <a:xfrm>
                <a:off x="-2669" y="3231803"/>
                <a:ext cx="2759599" cy="904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600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 &lt;</a:t>
                </a:r>
                <a:r>
                  <a:rPr lang="en-US" sz="1400" dirty="0">
                    <a:solidFill>
                      <a:srgbClr val="569CD6"/>
                    </a:solidFill>
                    <a:latin typeface="Avenir Next LT Pro" panose="020B0504020202020204" pitchFamily="34" charset="0"/>
                  </a:rPr>
                  <a:t>Reference</a:t>
                </a:r>
                <a:r>
                  <a:rPr lang="sv-SE" sz="1600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endParaRPr lang="sv-SE" sz="16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r>
                  <a:rPr lang="sv-SE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Mr. Vo Cong Dinh</a:t>
                </a:r>
              </a:p>
              <a:p>
                <a:r>
                  <a:rPr lang="sv-SE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IT teacher</a:t>
                </a:r>
              </a:p>
              <a:p>
                <a:r>
                  <a:rPr lang="sv-SE" sz="13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  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(+84) 905 729 707</a:t>
                </a:r>
              </a:p>
              <a:p>
                <a:r>
                  <a:rPr lang="sv-SE" sz="13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  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E1C2639-3E06-44A7-BEEE-2D6D18E3D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80" y="3420333"/>
                <a:ext cx="0" cy="82582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834CB8B-892E-4EB4-9B16-47EA8A86F946}"/>
                </a:ext>
              </a:extLst>
            </p:cNvPr>
            <p:cNvSpPr txBox="1"/>
            <p:nvPr/>
          </p:nvSpPr>
          <p:spPr>
            <a:xfrm>
              <a:off x="273215" y="8112480"/>
              <a:ext cx="212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dinh.cong@passerellesnumeriques.org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CE61DF9-F0E9-46CB-838A-A0BF2F688633}"/>
              </a:ext>
            </a:extLst>
          </p:cNvPr>
          <p:cNvSpPr/>
          <p:nvPr/>
        </p:nvSpPr>
        <p:spPr>
          <a:xfrm>
            <a:off x="7340863" y="9666483"/>
            <a:ext cx="5690619" cy="3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E88190C-BFC9-45F3-B001-6608BCC2DD5C}"/>
              </a:ext>
            </a:extLst>
          </p:cNvPr>
          <p:cNvGrpSpPr/>
          <p:nvPr/>
        </p:nvGrpSpPr>
        <p:grpSpPr>
          <a:xfrm>
            <a:off x="7930085" y="3384575"/>
            <a:ext cx="4927554" cy="1308050"/>
            <a:chOff x="8328334" y="3946751"/>
            <a:chExt cx="5316558" cy="130805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44FE47B-E3AF-455E-B7D3-F0D48A469AA7}"/>
                </a:ext>
              </a:extLst>
            </p:cNvPr>
            <p:cNvSpPr txBox="1"/>
            <p:nvPr/>
          </p:nvSpPr>
          <p:spPr>
            <a:xfrm>
              <a:off x="8328334" y="3946751"/>
              <a:ext cx="5316558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Blue Sky - Web project </a:t>
              </a:r>
              <a:r>
                <a:rPr lang="en-US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&lt;!–</a:t>
              </a:r>
              <a:r>
                <a:rPr 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Oct</a:t>
              </a:r>
              <a:r>
                <a:rPr lang="en-US" sz="1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 2021-&gt;</a:t>
              </a:r>
              <a:endParaRPr lang="en-US" sz="1400" b="1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Team leader</a:t>
              </a:r>
            </a:p>
            <a:p>
              <a:endParaRPr lang="en-US" sz="13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3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3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endParaRPr lang="en-US" sz="13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8EA1985-CEE0-4E9F-ADC4-2EC71D403410}"/>
                </a:ext>
              </a:extLst>
            </p:cNvPr>
            <p:cNvSpPr txBox="1"/>
            <p:nvPr/>
          </p:nvSpPr>
          <p:spPr>
            <a:xfrm>
              <a:off x="8509045" y="4404061"/>
              <a:ext cx="3873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A product to introduce a gym center and sell food supplements.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6D928FB-7B74-40D4-90D2-F382A1FB727E}"/>
                </a:ext>
              </a:extLst>
            </p:cNvPr>
            <p:cNvSpPr txBox="1"/>
            <p:nvPr/>
          </p:nvSpPr>
          <p:spPr>
            <a:xfrm>
              <a:off x="8508693" y="4861371"/>
              <a:ext cx="38735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u="sng" dirty="0">
                  <a:solidFill>
                    <a:srgbClr val="569CD6"/>
                  </a:solidFill>
                  <a:latin typeface="Consolas" panose="020B0609020204030204" pitchFamily="49" charset="0"/>
                </a:rPr>
                <a:t>http://github.com/hqtriaidenboizz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A7D7244-186A-48E9-A6C9-8BB623A64857}"/>
                </a:ext>
              </a:extLst>
            </p:cNvPr>
            <p:cNvCxnSpPr/>
            <p:nvPr/>
          </p:nvCxnSpPr>
          <p:spPr>
            <a:xfrm>
              <a:off x="8432493" y="4179905"/>
              <a:ext cx="0" cy="9144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9CBC6ED-4C0C-4BA2-AF9C-6110A274F018}"/>
              </a:ext>
            </a:extLst>
          </p:cNvPr>
          <p:cNvGrpSpPr/>
          <p:nvPr/>
        </p:nvGrpSpPr>
        <p:grpSpPr>
          <a:xfrm>
            <a:off x="2703704" y="1919794"/>
            <a:ext cx="4308637" cy="2277547"/>
            <a:chOff x="7718931" y="3435003"/>
            <a:chExt cx="4308637" cy="227754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4197F8-5D03-4DFE-9C19-CCBD32D8E690}"/>
                </a:ext>
              </a:extLst>
            </p:cNvPr>
            <p:cNvSpPr txBox="1"/>
            <p:nvPr/>
          </p:nvSpPr>
          <p:spPr>
            <a:xfrm>
              <a:off x="7718931" y="3435003"/>
              <a:ext cx="4308637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&lt;</a:t>
              </a:r>
              <a:r>
                <a:rPr lang="en-US" sz="16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Education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  </a:t>
              </a:r>
              <a:r>
                <a:rPr lang="en-US" sz="13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2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lang="en-US" sz="13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lang="en-US" sz="1300" dirty="0">
                  <a:solidFill>
                    <a:srgbClr val="6A9955"/>
                  </a:solidFill>
                  <a:latin typeface="Avenir Next LT Pro" panose="020B0504020202020204" pitchFamily="34" charset="0"/>
                </a:rPr>
                <a:t>2020</a:t>
              </a:r>
              <a:r>
                <a:rPr 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-</a:t>
              </a:r>
              <a:r>
                <a:rPr lang="en-US" sz="1300" dirty="0">
                  <a:solidFill>
                    <a:srgbClr val="6A9955"/>
                  </a:solidFill>
                  <a:latin typeface="Avenir Next LT Pro" panose="020B0504020202020204" pitchFamily="34" charset="0"/>
                </a:rPr>
                <a:t>2023</a:t>
              </a:r>
              <a:r>
                <a:rPr lang="en-US" sz="13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-&gt;</a:t>
              </a:r>
              <a:endParaRPr lang="sv-SE" sz="13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sv-SE" sz="1400" b="1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Passerelles Numériques Vietnam</a:t>
              </a:r>
            </a:p>
            <a:p>
              <a:r>
                <a: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Bachelor of Information Technology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Second-year student</a:t>
              </a:r>
            </a:p>
            <a:p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Education program: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Information Technology</a:t>
              </a:r>
            </a:p>
            <a:p>
              <a:r>
                <a:rPr lang="en-US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 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Professional life training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English</a:t>
              </a:r>
            </a:p>
            <a:p>
              <a:endParaRPr 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74FEE37-6CE8-4544-A9CE-B823FC15A699}"/>
                </a:ext>
              </a:extLst>
            </p:cNvPr>
            <p:cNvCxnSpPr>
              <a:cxnSpLocks/>
            </p:cNvCxnSpPr>
            <p:nvPr/>
          </p:nvCxnSpPr>
          <p:spPr>
            <a:xfrm>
              <a:off x="7913260" y="3682672"/>
              <a:ext cx="0" cy="19202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BE909A4-98BB-42ED-B0F4-47919C77A43B}"/>
                </a:ext>
              </a:extLst>
            </p:cNvPr>
            <p:cNvCxnSpPr>
              <a:cxnSpLocks/>
            </p:cNvCxnSpPr>
            <p:nvPr/>
          </p:nvCxnSpPr>
          <p:spPr>
            <a:xfrm>
              <a:off x="8111380" y="3923972"/>
              <a:ext cx="0" cy="41148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560EAA7-4A6E-458D-8373-22ECE6310BAE}"/>
                </a:ext>
              </a:extLst>
            </p:cNvPr>
            <p:cNvCxnSpPr>
              <a:cxnSpLocks/>
            </p:cNvCxnSpPr>
            <p:nvPr/>
          </p:nvCxnSpPr>
          <p:spPr>
            <a:xfrm>
              <a:off x="8111380" y="4787572"/>
              <a:ext cx="0" cy="6126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F242EE8-1403-4482-8D77-EA4425398142}"/>
              </a:ext>
            </a:extLst>
          </p:cNvPr>
          <p:cNvGrpSpPr/>
          <p:nvPr/>
        </p:nvGrpSpPr>
        <p:grpSpPr>
          <a:xfrm>
            <a:off x="2699105" y="4039316"/>
            <a:ext cx="4477146" cy="4647426"/>
            <a:chOff x="2788005" y="4231188"/>
            <a:chExt cx="4477146" cy="464742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6C8BA7E-B94B-4A41-A05D-F49A2DCA013F}"/>
                </a:ext>
              </a:extLst>
            </p:cNvPr>
            <p:cNvGrpSpPr/>
            <p:nvPr/>
          </p:nvGrpSpPr>
          <p:grpSpPr>
            <a:xfrm>
              <a:off x="2788005" y="4231188"/>
              <a:ext cx="4069996" cy="4647426"/>
              <a:chOff x="2788005" y="4231188"/>
              <a:chExt cx="4069996" cy="4647426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B418642-F397-418F-A21A-E29F3AB5B512}"/>
                  </a:ext>
                </a:extLst>
              </p:cNvPr>
              <p:cNvSpPr txBox="1"/>
              <p:nvPr/>
            </p:nvSpPr>
            <p:spPr>
              <a:xfrm>
                <a:off x="2788005" y="4231188"/>
                <a:ext cx="4069996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600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 &lt;</a:t>
                </a:r>
                <a:r>
                  <a:rPr lang="en-US" sz="1600" dirty="0">
                    <a:solidFill>
                      <a:srgbClr val="569CD6"/>
                    </a:solidFill>
                    <a:latin typeface="Avenir Next LT Pro" panose="020B0504020202020204" pitchFamily="34" charset="0"/>
                  </a:rPr>
                  <a:t>Project experience</a:t>
                </a:r>
                <a:r>
                  <a:rPr lang="sv-SE" sz="1600" b="0" dirty="0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endParaRPr lang="sv-SE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A72A182-F367-4FF0-B483-6125F5D00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389" y="4485076"/>
                <a:ext cx="0" cy="429768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14805DE-7628-45D8-9C20-72A5B29A2D05}"/>
                </a:ext>
              </a:extLst>
            </p:cNvPr>
            <p:cNvGrpSpPr/>
            <p:nvPr/>
          </p:nvGrpSpPr>
          <p:grpSpPr>
            <a:xfrm>
              <a:off x="3093088" y="4492733"/>
              <a:ext cx="3852124" cy="1308050"/>
              <a:chOff x="8353000" y="3946751"/>
              <a:chExt cx="4156229" cy="130805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ADEEBE-7FE7-49CF-9C07-8F7AAA684973}"/>
                  </a:ext>
                </a:extLst>
              </p:cNvPr>
              <p:cNvSpPr txBox="1"/>
              <p:nvPr/>
            </p:nvSpPr>
            <p:spPr>
              <a:xfrm>
                <a:off x="8353000" y="3946751"/>
                <a:ext cx="4156229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Blue Sky - Web project           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&lt;!-</a:t>
                </a:r>
                <a:r>
                  <a:rPr lang="en-US" sz="1300" dirty="0">
                    <a:solidFill>
                      <a:srgbClr val="6A9955"/>
                    </a:solidFill>
                    <a:latin typeface="Avenir Next LT Pro" panose="020B0504020202020204" pitchFamily="34" charset="0"/>
                  </a:rPr>
                  <a:t>Oct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300" dirty="0">
                    <a:solidFill>
                      <a:srgbClr val="6A9955"/>
                    </a:solidFill>
                    <a:latin typeface="Avenir Next LT Pro" panose="020B0504020202020204" pitchFamily="34" charset="0"/>
                  </a:rPr>
                  <a:t>2021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endPara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Team leader</a:t>
                </a: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D4F1E8E-F3F0-46FE-9E10-0D7119F1E6EC}"/>
                  </a:ext>
                </a:extLst>
              </p:cNvPr>
              <p:cNvSpPr txBox="1"/>
              <p:nvPr/>
            </p:nvSpPr>
            <p:spPr>
              <a:xfrm>
                <a:off x="8536451" y="4404061"/>
                <a:ext cx="38735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A product to introduce a gym center and sell food supplements.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6D943F-07D3-495E-81A3-043DFBDB78A6}"/>
                  </a:ext>
                </a:extLst>
              </p:cNvPr>
              <p:cNvSpPr txBox="1"/>
              <p:nvPr/>
            </p:nvSpPr>
            <p:spPr>
              <a:xfrm>
                <a:off x="8522395" y="4861371"/>
                <a:ext cx="38735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569CD6"/>
                    </a:solidFill>
                    <a:latin typeface="Avenir Next LT Pro" panose="020B0504020202020204" pitchFamily="34" charset="0"/>
                  </a:rPr>
                  <a:t>http://github.com/hqtriaidenboizz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8A6B2B1-AEBA-4676-B2EE-E3A12C55ADE8}"/>
                  </a:ext>
                </a:extLst>
              </p:cNvPr>
              <p:cNvCxnSpPr/>
              <p:nvPr/>
            </p:nvCxnSpPr>
            <p:spPr>
              <a:xfrm>
                <a:off x="8448937" y="4195145"/>
                <a:ext cx="0" cy="91440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E80299C-1276-44C0-B580-3D016E607ADA}"/>
                </a:ext>
              </a:extLst>
            </p:cNvPr>
            <p:cNvGrpSpPr/>
            <p:nvPr/>
          </p:nvGrpSpPr>
          <p:grpSpPr>
            <a:xfrm>
              <a:off x="3093013" y="7201762"/>
              <a:ext cx="4172138" cy="1538883"/>
              <a:chOff x="8381283" y="3946751"/>
              <a:chExt cx="4038732" cy="1538883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D9554AC-8B7B-4A99-B7D1-DC6787B71F8B}"/>
                  </a:ext>
                </a:extLst>
              </p:cNvPr>
              <p:cNvSpPr txBox="1"/>
              <p:nvPr/>
            </p:nvSpPr>
            <p:spPr>
              <a:xfrm>
                <a:off x="8381283" y="3946751"/>
                <a:ext cx="3752698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Isolation area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14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management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-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14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Java OOP project               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&lt;!-</a:t>
                </a:r>
                <a:r>
                  <a:rPr lang="en-US" sz="1300" dirty="0">
                    <a:solidFill>
                      <a:srgbClr val="6A9955"/>
                    </a:solidFill>
                    <a:latin typeface="Avenir Next LT Pro" panose="020B0504020202020204" pitchFamily="34" charset="0"/>
                  </a:rPr>
                  <a:t>Jan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300" dirty="0">
                    <a:solidFill>
                      <a:srgbClr val="6A9955"/>
                    </a:solidFill>
                    <a:latin typeface="Avenir Next LT Pro" panose="020B0504020202020204" pitchFamily="34" charset="0"/>
                  </a:rPr>
                  <a:t>2021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400" b="1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Team leader</a:t>
                </a: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6ECF49-74D4-470B-89B2-D2E149733945}"/>
                  </a:ext>
                </a:extLst>
              </p:cNvPr>
              <p:cNvSpPr txBox="1"/>
              <p:nvPr/>
            </p:nvSpPr>
            <p:spPr>
              <a:xfrm>
                <a:off x="8559475" y="4607261"/>
                <a:ext cx="351145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A product about personnel management in the centralized isolation area.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973BC91-7021-412B-9D77-C58F5AA5F7D9}"/>
                  </a:ext>
                </a:extLst>
              </p:cNvPr>
              <p:cNvSpPr txBox="1"/>
              <p:nvPr/>
            </p:nvSpPr>
            <p:spPr>
              <a:xfrm>
                <a:off x="8546515" y="5077271"/>
                <a:ext cx="38735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569CD6"/>
                    </a:solidFill>
                    <a:latin typeface="Avenir Next LT Pro" panose="020B0504020202020204" pitchFamily="34" charset="0"/>
                  </a:rPr>
                  <a:t>http://github.com/hqtriaidenboizz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BBAC778-BC42-4EB0-8D66-5BF1174BB697}"/>
                  </a:ext>
                </a:extLst>
              </p:cNvPr>
              <p:cNvCxnSpPr/>
              <p:nvPr/>
            </p:nvCxnSpPr>
            <p:spPr>
              <a:xfrm>
                <a:off x="8473150" y="4383105"/>
                <a:ext cx="0" cy="91440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61B96C8-481C-42F4-A0E6-C99E6FE3BC76}"/>
                </a:ext>
              </a:extLst>
            </p:cNvPr>
            <p:cNvGrpSpPr/>
            <p:nvPr/>
          </p:nvGrpSpPr>
          <p:grpSpPr>
            <a:xfrm>
              <a:off x="3091877" y="5852408"/>
              <a:ext cx="3855024" cy="1308050"/>
              <a:chOff x="8346551" y="3946751"/>
              <a:chExt cx="4607714" cy="1308050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4D2D793-8F14-4976-9B35-A7AAF1CF60C6}"/>
                  </a:ext>
                </a:extLst>
              </p:cNvPr>
              <p:cNvSpPr txBox="1"/>
              <p:nvPr/>
            </p:nvSpPr>
            <p:spPr>
              <a:xfrm>
                <a:off x="8346551" y="3946751"/>
                <a:ext cx="4607714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The Band - Web project     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&lt;!-</a:t>
                </a:r>
                <a:r>
                  <a:rPr lang="en-US" sz="1300" dirty="0">
                    <a:solidFill>
                      <a:srgbClr val="6A9955"/>
                    </a:solidFill>
                    <a:latin typeface="Avenir Next LT Pro" panose="020B0504020202020204" pitchFamily="34" charset="0"/>
                  </a:rPr>
                  <a:t>Aug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300" dirty="0">
                    <a:solidFill>
                      <a:srgbClr val="6A9955"/>
                    </a:solidFill>
                    <a:latin typeface="Avenir Next LT Pro" panose="020B0504020202020204" pitchFamily="34" charset="0"/>
                  </a:rPr>
                  <a:t>2021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-&gt;</a:t>
                </a:r>
                <a:endParaRPr lang="en-US" sz="1400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Personal project</a:t>
                </a: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7B6452-2F4A-42F0-A80E-144AD2BFEDD6}"/>
                  </a:ext>
                </a:extLst>
              </p:cNvPr>
              <p:cNvSpPr txBox="1"/>
              <p:nvPr/>
            </p:nvSpPr>
            <p:spPr>
              <a:xfrm>
                <a:off x="8539404" y="4404061"/>
                <a:ext cx="36912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A product to introduce a band and sells music tickets.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C313B01-69AF-46C5-988E-6C95C4D510FD}"/>
                  </a:ext>
                </a:extLst>
              </p:cNvPr>
              <p:cNvSpPr txBox="1"/>
              <p:nvPr/>
            </p:nvSpPr>
            <p:spPr>
              <a:xfrm>
                <a:off x="8523874" y="4861371"/>
                <a:ext cx="38735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569CD6"/>
                    </a:solidFill>
                    <a:latin typeface="Avenir Next LT Pro" panose="020B0504020202020204" pitchFamily="34" charset="0"/>
                  </a:rPr>
                  <a:t>http://github.com/hqtriaidenboizz</a:t>
                </a: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F4164BF-D84D-4F30-8754-40189A62DC6C}"/>
                  </a:ext>
                </a:extLst>
              </p:cNvPr>
              <p:cNvCxnSpPr/>
              <p:nvPr/>
            </p:nvCxnSpPr>
            <p:spPr>
              <a:xfrm>
                <a:off x="8459817" y="4179905"/>
                <a:ext cx="0" cy="91440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6B4635C-9431-41F3-BFF8-3E0E3FD1EFA5}"/>
              </a:ext>
            </a:extLst>
          </p:cNvPr>
          <p:cNvGrpSpPr/>
          <p:nvPr/>
        </p:nvGrpSpPr>
        <p:grpSpPr>
          <a:xfrm>
            <a:off x="2693544" y="8560283"/>
            <a:ext cx="4308637" cy="769441"/>
            <a:chOff x="7718931" y="3371503"/>
            <a:chExt cx="4308637" cy="769441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CCC0D7-DF42-4F42-BE43-9012C9B7ADAC}"/>
                </a:ext>
              </a:extLst>
            </p:cNvPr>
            <p:cNvSpPr txBox="1"/>
            <p:nvPr/>
          </p:nvSpPr>
          <p:spPr>
            <a:xfrm>
              <a:off x="7718931" y="3371503"/>
              <a:ext cx="43086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 &lt;</a:t>
              </a:r>
              <a:r>
                <a:rPr lang="en-US" sz="16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Portfolio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sv-SE" sz="13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sv-SE" sz="1400" b="1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Link my portfolio web: </a:t>
              </a:r>
            </a:p>
            <a:p>
              <a:r>
                <a:rPr lang="en-US" sz="1400" b="1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http://github.com/hqtriaidenboizz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C2B588B-3DCE-4E0F-86C2-9F14D6AFD7AB}"/>
                </a:ext>
              </a:extLst>
            </p:cNvPr>
            <p:cNvCxnSpPr>
              <a:cxnSpLocks/>
            </p:cNvCxnSpPr>
            <p:nvPr/>
          </p:nvCxnSpPr>
          <p:spPr>
            <a:xfrm>
              <a:off x="7920413" y="3642540"/>
              <a:ext cx="0" cy="41148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1" name="Rectangle 6">
            <a:extLst>
              <a:ext uri="{FF2B5EF4-FFF2-40B4-BE49-F238E27FC236}">
                <a16:creationId xmlns:a16="http://schemas.microsoft.com/office/drawing/2014/main" id="{374FE552-0ABB-4025-95BA-778FEB5CAF84}"/>
              </a:ext>
            </a:extLst>
          </p:cNvPr>
          <p:cNvSpPr/>
          <p:nvPr/>
        </p:nvSpPr>
        <p:spPr>
          <a:xfrm rot="10800000">
            <a:off x="-14207" y="9090628"/>
            <a:ext cx="7021432" cy="890847"/>
          </a:xfrm>
          <a:custGeom>
            <a:avLst/>
            <a:gdLst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0 w 7531100"/>
              <a:gd name="connsiteY3" fmla="*/ 2717800 h 2717800"/>
              <a:gd name="connsiteX4" fmla="*/ 0 w 7531100"/>
              <a:gd name="connsiteY4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0 w 7531100"/>
              <a:gd name="connsiteY4" fmla="*/ 2717800 h 2717800"/>
              <a:gd name="connsiteX5" fmla="*/ 0 w 7531100"/>
              <a:gd name="connsiteY5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1714500 w 7531100"/>
              <a:gd name="connsiteY4" fmla="*/ 2590800 h 2717800"/>
              <a:gd name="connsiteX5" fmla="*/ 0 w 7531100"/>
              <a:gd name="connsiteY5" fmla="*/ 2717800 h 2717800"/>
              <a:gd name="connsiteX6" fmla="*/ 0 w 7531100"/>
              <a:gd name="connsiteY6" fmla="*/ 0 h 2717800"/>
              <a:gd name="connsiteX0" fmla="*/ 0 w 7531100"/>
              <a:gd name="connsiteY0" fmla="*/ 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518400 w 7531100"/>
              <a:gd name="connsiteY1" fmla="*/ 18669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493000 w 7531100"/>
              <a:gd name="connsiteY1" fmla="*/ 22606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518400 w 7531100"/>
              <a:gd name="connsiteY1" fmla="*/ 20193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25400 w 7531100"/>
              <a:gd name="connsiteY0" fmla="*/ 56818 h 893664"/>
              <a:gd name="connsiteX1" fmla="*/ 7518400 w 7531100"/>
              <a:gd name="connsiteY1" fmla="*/ 82218 h 893664"/>
              <a:gd name="connsiteX2" fmla="*/ 7531100 w 7531100"/>
              <a:gd name="connsiteY2" fmla="*/ 780718 h 893664"/>
              <a:gd name="connsiteX3" fmla="*/ 5372100 w 7531100"/>
              <a:gd name="connsiteY3" fmla="*/ 323518 h 893664"/>
              <a:gd name="connsiteX4" fmla="*/ 2971800 w 7531100"/>
              <a:gd name="connsiteY4" fmla="*/ 6018 h 893664"/>
              <a:gd name="connsiteX5" fmla="*/ 1714500 w 7531100"/>
              <a:gd name="connsiteY5" fmla="*/ 653718 h 893664"/>
              <a:gd name="connsiteX6" fmla="*/ 0 w 7531100"/>
              <a:gd name="connsiteY6" fmla="*/ 780718 h 893664"/>
              <a:gd name="connsiteX7" fmla="*/ 25400 w 7531100"/>
              <a:gd name="connsiteY7" fmla="*/ 56818 h 893664"/>
              <a:gd name="connsiteX0" fmla="*/ 0 w 7505700"/>
              <a:gd name="connsiteY0" fmla="*/ 56818 h 893664"/>
              <a:gd name="connsiteX1" fmla="*/ 7493000 w 7505700"/>
              <a:gd name="connsiteY1" fmla="*/ 82218 h 893664"/>
              <a:gd name="connsiteX2" fmla="*/ 7505700 w 7505700"/>
              <a:gd name="connsiteY2" fmla="*/ 780718 h 893664"/>
              <a:gd name="connsiteX3" fmla="*/ 5346700 w 7505700"/>
              <a:gd name="connsiteY3" fmla="*/ 323518 h 893664"/>
              <a:gd name="connsiteX4" fmla="*/ 2946400 w 7505700"/>
              <a:gd name="connsiteY4" fmla="*/ 6018 h 893664"/>
              <a:gd name="connsiteX5" fmla="*/ 1689100 w 7505700"/>
              <a:gd name="connsiteY5" fmla="*/ 653718 h 893664"/>
              <a:gd name="connsiteX6" fmla="*/ 495300 w 7505700"/>
              <a:gd name="connsiteY6" fmla="*/ 729918 h 893664"/>
              <a:gd name="connsiteX7" fmla="*/ 0 w 7505700"/>
              <a:gd name="connsiteY7" fmla="*/ 56818 h 893664"/>
              <a:gd name="connsiteX0" fmla="*/ 0 w 7035800"/>
              <a:gd name="connsiteY0" fmla="*/ 31418 h 893664"/>
              <a:gd name="connsiteX1" fmla="*/ 7023100 w 7035800"/>
              <a:gd name="connsiteY1" fmla="*/ 82218 h 893664"/>
              <a:gd name="connsiteX2" fmla="*/ 7035800 w 7035800"/>
              <a:gd name="connsiteY2" fmla="*/ 780718 h 893664"/>
              <a:gd name="connsiteX3" fmla="*/ 4876800 w 7035800"/>
              <a:gd name="connsiteY3" fmla="*/ 323518 h 893664"/>
              <a:gd name="connsiteX4" fmla="*/ 2476500 w 7035800"/>
              <a:gd name="connsiteY4" fmla="*/ 6018 h 893664"/>
              <a:gd name="connsiteX5" fmla="*/ 1219200 w 7035800"/>
              <a:gd name="connsiteY5" fmla="*/ 653718 h 893664"/>
              <a:gd name="connsiteX6" fmla="*/ 25400 w 7035800"/>
              <a:gd name="connsiteY6" fmla="*/ 729918 h 893664"/>
              <a:gd name="connsiteX7" fmla="*/ 0 w 7035800"/>
              <a:gd name="connsiteY7" fmla="*/ 31418 h 893664"/>
              <a:gd name="connsiteX0" fmla="*/ 0 w 7023100"/>
              <a:gd name="connsiteY0" fmla="*/ 44118 h 893664"/>
              <a:gd name="connsiteX1" fmla="*/ 7010400 w 7023100"/>
              <a:gd name="connsiteY1" fmla="*/ 82218 h 893664"/>
              <a:gd name="connsiteX2" fmla="*/ 7023100 w 7023100"/>
              <a:gd name="connsiteY2" fmla="*/ 780718 h 893664"/>
              <a:gd name="connsiteX3" fmla="*/ 4864100 w 7023100"/>
              <a:gd name="connsiteY3" fmla="*/ 323518 h 893664"/>
              <a:gd name="connsiteX4" fmla="*/ 2463800 w 7023100"/>
              <a:gd name="connsiteY4" fmla="*/ 6018 h 893664"/>
              <a:gd name="connsiteX5" fmla="*/ 1206500 w 7023100"/>
              <a:gd name="connsiteY5" fmla="*/ 653718 h 893664"/>
              <a:gd name="connsiteX6" fmla="*/ 12700 w 7023100"/>
              <a:gd name="connsiteY6" fmla="*/ 729918 h 893664"/>
              <a:gd name="connsiteX7" fmla="*/ 0 w 7023100"/>
              <a:gd name="connsiteY7" fmla="*/ 44118 h 893664"/>
              <a:gd name="connsiteX0" fmla="*/ 0 w 7023100"/>
              <a:gd name="connsiteY0" fmla="*/ 44118 h 893664"/>
              <a:gd name="connsiteX1" fmla="*/ 7010400 w 7023100"/>
              <a:gd name="connsiteY1" fmla="*/ 82218 h 893664"/>
              <a:gd name="connsiteX2" fmla="*/ 7023100 w 7023100"/>
              <a:gd name="connsiteY2" fmla="*/ 780718 h 893664"/>
              <a:gd name="connsiteX3" fmla="*/ 4864100 w 7023100"/>
              <a:gd name="connsiteY3" fmla="*/ 323518 h 893664"/>
              <a:gd name="connsiteX4" fmla="*/ 2463800 w 7023100"/>
              <a:gd name="connsiteY4" fmla="*/ 6018 h 893664"/>
              <a:gd name="connsiteX5" fmla="*/ 1206500 w 7023100"/>
              <a:gd name="connsiteY5" fmla="*/ 653718 h 893664"/>
              <a:gd name="connsiteX6" fmla="*/ 22225 w 7023100"/>
              <a:gd name="connsiteY6" fmla="*/ 729918 h 893664"/>
              <a:gd name="connsiteX7" fmla="*/ 0 w 7023100"/>
              <a:gd name="connsiteY7" fmla="*/ 44118 h 893664"/>
              <a:gd name="connsiteX0" fmla="*/ 73025 w 7000875"/>
              <a:gd name="connsiteY0" fmla="*/ 113968 h 893664"/>
              <a:gd name="connsiteX1" fmla="*/ 6988175 w 7000875"/>
              <a:gd name="connsiteY1" fmla="*/ 82218 h 893664"/>
              <a:gd name="connsiteX2" fmla="*/ 7000875 w 7000875"/>
              <a:gd name="connsiteY2" fmla="*/ 780718 h 893664"/>
              <a:gd name="connsiteX3" fmla="*/ 4841875 w 7000875"/>
              <a:gd name="connsiteY3" fmla="*/ 323518 h 893664"/>
              <a:gd name="connsiteX4" fmla="*/ 2441575 w 7000875"/>
              <a:gd name="connsiteY4" fmla="*/ 6018 h 893664"/>
              <a:gd name="connsiteX5" fmla="*/ 1184275 w 7000875"/>
              <a:gd name="connsiteY5" fmla="*/ 653718 h 893664"/>
              <a:gd name="connsiteX6" fmla="*/ 0 w 7000875"/>
              <a:gd name="connsiteY6" fmla="*/ 729918 h 893664"/>
              <a:gd name="connsiteX7" fmla="*/ 73025 w 7000875"/>
              <a:gd name="connsiteY7" fmla="*/ 113968 h 893664"/>
              <a:gd name="connsiteX0" fmla="*/ 0 w 7004050"/>
              <a:gd name="connsiteY0" fmla="*/ 79043 h 893664"/>
              <a:gd name="connsiteX1" fmla="*/ 6991350 w 7004050"/>
              <a:gd name="connsiteY1" fmla="*/ 82218 h 893664"/>
              <a:gd name="connsiteX2" fmla="*/ 7004050 w 7004050"/>
              <a:gd name="connsiteY2" fmla="*/ 780718 h 893664"/>
              <a:gd name="connsiteX3" fmla="*/ 4845050 w 7004050"/>
              <a:gd name="connsiteY3" fmla="*/ 323518 h 893664"/>
              <a:gd name="connsiteX4" fmla="*/ 2444750 w 7004050"/>
              <a:gd name="connsiteY4" fmla="*/ 6018 h 893664"/>
              <a:gd name="connsiteX5" fmla="*/ 1187450 w 7004050"/>
              <a:gd name="connsiteY5" fmla="*/ 653718 h 893664"/>
              <a:gd name="connsiteX6" fmla="*/ 3175 w 7004050"/>
              <a:gd name="connsiteY6" fmla="*/ 729918 h 893664"/>
              <a:gd name="connsiteX7" fmla="*/ 0 w 7004050"/>
              <a:gd name="connsiteY7" fmla="*/ 79043 h 893664"/>
              <a:gd name="connsiteX0" fmla="*/ 0 w 7007225"/>
              <a:gd name="connsiteY0" fmla="*/ 79043 h 890847"/>
              <a:gd name="connsiteX1" fmla="*/ 6991350 w 7007225"/>
              <a:gd name="connsiteY1" fmla="*/ 82218 h 890847"/>
              <a:gd name="connsiteX2" fmla="*/ 7007225 w 7007225"/>
              <a:gd name="connsiteY2" fmla="*/ 777543 h 890847"/>
              <a:gd name="connsiteX3" fmla="*/ 4845050 w 7007225"/>
              <a:gd name="connsiteY3" fmla="*/ 323518 h 890847"/>
              <a:gd name="connsiteX4" fmla="*/ 2444750 w 7007225"/>
              <a:gd name="connsiteY4" fmla="*/ 6018 h 890847"/>
              <a:gd name="connsiteX5" fmla="*/ 1187450 w 7007225"/>
              <a:gd name="connsiteY5" fmla="*/ 653718 h 890847"/>
              <a:gd name="connsiteX6" fmla="*/ 3175 w 7007225"/>
              <a:gd name="connsiteY6" fmla="*/ 729918 h 890847"/>
              <a:gd name="connsiteX7" fmla="*/ 0 w 7007225"/>
              <a:gd name="connsiteY7" fmla="*/ 79043 h 89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7225" h="890847">
                <a:moveTo>
                  <a:pt x="0" y="79043"/>
                </a:moveTo>
                <a:lnTo>
                  <a:pt x="6991350" y="82218"/>
                </a:lnTo>
                <a:lnTo>
                  <a:pt x="7007225" y="777543"/>
                </a:lnTo>
                <a:cubicBezTo>
                  <a:pt x="6621992" y="1162776"/>
                  <a:pt x="5604933" y="452635"/>
                  <a:pt x="4845050" y="323518"/>
                </a:cubicBezTo>
                <a:cubicBezTo>
                  <a:pt x="4085167" y="194401"/>
                  <a:pt x="3028950" y="-40549"/>
                  <a:pt x="2444750" y="6018"/>
                </a:cubicBezTo>
                <a:cubicBezTo>
                  <a:pt x="1970617" y="133018"/>
                  <a:pt x="1661583" y="526718"/>
                  <a:pt x="1187450" y="653718"/>
                </a:cubicBezTo>
                <a:lnTo>
                  <a:pt x="3175" y="729918"/>
                </a:lnTo>
                <a:cubicBezTo>
                  <a:pt x="2117" y="512960"/>
                  <a:pt x="1058" y="296001"/>
                  <a:pt x="0" y="7904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83082D-0B5F-416D-9C92-298EBBB4751E}"/>
              </a:ext>
            </a:extLst>
          </p:cNvPr>
          <p:cNvSpPr/>
          <p:nvPr/>
        </p:nvSpPr>
        <p:spPr>
          <a:xfrm>
            <a:off x="6865594" y="-612134"/>
            <a:ext cx="949502" cy="10794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6A30C-DFFB-4B67-9146-651E01590CF9}"/>
              </a:ext>
            </a:extLst>
          </p:cNvPr>
          <p:cNvSpPr/>
          <p:nvPr/>
        </p:nvSpPr>
        <p:spPr>
          <a:xfrm>
            <a:off x="-1010309" y="-1035090"/>
            <a:ext cx="949502" cy="11356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42DE6F61-0715-4C81-BF7E-E91D714A4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4" y="36806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4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E218E5F-D1AD-482B-9864-7DEA54626005}"/>
              </a:ext>
            </a:extLst>
          </p:cNvPr>
          <p:cNvSpPr/>
          <p:nvPr/>
        </p:nvSpPr>
        <p:spPr>
          <a:xfrm>
            <a:off x="-3662" y="1000111"/>
            <a:ext cx="2656836" cy="88951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6B2469-606B-489C-B73E-2A2F4B2CABE8}"/>
              </a:ext>
            </a:extLst>
          </p:cNvPr>
          <p:cNvSpPr/>
          <p:nvPr/>
        </p:nvSpPr>
        <p:spPr>
          <a:xfrm>
            <a:off x="6977261" y="2487445"/>
            <a:ext cx="6417825" cy="6531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00484F93-7ED5-4192-A339-B6037F05ACBD}"/>
              </a:ext>
            </a:extLst>
          </p:cNvPr>
          <p:cNvSpPr/>
          <p:nvPr/>
        </p:nvSpPr>
        <p:spPr>
          <a:xfrm>
            <a:off x="-242208" y="-440053"/>
            <a:ext cx="7531662" cy="2893778"/>
          </a:xfrm>
          <a:custGeom>
            <a:avLst/>
            <a:gdLst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0 w 7531100"/>
              <a:gd name="connsiteY3" fmla="*/ 2717800 h 2717800"/>
              <a:gd name="connsiteX4" fmla="*/ 0 w 7531100"/>
              <a:gd name="connsiteY4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0 w 7531100"/>
              <a:gd name="connsiteY4" fmla="*/ 2717800 h 2717800"/>
              <a:gd name="connsiteX5" fmla="*/ 0 w 7531100"/>
              <a:gd name="connsiteY5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1714500 w 7531100"/>
              <a:gd name="connsiteY4" fmla="*/ 2590800 h 2717800"/>
              <a:gd name="connsiteX5" fmla="*/ 0 w 7531100"/>
              <a:gd name="connsiteY5" fmla="*/ 2717800 h 2717800"/>
              <a:gd name="connsiteX6" fmla="*/ 0 w 7531100"/>
              <a:gd name="connsiteY6" fmla="*/ 0 h 2717800"/>
              <a:gd name="connsiteX0" fmla="*/ 0 w 7531100"/>
              <a:gd name="connsiteY0" fmla="*/ 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25400 w 7531100"/>
              <a:gd name="connsiteY0" fmla="*/ 82550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25400 w 7531100"/>
              <a:gd name="connsiteY7" fmla="*/ 825500 h 2830746"/>
              <a:gd name="connsiteX0" fmla="*/ 38100 w 7531100"/>
              <a:gd name="connsiteY0" fmla="*/ 52070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38100 w 7531100"/>
              <a:gd name="connsiteY7" fmla="*/ 520700 h 2830746"/>
              <a:gd name="connsiteX0" fmla="*/ 38100 w 7543800"/>
              <a:gd name="connsiteY0" fmla="*/ 0 h 2310046"/>
              <a:gd name="connsiteX1" fmla="*/ 7543800 w 7543800"/>
              <a:gd name="connsiteY1" fmla="*/ 127000 h 2310046"/>
              <a:gd name="connsiteX2" fmla="*/ 7531100 w 7543800"/>
              <a:gd name="connsiteY2" fmla="*/ 2197100 h 2310046"/>
              <a:gd name="connsiteX3" fmla="*/ 5372100 w 7543800"/>
              <a:gd name="connsiteY3" fmla="*/ 1739900 h 2310046"/>
              <a:gd name="connsiteX4" fmla="*/ 2971800 w 7543800"/>
              <a:gd name="connsiteY4" fmla="*/ 1422400 h 2310046"/>
              <a:gd name="connsiteX5" fmla="*/ 1714500 w 7543800"/>
              <a:gd name="connsiteY5" fmla="*/ 2070100 h 2310046"/>
              <a:gd name="connsiteX6" fmla="*/ 0 w 7543800"/>
              <a:gd name="connsiteY6" fmla="*/ 2197100 h 2310046"/>
              <a:gd name="connsiteX7" fmla="*/ 38100 w 7543800"/>
              <a:gd name="connsiteY7" fmla="*/ 0 h 2310046"/>
              <a:gd name="connsiteX0" fmla="*/ 38100 w 7531662"/>
              <a:gd name="connsiteY0" fmla="*/ 50800 h 2360846"/>
              <a:gd name="connsiteX1" fmla="*/ 7518400 w 7531662"/>
              <a:gd name="connsiteY1" fmla="*/ 0 h 2360846"/>
              <a:gd name="connsiteX2" fmla="*/ 7531100 w 7531662"/>
              <a:gd name="connsiteY2" fmla="*/ 2247900 h 2360846"/>
              <a:gd name="connsiteX3" fmla="*/ 5372100 w 7531662"/>
              <a:gd name="connsiteY3" fmla="*/ 1790700 h 2360846"/>
              <a:gd name="connsiteX4" fmla="*/ 2971800 w 7531662"/>
              <a:gd name="connsiteY4" fmla="*/ 1473200 h 2360846"/>
              <a:gd name="connsiteX5" fmla="*/ 1714500 w 7531662"/>
              <a:gd name="connsiteY5" fmla="*/ 2120900 h 2360846"/>
              <a:gd name="connsiteX6" fmla="*/ 0 w 7531662"/>
              <a:gd name="connsiteY6" fmla="*/ 2247900 h 2360846"/>
              <a:gd name="connsiteX7" fmla="*/ 38100 w 7531662"/>
              <a:gd name="connsiteY7" fmla="*/ 50800 h 2360846"/>
              <a:gd name="connsiteX0" fmla="*/ 25400 w 7531662"/>
              <a:gd name="connsiteY0" fmla="*/ 12700 h 2360846"/>
              <a:gd name="connsiteX1" fmla="*/ 7518400 w 7531662"/>
              <a:gd name="connsiteY1" fmla="*/ 0 h 2360846"/>
              <a:gd name="connsiteX2" fmla="*/ 7531100 w 7531662"/>
              <a:gd name="connsiteY2" fmla="*/ 2247900 h 2360846"/>
              <a:gd name="connsiteX3" fmla="*/ 5372100 w 7531662"/>
              <a:gd name="connsiteY3" fmla="*/ 1790700 h 2360846"/>
              <a:gd name="connsiteX4" fmla="*/ 2971800 w 7531662"/>
              <a:gd name="connsiteY4" fmla="*/ 1473200 h 2360846"/>
              <a:gd name="connsiteX5" fmla="*/ 1714500 w 7531662"/>
              <a:gd name="connsiteY5" fmla="*/ 2120900 h 2360846"/>
              <a:gd name="connsiteX6" fmla="*/ 0 w 7531662"/>
              <a:gd name="connsiteY6" fmla="*/ 2247900 h 2360846"/>
              <a:gd name="connsiteX7" fmla="*/ 25400 w 7531662"/>
              <a:gd name="connsiteY7" fmla="*/ 12700 h 2360846"/>
              <a:gd name="connsiteX0" fmla="*/ 25400 w 7531662"/>
              <a:gd name="connsiteY0" fmla="*/ 12700 h 2359368"/>
              <a:gd name="connsiteX1" fmla="*/ 7518400 w 7531662"/>
              <a:gd name="connsiteY1" fmla="*/ 0 h 2359368"/>
              <a:gd name="connsiteX2" fmla="*/ 7531100 w 7531662"/>
              <a:gd name="connsiteY2" fmla="*/ 2247900 h 2359368"/>
              <a:gd name="connsiteX3" fmla="*/ 5372100 w 7531662"/>
              <a:gd name="connsiteY3" fmla="*/ 1790700 h 2359368"/>
              <a:gd name="connsiteX4" fmla="*/ 2995550 w 7531662"/>
              <a:gd name="connsiteY4" fmla="*/ 1559960 h 2359368"/>
              <a:gd name="connsiteX5" fmla="*/ 1714500 w 7531662"/>
              <a:gd name="connsiteY5" fmla="*/ 2120900 h 2359368"/>
              <a:gd name="connsiteX6" fmla="*/ 0 w 7531662"/>
              <a:gd name="connsiteY6" fmla="*/ 2247900 h 2359368"/>
              <a:gd name="connsiteX7" fmla="*/ 25400 w 7531662"/>
              <a:gd name="connsiteY7" fmla="*/ 12700 h 235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1662" h="2359368">
                <a:moveTo>
                  <a:pt x="25400" y="12700"/>
                </a:moveTo>
                <a:lnTo>
                  <a:pt x="7518400" y="0"/>
                </a:lnTo>
                <a:cubicBezTo>
                  <a:pt x="7514167" y="690033"/>
                  <a:pt x="7535333" y="1557867"/>
                  <a:pt x="7531100" y="2247900"/>
                </a:cubicBezTo>
                <a:cubicBezTo>
                  <a:pt x="7145867" y="2633133"/>
                  <a:pt x="6128025" y="1905357"/>
                  <a:pt x="5372100" y="1790700"/>
                </a:cubicBezTo>
                <a:cubicBezTo>
                  <a:pt x="4616175" y="1676043"/>
                  <a:pt x="3579750" y="1513393"/>
                  <a:pt x="2995550" y="1559960"/>
                </a:cubicBezTo>
                <a:cubicBezTo>
                  <a:pt x="2521417" y="1686960"/>
                  <a:pt x="2188633" y="1993900"/>
                  <a:pt x="1714500" y="2120900"/>
                </a:cubicBezTo>
                <a:lnTo>
                  <a:pt x="0" y="2247900"/>
                </a:lnTo>
                <a:lnTo>
                  <a:pt x="25400" y="12700"/>
                </a:lnTo>
                <a:close/>
              </a:path>
            </a:pathLst>
          </a:custGeom>
          <a:noFill/>
          <a:ln w="34925">
            <a:solidFill>
              <a:srgbClr val="569CD6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8BA8C-F004-4F0B-BEC8-6393784B9016}"/>
              </a:ext>
            </a:extLst>
          </p:cNvPr>
          <p:cNvSpPr/>
          <p:nvPr/>
        </p:nvSpPr>
        <p:spPr>
          <a:xfrm>
            <a:off x="-336831" y="-480029"/>
            <a:ext cx="7531662" cy="2893778"/>
          </a:xfrm>
          <a:custGeom>
            <a:avLst/>
            <a:gdLst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0 w 7531100"/>
              <a:gd name="connsiteY3" fmla="*/ 2717800 h 2717800"/>
              <a:gd name="connsiteX4" fmla="*/ 0 w 7531100"/>
              <a:gd name="connsiteY4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0 w 7531100"/>
              <a:gd name="connsiteY4" fmla="*/ 2717800 h 2717800"/>
              <a:gd name="connsiteX5" fmla="*/ 0 w 7531100"/>
              <a:gd name="connsiteY5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1714500 w 7531100"/>
              <a:gd name="connsiteY4" fmla="*/ 2590800 h 2717800"/>
              <a:gd name="connsiteX5" fmla="*/ 0 w 7531100"/>
              <a:gd name="connsiteY5" fmla="*/ 2717800 h 2717800"/>
              <a:gd name="connsiteX6" fmla="*/ 0 w 7531100"/>
              <a:gd name="connsiteY6" fmla="*/ 0 h 2717800"/>
              <a:gd name="connsiteX0" fmla="*/ 0 w 7531100"/>
              <a:gd name="connsiteY0" fmla="*/ 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25400 w 7531100"/>
              <a:gd name="connsiteY0" fmla="*/ 82550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25400 w 7531100"/>
              <a:gd name="connsiteY7" fmla="*/ 825500 h 2830746"/>
              <a:gd name="connsiteX0" fmla="*/ 38100 w 7531100"/>
              <a:gd name="connsiteY0" fmla="*/ 52070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38100 w 7531100"/>
              <a:gd name="connsiteY7" fmla="*/ 520700 h 2830746"/>
              <a:gd name="connsiteX0" fmla="*/ 38100 w 7543800"/>
              <a:gd name="connsiteY0" fmla="*/ 0 h 2310046"/>
              <a:gd name="connsiteX1" fmla="*/ 7543800 w 7543800"/>
              <a:gd name="connsiteY1" fmla="*/ 127000 h 2310046"/>
              <a:gd name="connsiteX2" fmla="*/ 7531100 w 7543800"/>
              <a:gd name="connsiteY2" fmla="*/ 2197100 h 2310046"/>
              <a:gd name="connsiteX3" fmla="*/ 5372100 w 7543800"/>
              <a:gd name="connsiteY3" fmla="*/ 1739900 h 2310046"/>
              <a:gd name="connsiteX4" fmla="*/ 2971800 w 7543800"/>
              <a:gd name="connsiteY4" fmla="*/ 1422400 h 2310046"/>
              <a:gd name="connsiteX5" fmla="*/ 1714500 w 7543800"/>
              <a:gd name="connsiteY5" fmla="*/ 2070100 h 2310046"/>
              <a:gd name="connsiteX6" fmla="*/ 0 w 7543800"/>
              <a:gd name="connsiteY6" fmla="*/ 2197100 h 2310046"/>
              <a:gd name="connsiteX7" fmla="*/ 38100 w 7543800"/>
              <a:gd name="connsiteY7" fmla="*/ 0 h 2310046"/>
              <a:gd name="connsiteX0" fmla="*/ 38100 w 7531662"/>
              <a:gd name="connsiteY0" fmla="*/ 50800 h 2360846"/>
              <a:gd name="connsiteX1" fmla="*/ 7518400 w 7531662"/>
              <a:gd name="connsiteY1" fmla="*/ 0 h 2360846"/>
              <a:gd name="connsiteX2" fmla="*/ 7531100 w 7531662"/>
              <a:gd name="connsiteY2" fmla="*/ 2247900 h 2360846"/>
              <a:gd name="connsiteX3" fmla="*/ 5372100 w 7531662"/>
              <a:gd name="connsiteY3" fmla="*/ 1790700 h 2360846"/>
              <a:gd name="connsiteX4" fmla="*/ 2971800 w 7531662"/>
              <a:gd name="connsiteY4" fmla="*/ 1473200 h 2360846"/>
              <a:gd name="connsiteX5" fmla="*/ 1714500 w 7531662"/>
              <a:gd name="connsiteY5" fmla="*/ 2120900 h 2360846"/>
              <a:gd name="connsiteX6" fmla="*/ 0 w 7531662"/>
              <a:gd name="connsiteY6" fmla="*/ 2247900 h 2360846"/>
              <a:gd name="connsiteX7" fmla="*/ 38100 w 7531662"/>
              <a:gd name="connsiteY7" fmla="*/ 50800 h 2360846"/>
              <a:gd name="connsiteX0" fmla="*/ 25400 w 7531662"/>
              <a:gd name="connsiteY0" fmla="*/ 12700 h 2360846"/>
              <a:gd name="connsiteX1" fmla="*/ 7518400 w 7531662"/>
              <a:gd name="connsiteY1" fmla="*/ 0 h 2360846"/>
              <a:gd name="connsiteX2" fmla="*/ 7531100 w 7531662"/>
              <a:gd name="connsiteY2" fmla="*/ 2247900 h 2360846"/>
              <a:gd name="connsiteX3" fmla="*/ 5372100 w 7531662"/>
              <a:gd name="connsiteY3" fmla="*/ 1790700 h 2360846"/>
              <a:gd name="connsiteX4" fmla="*/ 2971800 w 7531662"/>
              <a:gd name="connsiteY4" fmla="*/ 1473200 h 2360846"/>
              <a:gd name="connsiteX5" fmla="*/ 1714500 w 7531662"/>
              <a:gd name="connsiteY5" fmla="*/ 2120900 h 2360846"/>
              <a:gd name="connsiteX6" fmla="*/ 0 w 7531662"/>
              <a:gd name="connsiteY6" fmla="*/ 2247900 h 2360846"/>
              <a:gd name="connsiteX7" fmla="*/ 25400 w 7531662"/>
              <a:gd name="connsiteY7" fmla="*/ 12700 h 2360846"/>
              <a:gd name="connsiteX0" fmla="*/ 25400 w 7531662"/>
              <a:gd name="connsiteY0" fmla="*/ 12700 h 2359368"/>
              <a:gd name="connsiteX1" fmla="*/ 7518400 w 7531662"/>
              <a:gd name="connsiteY1" fmla="*/ 0 h 2359368"/>
              <a:gd name="connsiteX2" fmla="*/ 7531100 w 7531662"/>
              <a:gd name="connsiteY2" fmla="*/ 2247900 h 2359368"/>
              <a:gd name="connsiteX3" fmla="*/ 5372100 w 7531662"/>
              <a:gd name="connsiteY3" fmla="*/ 1790700 h 2359368"/>
              <a:gd name="connsiteX4" fmla="*/ 2995550 w 7531662"/>
              <a:gd name="connsiteY4" fmla="*/ 1559960 h 2359368"/>
              <a:gd name="connsiteX5" fmla="*/ 1714500 w 7531662"/>
              <a:gd name="connsiteY5" fmla="*/ 2120900 h 2359368"/>
              <a:gd name="connsiteX6" fmla="*/ 0 w 7531662"/>
              <a:gd name="connsiteY6" fmla="*/ 2247900 h 2359368"/>
              <a:gd name="connsiteX7" fmla="*/ 25400 w 7531662"/>
              <a:gd name="connsiteY7" fmla="*/ 12700 h 235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1662" h="2359368">
                <a:moveTo>
                  <a:pt x="25400" y="12700"/>
                </a:moveTo>
                <a:lnTo>
                  <a:pt x="7518400" y="0"/>
                </a:lnTo>
                <a:cubicBezTo>
                  <a:pt x="7514167" y="690033"/>
                  <a:pt x="7535333" y="1557867"/>
                  <a:pt x="7531100" y="2247900"/>
                </a:cubicBezTo>
                <a:cubicBezTo>
                  <a:pt x="7145867" y="2633133"/>
                  <a:pt x="6128025" y="1905357"/>
                  <a:pt x="5372100" y="1790700"/>
                </a:cubicBezTo>
                <a:cubicBezTo>
                  <a:pt x="4616175" y="1676043"/>
                  <a:pt x="3579750" y="1513393"/>
                  <a:pt x="2995550" y="1559960"/>
                </a:cubicBezTo>
                <a:cubicBezTo>
                  <a:pt x="2521417" y="1686960"/>
                  <a:pt x="2188633" y="1993900"/>
                  <a:pt x="1714500" y="2120900"/>
                </a:cubicBezTo>
                <a:lnTo>
                  <a:pt x="0" y="2247900"/>
                </a:lnTo>
                <a:lnTo>
                  <a:pt x="25400" y="127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0739113-F0D9-41FF-B84E-1BFF46CBDFF2}"/>
              </a:ext>
            </a:extLst>
          </p:cNvPr>
          <p:cNvSpPr/>
          <p:nvPr/>
        </p:nvSpPr>
        <p:spPr>
          <a:xfrm rot="11160000">
            <a:off x="-90978" y="9337022"/>
            <a:ext cx="7040880" cy="640080"/>
          </a:xfrm>
          <a:custGeom>
            <a:avLst/>
            <a:gdLst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0 w 7531100"/>
              <a:gd name="connsiteY3" fmla="*/ 2717800 h 2717800"/>
              <a:gd name="connsiteX4" fmla="*/ 0 w 7531100"/>
              <a:gd name="connsiteY4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0 w 7531100"/>
              <a:gd name="connsiteY4" fmla="*/ 2717800 h 2717800"/>
              <a:gd name="connsiteX5" fmla="*/ 0 w 7531100"/>
              <a:gd name="connsiteY5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1714500 w 7531100"/>
              <a:gd name="connsiteY4" fmla="*/ 2590800 h 2717800"/>
              <a:gd name="connsiteX5" fmla="*/ 0 w 7531100"/>
              <a:gd name="connsiteY5" fmla="*/ 2717800 h 2717800"/>
              <a:gd name="connsiteX6" fmla="*/ 0 w 7531100"/>
              <a:gd name="connsiteY6" fmla="*/ 0 h 2717800"/>
              <a:gd name="connsiteX0" fmla="*/ 0 w 7531100"/>
              <a:gd name="connsiteY0" fmla="*/ 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518400 w 7531100"/>
              <a:gd name="connsiteY1" fmla="*/ 18669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493000 w 7531100"/>
              <a:gd name="connsiteY1" fmla="*/ 22606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518400 w 7531100"/>
              <a:gd name="connsiteY1" fmla="*/ 20193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25400 w 7531100"/>
              <a:gd name="connsiteY0" fmla="*/ 56818 h 893664"/>
              <a:gd name="connsiteX1" fmla="*/ 7518400 w 7531100"/>
              <a:gd name="connsiteY1" fmla="*/ 82218 h 893664"/>
              <a:gd name="connsiteX2" fmla="*/ 7531100 w 7531100"/>
              <a:gd name="connsiteY2" fmla="*/ 780718 h 893664"/>
              <a:gd name="connsiteX3" fmla="*/ 5372100 w 7531100"/>
              <a:gd name="connsiteY3" fmla="*/ 323518 h 893664"/>
              <a:gd name="connsiteX4" fmla="*/ 2971800 w 7531100"/>
              <a:gd name="connsiteY4" fmla="*/ 6018 h 893664"/>
              <a:gd name="connsiteX5" fmla="*/ 1714500 w 7531100"/>
              <a:gd name="connsiteY5" fmla="*/ 653718 h 893664"/>
              <a:gd name="connsiteX6" fmla="*/ 0 w 7531100"/>
              <a:gd name="connsiteY6" fmla="*/ 780718 h 893664"/>
              <a:gd name="connsiteX7" fmla="*/ 25400 w 7531100"/>
              <a:gd name="connsiteY7" fmla="*/ 56818 h 893664"/>
              <a:gd name="connsiteX0" fmla="*/ 0 w 7505700"/>
              <a:gd name="connsiteY0" fmla="*/ 56818 h 893664"/>
              <a:gd name="connsiteX1" fmla="*/ 7493000 w 7505700"/>
              <a:gd name="connsiteY1" fmla="*/ 82218 h 893664"/>
              <a:gd name="connsiteX2" fmla="*/ 7505700 w 7505700"/>
              <a:gd name="connsiteY2" fmla="*/ 780718 h 893664"/>
              <a:gd name="connsiteX3" fmla="*/ 5346700 w 7505700"/>
              <a:gd name="connsiteY3" fmla="*/ 323518 h 893664"/>
              <a:gd name="connsiteX4" fmla="*/ 2946400 w 7505700"/>
              <a:gd name="connsiteY4" fmla="*/ 6018 h 893664"/>
              <a:gd name="connsiteX5" fmla="*/ 1689100 w 7505700"/>
              <a:gd name="connsiteY5" fmla="*/ 653718 h 893664"/>
              <a:gd name="connsiteX6" fmla="*/ 495300 w 7505700"/>
              <a:gd name="connsiteY6" fmla="*/ 729918 h 893664"/>
              <a:gd name="connsiteX7" fmla="*/ 0 w 7505700"/>
              <a:gd name="connsiteY7" fmla="*/ 56818 h 893664"/>
              <a:gd name="connsiteX0" fmla="*/ 0 w 7035800"/>
              <a:gd name="connsiteY0" fmla="*/ 31418 h 893664"/>
              <a:gd name="connsiteX1" fmla="*/ 7023100 w 7035800"/>
              <a:gd name="connsiteY1" fmla="*/ 82218 h 893664"/>
              <a:gd name="connsiteX2" fmla="*/ 7035800 w 7035800"/>
              <a:gd name="connsiteY2" fmla="*/ 780718 h 893664"/>
              <a:gd name="connsiteX3" fmla="*/ 4876800 w 7035800"/>
              <a:gd name="connsiteY3" fmla="*/ 323518 h 893664"/>
              <a:gd name="connsiteX4" fmla="*/ 2476500 w 7035800"/>
              <a:gd name="connsiteY4" fmla="*/ 6018 h 893664"/>
              <a:gd name="connsiteX5" fmla="*/ 1219200 w 7035800"/>
              <a:gd name="connsiteY5" fmla="*/ 653718 h 893664"/>
              <a:gd name="connsiteX6" fmla="*/ 25400 w 7035800"/>
              <a:gd name="connsiteY6" fmla="*/ 729918 h 893664"/>
              <a:gd name="connsiteX7" fmla="*/ 0 w 7035800"/>
              <a:gd name="connsiteY7" fmla="*/ 31418 h 893664"/>
              <a:gd name="connsiteX0" fmla="*/ 0 w 7023100"/>
              <a:gd name="connsiteY0" fmla="*/ 44118 h 893664"/>
              <a:gd name="connsiteX1" fmla="*/ 7010400 w 7023100"/>
              <a:gd name="connsiteY1" fmla="*/ 82218 h 893664"/>
              <a:gd name="connsiteX2" fmla="*/ 7023100 w 7023100"/>
              <a:gd name="connsiteY2" fmla="*/ 780718 h 893664"/>
              <a:gd name="connsiteX3" fmla="*/ 4864100 w 7023100"/>
              <a:gd name="connsiteY3" fmla="*/ 323518 h 893664"/>
              <a:gd name="connsiteX4" fmla="*/ 2463800 w 7023100"/>
              <a:gd name="connsiteY4" fmla="*/ 6018 h 893664"/>
              <a:gd name="connsiteX5" fmla="*/ 1206500 w 7023100"/>
              <a:gd name="connsiteY5" fmla="*/ 653718 h 893664"/>
              <a:gd name="connsiteX6" fmla="*/ 12700 w 7023100"/>
              <a:gd name="connsiteY6" fmla="*/ 729918 h 893664"/>
              <a:gd name="connsiteX7" fmla="*/ 0 w 7023100"/>
              <a:gd name="connsiteY7" fmla="*/ 44118 h 893664"/>
              <a:gd name="connsiteX0" fmla="*/ 0 w 7023100"/>
              <a:gd name="connsiteY0" fmla="*/ 44118 h 893664"/>
              <a:gd name="connsiteX1" fmla="*/ 7010400 w 7023100"/>
              <a:gd name="connsiteY1" fmla="*/ 82218 h 893664"/>
              <a:gd name="connsiteX2" fmla="*/ 7023100 w 7023100"/>
              <a:gd name="connsiteY2" fmla="*/ 780718 h 893664"/>
              <a:gd name="connsiteX3" fmla="*/ 4864100 w 7023100"/>
              <a:gd name="connsiteY3" fmla="*/ 323518 h 893664"/>
              <a:gd name="connsiteX4" fmla="*/ 2463800 w 7023100"/>
              <a:gd name="connsiteY4" fmla="*/ 6018 h 893664"/>
              <a:gd name="connsiteX5" fmla="*/ 1206500 w 7023100"/>
              <a:gd name="connsiteY5" fmla="*/ 653718 h 893664"/>
              <a:gd name="connsiteX6" fmla="*/ 22225 w 7023100"/>
              <a:gd name="connsiteY6" fmla="*/ 729918 h 893664"/>
              <a:gd name="connsiteX7" fmla="*/ 0 w 7023100"/>
              <a:gd name="connsiteY7" fmla="*/ 44118 h 893664"/>
              <a:gd name="connsiteX0" fmla="*/ 73025 w 7000875"/>
              <a:gd name="connsiteY0" fmla="*/ 113968 h 893664"/>
              <a:gd name="connsiteX1" fmla="*/ 6988175 w 7000875"/>
              <a:gd name="connsiteY1" fmla="*/ 82218 h 893664"/>
              <a:gd name="connsiteX2" fmla="*/ 7000875 w 7000875"/>
              <a:gd name="connsiteY2" fmla="*/ 780718 h 893664"/>
              <a:gd name="connsiteX3" fmla="*/ 4841875 w 7000875"/>
              <a:gd name="connsiteY3" fmla="*/ 323518 h 893664"/>
              <a:gd name="connsiteX4" fmla="*/ 2441575 w 7000875"/>
              <a:gd name="connsiteY4" fmla="*/ 6018 h 893664"/>
              <a:gd name="connsiteX5" fmla="*/ 1184275 w 7000875"/>
              <a:gd name="connsiteY5" fmla="*/ 653718 h 893664"/>
              <a:gd name="connsiteX6" fmla="*/ 0 w 7000875"/>
              <a:gd name="connsiteY6" fmla="*/ 729918 h 893664"/>
              <a:gd name="connsiteX7" fmla="*/ 73025 w 7000875"/>
              <a:gd name="connsiteY7" fmla="*/ 113968 h 893664"/>
              <a:gd name="connsiteX0" fmla="*/ 0 w 7004050"/>
              <a:gd name="connsiteY0" fmla="*/ 79043 h 893664"/>
              <a:gd name="connsiteX1" fmla="*/ 6991350 w 7004050"/>
              <a:gd name="connsiteY1" fmla="*/ 82218 h 893664"/>
              <a:gd name="connsiteX2" fmla="*/ 7004050 w 7004050"/>
              <a:gd name="connsiteY2" fmla="*/ 780718 h 893664"/>
              <a:gd name="connsiteX3" fmla="*/ 4845050 w 7004050"/>
              <a:gd name="connsiteY3" fmla="*/ 323518 h 893664"/>
              <a:gd name="connsiteX4" fmla="*/ 2444750 w 7004050"/>
              <a:gd name="connsiteY4" fmla="*/ 6018 h 893664"/>
              <a:gd name="connsiteX5" fmla="*/ 1187450 w 7004050"/>
              <a:gd name="connsiteY5" fmla="*/ 653718 h 893664"/>
              <a:gd name="connsiteX6" fmla="*/ 3175 w 7004050"/>
              <a:gd name="connsiteY6" fmla="*/ 729918 h 893664"/>
              <a:gd name="connsiteX7" fmla="*/ 0 w 7004050"/>
              <a:gd name="connsiteY7" fmla="*/ 79043 h 893664"/>
              <a:gd name="connsiteX0" fmla="*/ 0 w 7007225"/>
              <a:gd name="connsiteY0" fmla="*/ 79043 h 890847"/>
              <a:gd name="connsiteX1" fmla="*/ 6991350 w 7007225"/>
              <a:gd name="connsiteY1" fmla="*/ 82218 h 890847"/>
              <a:gd name="connsiteX2" fmla="*/ 7007225 w 7007225"/>
              <a:gd name="connsiteY2" fmla="*/ 777543 h 890847"/>
              <a:gd name="connsiteX3" fmla="*/ 4845050 w 7007225"/>
              <a:gd name="connsiteY3" fmla="*/ 323518 h 890847"/>
              <a:gd name="connsiteX4" fmla="*/ 2444750 w 7007225"/>
              <a:gd name="connsiteY4" fmla="*/ 6018 h 890847"/>
              <a:gd name="connsiteX5" fmla="*/ 1187450 w 7007225"/>
              <a:gd name="connsiteY5" fmla="*/ 653718 h 890847"/>
              <a:gd name="connsiteX6" fmla="*/ 3175 w 7007225"/>
              <a:gd name="connsiteY6" fmla="*/ 729918 h 890847"/>
              <a:gd name="connsiteX7" fmla="*/ 0 w 7007225"/>
              <a:gd name="connsiteY7" fmla="*/ 79043 h 89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7225" h="890847">
                <a:moveTo>
                  <a:pt x="0" y="79043"/>
                </a:moveTo>
                <a:lnTo>
                  <a:pt x="6991350" y="82218"/>
                </a:lnTo>
                <a:lnTo>
                  <a:pt x="7007225" y="777543"/>
                </a:lnTo>
                <a:cubicBezTo>
                  <a:pt x="6621992" y="1162776"/>
                  <a:pt x="5604933" y="452635"/>
                  <a:pt x="4845050" y="323518"/>
                </a:cubicBezTo>
                <a:cubicBezTo>
                  <a:pt x="4085167" y="194401"/>
                  <a:pt x="3028950" y="-40549"/>
                  <a:pt x="2444750" y="6018"/>
                </a:cubicBezTo>
                <a:cubicBezTo>
                  <a:pt x="1970617" y="133018"/>
                  <a:pt x="1661583" y="526718"/>
                  <a:pt x="1187450" y="653718"/>
                </a:cubicBezTo>
                <a:lnTo>
                  <a:pt x="3175" y="729918"/>
                </a:lnTo>
                <a:cubicBezTo>
                  <a:pt x="2117" y="512960"/>
                  <a:pt x="1058" y="296001"/>
                  <a:pt x="0" y="79043"/>
                </a:cubicBezTo>
                <a:close/>
              </a:path>
            </a:pathLst>
          </a:custGeom>
          <a:noFill/>
          <a:ln w="31750">
            <a:solidFill>
              <a:srgbClr val="569CD6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A2C3F-83D6-439D-88AD-C261200B9133}"/>
              </a:ext>
            </a:extLst>
          </p:cNvPr>
          <p:cNvSpPr txBox="1"/>
          <p:nvPr/>
        </p:nvSpPr>
        <p:spPr>
          <a:xfrm>
            <a:off x="2665160" y="223883"/>
            <a:ext cx="36306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Avenir Next LT Pro" panose="020B0504020202020204" pitchFamily="34" charset="0"/>
              </a:rPr>
              <a:t>NGUYEN BUI TAI LINH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B55A9-00BB-453F-8A1C-FDF6DFA5A286}"/>
              </a:ext>
            </a:extLst>
          </p:cNvPr>
          <p:cNvSpPr txBox="1"/>
          <p:nvPr/>
        </p:nvSpPr>
        <p:spPr>
          <a:xfrm>
            <a:off x="2829431" y="1258066"/>
            <a:ext cx="1462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0839266965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5DF272-2107-405E-ACA6-0D506E64A7EA}"/>
              </a:ext>
            </a:extLst>
          </p:cNvPr>
          <p:cNvSpPr txBox="1"/>
          <p:nvPr/>
        </p:nvSpPr>
        <p:spPr>
          <a:xfrm>
            <a:off x="2829432" y="693158"/>
            <a:ext cx="331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linh.nguyenbuitai23@student.</a:t>
            </a:r>
          </a:p>
          <a:p>
            <a:r>
              <a:rPr lang="en-US" sz="1600" dirty="0">
                <a:solidFill>
                  <a:schemeClr val="bg1"/>
                </a:solidFill>
                <a:latin typeface="Avenir Next LT Pro" panose="020B0504020202020204" pitchFamily="34" charset="0"/>
              </a:rPr>
              <a:t>passerellesnumeriques.org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8881E9-C634-48BE-AB15-6A918479BBC1}"/>
              </a:ext>
            </a:extLst>
          </p:cNvPr>
          <p:cNvSpPr txBox="1"/>
          <p:nvPr/>
        </p:nvSpPr>
        <p:spPr>
          <a:xfrm>
            <a:off x="108417" y="2301695"/>
            <a:ext cx="24678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rgbClr val="569CD6"/>
                </a:solidFill>
                <a:effectLst/>
                <a:latin typeface="Avenir Next LT Pro" panose="020B0504020202020204" pitchFamily="34" charset="0"/>
              </a:rPr>
              <a:t>Front-End</a:t>
            </a:r>
          </a:p>
          <a:p>
            <a:pPr algn="ctr"/>
            <a:r>
              <a:rPr lang="en-US" sz="2000" b="0" dirty="0">
                <a:solidFill>
                  <a:srgbClr val="569CD6"/>
                </a:solidFill>
                <a:effectLst/>
                <a:latin typeface="Avenir Next LT Pro" panose="020B0504020202020204" pitchFamily="34" charset="0"/>
              </a:rPr>
              <a:t>Developer</a:t>
            </a:r>
            <a:r>
              <a:rPr lang="en-US" sz="2000" b="0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Avenir Next LT Pro" panose="020B0504020202020204" pitchFamily="34" charset="0"/>
              </a:rPr>
              <a:t>Intern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065B4-4F73-4139-AB95-CDA28A39140B}"/>
              </a:ext>
            </a:extLst>
          </p:cNvPr>
          <p:cNvSpPr txBox="1"/>
          <p:nvPr/>
        </p:nvSpPr>
        <p:spPr>
          <a:xfrm>
            <a:off x="8781317" y="2203678"/>
            <a:ext cx="4029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4D4D4"/>
                </a:solidFill>
                <a:latin typeface="Avenir Next LT Pro" panose="020B0504020202020204" pitchFamily="34" charset="0"/>
              </a:rPr>
              <a:t>The Band </a:t>
            </a:r>
            <a:r>
              <a:rPr lang="en-US" sz="1400" b="1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rPr>
              <a:t>- Web project </a:t>
            </a:r>
            <a:r>
              <a:rPr lang="en-US" sz="1400" b="0" dirty="0">
                <a:solidFill>
                  <a:srgbClr val="6A9955"/>
                </a:solidFill>
                <a:effectLst/>
                <a:latin typeface="Avenir Next LT Pro" panose="020B0504020202020204" pitchFamily="34" charset="0"/>
              </a:rPr>
              <a:t>&lt;!–</a:t>
            </a:r>
            <a:r>
              <a:rPr lang="en-US" sz="1400" dirty="0">
                <a:solidFill>
                  <a:srgbClr val="6A9955"/>
                </a:solidFill>
                <a:latin typeface="Avenir Next LT Pro" panose="020B0504020202020204" pitchFamily="34" charset="0"/>
              </a:rPr>
              <a:t>Aug</a:t>
            </a:r>
            <a:r>
              <a:rPr lang="en-US" sz="1400" b="0" dirty="0">
                <a:solidFill>
                  <a:srgbClr val="6A9955"/>
                </a:solidFill>
                <a:effectLst/>
                <a:latin typeface="Avenir Next LT Pro" panose="020B0504020202020204" pitchFamily="34" charset="0"/>
              </a:rPr>
              <a:t> 2021-&gt;</a:t>
            </a:r>
            <a:endParaRPr lang="en-US" sz="1400" b="1" dirty="0">
              <a:solidFill>
                <a:srgbClr val="D4D4D4"/>
              </a:solidFill>
              <a:effectLst/>
              <a:latin typeface="Avenir Next LT Pro" panose="020B0504020202020204" pitchFamily="34" charset="0"/>
            </a:endParaRPr>
          </a:p>
          <a:p>
            <a:r>
              <a:rPr lang="en-US" sz="1300" b="0" i="1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rPr>
              <a:t>	</a:t>
            </a:r>
            <a:r>
              <a:rPr lang="en-US" sz="1300" b="0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rPr>
              <a:t>Personal</a:t>
            </a:r>
            <a:r>
              <a:rPr lang="en-US" sz="1300" i="1" dirty="0">
                <a:solidFill>
                  <a:srgbClr val="D4D4D4"/>
                </a:solidFill>
                <a:latin typeface="Avenir Next LT Pro" panose="020B0504020202020204" pitchFamily="34" charset="0"/>
              </a:rPr>
              <a:t> </a:t>
            </a:r>
            <a:r>
              <a:rPr lang="en-US" sz="1300" dirty="0">
                <a:solidFill>
                  <a:srgbClr val="D4D4D4"/>
                </a:solidFill>
                <a:latin typeface="Avenir Next LT Pro" panose="020B0504020202020204" pitchFamily="34" charset="0"/>
              </a:rPr>
              <a:t>project</a:t>
            </a:r>
            <a:endParaRPr lang="en-US" sz="1300" b="0" dirty="0">
              <a:solidFill>
                <a:srgbClr val="D4D4D4"/>
              </a:solidFill>
              <a:effectLst/>
              <a:latin typeface="Avenir Next LT Pro" panose="020B0504020202020204" pitchFamily="34" charset="0"/>
            </a:endParaRPr>
          </a:p>
          <a:p>
            <a:r>
              <a:rPr lang="en-US" sz="1300" b="0" i="1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US" sz="1300" dirty="0">
                <a:solidFill>
                  <a:srgbClr val="D4D4D4"/>
                </a:solidFill>
                <a:latin typeface="Avenir Next LT Pro" panose="020B0504020202020204" pitchFamily="34" charset="0"/>
              </a:rPr>
              <a:t>	a product to introduce a band and        	sells music tickets.</a:t>
            </a:r>
          </a:p>
          <a:p>
            <a:r>
              <a:rPr lang="en-US" sz="1300" dirty="0">
                <a:solidFill>
                  <a:srgbClr val="D4D4D4"/>
                </a:solidFill>
                <a:latin typeface="Avenir Next LT Pro" panose="020B0504020202020204" pitchFamily="34" charset="0"/>
              </a:rPr>
              <a:t>	</a:t>
            </a:r>
            <a:r>
              <a:rPr lang="en-US" sz="1300" u="sng" dirty="0">
                <a:solidFill>
                  <a:srgbClr val="569CD6"/>
                </a:solidFill>
                <a:latin typeface="Avenir Next LT Pro" panose="020B0504020202020204" pitchFamily="34" charset="0"/>
              </a:rPr>
              <a:t>http://github.com/hqtriaidenboizz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50CB85-77AB-44BB-BEE9-E3147F4649A3}"/>
              </a:ext>
            </a:extLst>
          </p:cNvPr>
          <p:cNvSpPr txBox="1"/>
          <p:nvPr/>
        </p:nvSpPr>
        <p:spPr>
          <a:xfrm>
            <a:off x="7472688" y="413212"/>
            <a:ext cx="4141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4D4D4"/>
                </a:solidFill>
                <a:latin typeface="Avenir Next LT Pro" panose="020B0504020202020204" pitchFamily="34" charset="0"/>
              </a:rPr>
              <a:t>Isolation area management – </a:t>
            </a:r>
            <a:r>
              <a:rPr lang="en-US" sz="1400" b="1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rPr>
              <a:t>Java </a:t>
            </a:r>
            <a:r>
              <a:rPr lang="en-US" sz="1400" b="1" dirty="0">
                <a:solidFill>
                  <a:srgbClr val="D4D4D4"/>
                </a:solidFill>
                <a:latin typeface="Avenir Next LT Pro" panose="020B0504020202020204" pitchFamily="34" charset="0"/>
              </a:rPr>
              <a:t>OOP</a:t>
            </a:r>
            <a:r>
              <a:rPr lang="en-US" sz="1400" b="1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rPr>
              <a:t> project 			   </a:t>
            </a:r>
            <a:r>
              <a:rPr lang="en-US" sz="1400" b="0" dirty="0">
                <a:solidFill>
                  <a:srgbClr val="6A9955"/>
                </a:solidFill>
                <a:effectLst/>
                <a:latin typeface="Avenir Next LT Pro" panose="020B0504020202020204" pitchFamily="34" charset="0"/>
              </a:rPr>
              <a:t>&lt;!–</a:t>
            </a:r>
            <a:r>
              <a:rPr lang="en-US" sz="1400" dirty="0">
                <a:solidFill>
                  <a:srgbClr val="6A9955"/>
                </a:solidFill>
                <a:latin typeface="Avenir Next LT Pro" panose="020B0504020202020204" pitchFamily="34" charset="0"/>
              </a:rPr>
              <a:t>J</a:t>
            </a:r>
            <a:r>
              <a:rPr lang="en-US" sz="1400" b="0" dirty="0">
                <a:solidFill>
                  <a:srgbClr val="6A9955"/>
                </a:solidFill>
                <a:effectLst/>
                <a:latin typeface="Avenir Next LT Pro" panose="020B0504020202020204" pitchFamily="34" charset="0"/>
              </a:rPr>
              <a:t>an 2021-&gt;</a:t>
            </a:r>
            <a:endParaRPr lang="en-US" sz="1400" b="1" dirty="0">
              <a:solidFill>
                <a:srgbClr val="D4D4D4"/>
              </a:solidFill>
              <a:effectLst/>
              <a:latin typeface="Avenir Next LT Pro" panose="020B0504020202020204" pitchFamily="34" charset="0"/>
            </a:endParaRPr>
          </a:p>
          <a:p>
            <a:r>
              <a:rPr lang="en-US" sz="1300" b="0" i="1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rPr>
              <a:t>	</a:t>
            </a:r>
            <a:r>
              <a:rPr lang="en-US" sz="1300" dirty="0">
                <a:solidFill>
                  <a:srgbClr val="D4D4D4"/>
                </a:solidFill>
                <a:latin typeface="Avenir Next LT Pro" panose="020B0504020202020204" pitchFamily="34" charset="0"/>
              </a:rPr>
              <a:t>Team leader</a:t>
            </a:r>
          </a:p>
          <a:p>
            <a:pPr lvl="1"/>
            <a:r>
              <a:rPr lang="en-US" sz="1300" b="0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rPr>
              <a:t>a product about personnel management in the centralized isolation area</a:t>
            </a:r>
          </a:p>
          <a:p>
            <a:pPr lvl="1"/>
            <a:r>
              <a:rPr lang="en-US" sz="1300" u="sng" dirty="0">
                <a:solidFill>
                  <a:srgbClr val="569CD6"/>
                </a:solidFill>
                <a:latin typeface="Avenir Next LT Pro" panose="020B0504020202020204" pitchFamily="34" charset="0"/>
              </a:rPr>
              <a:t>http://github.com/hqtriaidenboizz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8B91B-D6E2-4114-88ED-6C1117BC917D}"/>
              </a:ext>
            </a:extLst>
          </p:cNvPr>
          <p:cNvGrpSpPr/>
          <p:nvPr/>
        </p:nvGrpSpPr>
        <p:grpSpPr>
          <a:xfrm>
            <a:off x="630613" y="352241"/>
            <a:ext cx="1427598" cy="1680873"/>
            <a:chOff x="457200" y="368300"/>
            <a:chExt cx="1730545" cy="2082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5F012B-1CB1-4D27-B850-ED71F1C9F6E6}"/>
                </a:ext>
              </a:extLst>
            </p:cNvPr>
            <p:cNvSpPr/>
            <p:nvPr/>
          </p:nvSpPr>
          <p:spPr>
            <a:xfrm>
              <a:off x="457200" y="368300"/>
              <a:ext cx="1714500" cy="2082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LT Pro" panose="020B0504020202020204" pitchFamily="34" charset="0"/>
              </a:endParaRPr>
            </a:p>
          </p:txBody>
        </p:sp>
        <p:pic>
          <p:nvPicPr>
            <p:cNvPr id="15" name="Graphic 14" descr="User with solid fill">
              <a:extLst>
                <a:ext uri="{FF2B5EF4-FFF2-40B4-BE49-F238E27FC236}">
                  <a16:creationId xmlns:a16="http://schemas.microsoft.com/office/drawing/2014/main" id="{11EF0FF0-5341-4562-9FB6-2E86715E0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865" y="644690"/>
              <a:ext cx="1727880" cy="172788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6A30C-DFFB-4B67-9146-651E01590CF9}"/>
              </a:ext>
            </a:extLst>
          </p:cNvPr>
          <p:cNvSpPr/>
          <p:nvPr/>
        </p:nvSpPr>
        <p:spPr>
          <a:xfrm>
            <a:off x="-948305" y="-1035090"/>
            <a:ext cx="949502" cy="11356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83082D-0B5F-416D-9C92-298EBBB4751E}"/>
              </a:ext>
            </a:extLst>
          </p:cNvPr>
          <p:cNvSpPr/>
          <p:nvPr/>
        </p:nvSpPr>
        <p:spPr>
          <a:xfrm>
            <a:off x="6865594" y="-612134"/>
            <a:ext cx="949502" cy="10794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0C6327-BF79-4048-8959-9F60CF2B79D4}"/>
              </a:ext>
            </a:extLst>
          </p:cNvPr>
          <p:cNvSpPr/>
          <p:nvPr/>
        </p:nvSpPr>
        <p:spPr>
          <a:xfrm>
            <a:off x="-1549804" y="-1355100"/>
            <a:ext cx="9692279" cy="1344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543D44-1AA1-4ACA-84B2-DB654F7281A5}"/>
              </a:ext>
            </a:extLst>
          </p:cNvPr>
          <p:cNvSpPr/>
          <p:nvPr/>
        </p:nvSpPr>
        <p:spPr>
          <a:xfrm>
            <a:off x="-1397404" y="-1605492"/>
            <a:ext cx="9692279" cy="1344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D282DD-0419-4F2E-9027-A3DB9B64FF29}"/>
              </a:ext>
            </a:extLst>
          </p:cNvPr>
          <p:cNvSpPr/>
          <p:nvPr/>
        </p:nvSpPr>
        <p:spPr>
          <a:xfrm>
            <a:off x="-2091185" y="9901426"/>
            <a:ext cx="9692279" cy="2337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4CA74A-DAB1-4B3C-B2F0-416A99F10133}"/>
              </a:ext>
            </a:extLst>
          </p:cNvPr>
          <p:cNvSpPr txBox="1"/>
          <p:nvPr/>
        </p:nvSpPr>
        <p:spPr>
          <a:xfrm>
            <a:off x="8624641" y="5099413"/>
            <a:ext cx="3507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0" dirty="0">
                <a:solidFill>
                  <a:srgbClr val="808080"/>
                </a:solidFill>
                <a:effectLst/>
                <a:latin typeface="Avenir Next LT Pro" panose="020B0504020202020204" pitchFamily="34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Avenir Next LT Pro" panose="020B0504020202020204" pitchFamily="34" charset="0"/>
              </a:rPr>
              <a:t>P</a:t>
            </a:r>
            <a:r>
              <a:rPr lang="en-US" sz="1600" dirty="0">
                <a:solidFill>
                  <a:srgbClr val="569CD6"/>
                </a:solidFill>
                <a:latin typeface="Avenir Next LT Pro" panose="020B0504020202020204" pitchFamily="34" charset="0"/>
              </a:rPr>
              <a:t>ortfolio</a:t>
            </a:r>
            <a:r>
              <a:rPr lang="sv-SE" sz="1600" b="0" dirty="0">
                <a:solidFill>
                  <a:srgbClr val="808080"/>
                </a:solidFill>
                <a:effectLst/>
                <a:latin typeface="Avenir Next LT Pro" panose="020B0504020202020204" pitchFamily="34" charset="0"/>
              </a:rPr>
              <a:t>&gt;</a:t>
            </a:r>
          </a:p>
          <a:p>
            <a:r>
              <a:rPr lang="en-US" sz="1300" dirty="0">
                <a:solidFill>
                  <a:srgbClr val="D4D4D4"/>
                </a:solidFill>
                <a:latin typeface="Avenir Next LT Pro" panose="020B0504020202020204" pitchFamily="34" charset="0"/>
              </a:rPr>
              <a:t>  Link my portfolio web: </a:t>
            </a:r>
            <a:r>
              <a:rPr lang="en-US" sz="1300" u="sng" dirty="0">
                <a:solidFill>
                  <a:srgbClr val="569CD6"/>
                </a:solidFill>
                <a:latin typeface="Avenir Next LT Pro" panose="020B0504020202020204" pitchFamily="34" charset="0"/>
              </a:rPr>
              <a:t>http://github.com/hqtriaidenboizz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719E1D-486A-42D6-92EC-BD95CCDB3C77}"/>
              </a:ext>
            </a:extLst>
          </p:cNvPr>
          <p:cNvGrpSpPr/>
          <p:nvPr/>
        </p:nvGrpSpPr>
        <p:grpSpPr>
          <a:xfrm>
            <a:off x="71473" y="3282603"/>
            <a:ext cx="2759599" cy="1138773"/>
            <a:chOff x="-2669" y="3231803"/>
            <a:chExt cx="2759599" cy="11387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3A0585-D611-45B5-B644-A5FA8A9BF726}"/>
                </a:ext>
              </a:extLst>
            </p:cNvPr>
            <p:cNvSpPr txBox="1"/>
            <p:nvPr/>
          </p:nvSpPr>
          <p:spPr>
            <a:xfrm>
              <a:off x="-2669" y="3231803"/>
              <a:ext cx="2759599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 &lt;</a:t>
              </a:r>
              <a:r>
                <a:rPr lang="en-US" sz="1400" b="0" dirty="0">
                  <a:solidFill>
                    <a:srgbClr val="569CD6"/>
                  </a:solidFill>
                  <a:effectLst/>
                  <a:latin typeface="Avenir Next LT Pro" panose="020B0504020202020204" pitchFamily="34" charset="0"/>
                </a:rPr>
                <a:t>Programming languages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&gt;</a:t>
              </a:r>
              <a:endParaRPr lang="sv-SE" sz="16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</a:t>
              </a:r>
              <a:r>
                <a:rPr lang="sv-SE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JavaScript </a:t>
              </a:r>
              <a:r>
                <a:rPr lang="en-US" sz="1300" b="0" dirty="0">
                  <a:solidFill>
                    <a:srgbClr val="6A9955"/>
                  </a:solidFill>
                  <a:effectLst/>
                  <a:latin typeface="Avenir Next LT Pro" panose="020B0504020202020204" pitchFamily="34" charset="0"/>
                </a:rPr>
                <a:t>&lt;!-main-&gt;</a:t>
              </a:r>
              <a:endParaRPr lang="sv-SE" sz="1300" b="0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endParaRPr>
            </a:p>
            <a:p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</a:t>
              </a:r>
              <a:r>
                <a:rPr lang="sv-SE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Java</a:t>
              </a:r>
            </a:p>
            <a:p>
              <a:r>
                <a:rPr lang="sv-SE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   Python</a:t>
              </a:r>
            </a:p>
            <a:p>
              <a:r>
                <a:rPr lang="sv-SE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   Mysq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18B820-058C-49B3-B8DE-B953388AB2D1}"/>
                </a:ext>
              </a:extLst>
            </p:cNvPr>
            <p:cNvCxnSpPr>
              <a:cxnSpLocks/>
            </p:cNvCxnSpPr>
            <p:nvPr/>
          </p:nvCxnSpPr>
          <p:spPr>
            <a:xfrm>
              <a:off x="199280" y="3479472"/>
              <a:ext cx="0" cy="82582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7387C2-607B-4C05-B60A-07561F412806}"/>
              </a:ext>
            </a:extLst>
          </p:cNvPr>
          <p:cNvGrpSpPr/>
          <p:nvPr/>
        </p:nvGrpSpPr>
        <p:grpSpPr>
          <a:xfrm>
            <a:off x="69498" y="4642986"/>
            <a:ext cx="2759599" cy="2011680"/>
            <a:chOff x="-2669" y="3267428"/>
            <a:chExt cx="2759599" cy="193899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AC021D-3673-467A-942E-C9DF5BC51436}"/>
                </a:ext>
              </a:extLst>
            </p:cNvPr>
            <p:cNvSpPr txBox="1"/>
            <p:nvPr/>
          </p:nvSpPr>
          <p:spPr>
            <a:xfrm>
              <a:off x="-2669" y="3267428"/>
              <a:ext cx="275959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 &lt;</a:t>
              </a:r>
              <a:r>
                <a:rPr lang="en-US" sz="1400" b="0" dirty="0">
                  <a:solidFill>
                    <a:srgbClr val="569CD6"/>
                  </a:solidFill>
                  <a:effectLst/>
                  <a:latin typeface="Avenir Next LT Pro" panose="020B0504020202020204" pitchFamily="34" charset="0"/>
                </a:rPr>
                <a:t>Web </a:t>
              </a:r>
              <a:r>
                <a:rPr lang="en-US" sz="14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sk</a:t>
              </a:r>
              <a:r>
                <a:rPr lang="en-US" sz="1400" b="0" dirty="0">
                  <a:solidFill>
                    <a:srgbClr val="569CD6"/>
                  </a:solidFill>
                  <a:effectLst/>
                  <a:latin typeface="Avenir Next LT Pro" panose="020B0504020202020204" pitchFamily="34" charset="0"/>
                </a:rPr>
                <a:t>ills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&gt;</a:t>
              </a:r>
              <a:endParaRPr lang="sv-SE" sz="16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HTML</a:t>
              </a:r>
              <a:endParaRPr lang="sv-SE" sz="1300" b="0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endParaRPr>
            </a:p>
            <a:p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</a:t>
              </a:r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CSS</a:t>
              </a:r>
            </a:p>
            <a:p>
              <a:r>
                <a:rPr lang="sv-SE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   </a:t>
              </a:r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JavaScript</a:t>
              </a:r>
            </a:p>
            <a:p>
              <a:r>
                <a:rPr lang="sv-SE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   </a:t>
              </a:r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Figma</a:t>
              </a:r>
            </a:p>
            <a:p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   UI/UX</a:t>
              </a:r>
            </a:p>
            <a:p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   Bootstrap</a:t>
              </a:r>
            </a:p>
            <a:p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   Adobe photoshop</a:t>
              </a:r>
            </a:p>
            <a:p>
              <a:endParaRPr lang="sv-SE" sz="1300" b="0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627533-8C22-42C8-9C39-B8AF735807C5}"/>
                </a:ext>
              </a:extLst>
            </p:cNvPr>
            <p:cNvCxnSpPr>
              <a:cxnSpLocks/>
            </p:cNvCxnSpPr>
            <p:nvPr/>
          </p:nvCxnSpPr>
          <p:spPr>
            <a:xfrm>
              <a:off x="199280" y="3479472"/>
              <a:ext cx="0" cy="13716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3C380F7-85CC-4300-9B17-7C1A418443B4}"/>
              </a:ext>
            </a:extLst>
          </p:cNvPr>
          <p:cNvGrpSpPr/>
          <p:nvPr/>
        </p:nvGrpSpPr>
        <p:grpSpPr>
          <a:xfrm>
            <a:off x="79384" y="6570935"/>
            <a:ext cx="2759599" cy="738664"/>
            <a:chOff x="-2669" y="3231803"/>
            <a:chExt cx="2759599" cy="7042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D118395-4E35-4F03-89E8-310D1B2ADFA1}"/>
                </a:ext>
              </a:extLst>
            </p:cNvPr>
            <p:cNvSpPr txBox="1"/>
            <p:nvPr/>
          </p:nvSpPr>
          <p:spPr>
            <a:xfrm>
              <a:off x="-2669" y="3231803"/>
              <a:ext cx="2759599" cy="70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 &lt;</a:t>
              </a:r>
              <a:r>
                <a:rPr lang="en-US" sz="14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W</a:t>
              </a:r>
              <a:r>
                <a:rPr lang="en-US" sz="1400" b="0" dirty="0">
                  <a:solidFill>
                    <a:srgbClr val="569CD6"/>
                  </a:solidFill>
                  <a:effectLst/>
                  <a:latin typeface="Avenir Next LT Pro" panose="020B0504020202020204" pitchFamily="34" charset="0"/>
                </a:rPr>
                <a:t>orking</a:t>
              </a:r>
              <a:r>
                <a:rPr lang="en-US" sz="14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</a:t>
              </a:r>
              <a:r>
                <a:rPr lang="en-US" sz="1400" b="0" dirty="0">
                  <a:solidFill>
                    <a:srgbClr val="569CD6"/>
                  </a:solidFill>
                  <a:effectLst/>
                  <a:latin typeface="Avenir Next LT Pro" panose="020B0504020202020204" pitchFamily="34" charset="0"/>
                </a:rPr>
                <a:t>languages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&gt;</a:t>
              </a:r>
              <a:endParaRPr lang="sv-SE" sz="16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r>
                <a: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</a:t>
              </a:r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English</a:t>
              </a:r>
              <a:endParaRPr lang="sv-SE" sz="1300" b="0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endParaRPr>
            </a:p>
            <a:p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   Vietnamese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163FE56-4827-48F3-83E6-FC242ACEE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9280" y="3479472"/>
              <a:ext cx="0" cy="3778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4462D2-69DC-4F1B-886C-2AA36E357F9C}"/>
              </a:ext>
            </a:extLst>
          </p:cNvPr>
          <p:cNvGrpSpPr/>
          <p:nvPr/>
        </p:nvGrpSpPr>
        <p:grpSpPr>
          <a:xfrm>
            <a:off x="69498" y="7516810"/>
            <a:ext cx="2759599" cy="1373121"/>
            <a:chOff x="-4644" y="7231802"/>
            <a:chExt cx="2759599" cy="137312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0C44909-9F2B-4663-BCDD-FF75F0368E04}"/>
                </a:ext>
              </a:extLst>
            </p:cNvPr>
            <p:cNvGrpSpPr/>
            <p:nvPr/>
          </p:nvGrpSpPr>
          <p:grpSpPr>
            <a:xfrm>
              <a:off x="-4644" y="7231802"/>
              <a:ext cx="2759599" cy="1352060"/>
              <a:chOff x="-2669" y="3231803"/>
              <a:chExt cx="2759599" cy="1073497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A85A9E8-77A4-4A6B-9954-C186D95AEF8C}"/>
                  </a:ext>
                </a:extLst>
              </p:cNvPr>
              <p:cNvSpPr txBox="1"/>
              <p:nvPr/>
            </p:nvSpPr>
            <p:spPr>
              <a:xfrm>
                <a:off x="-2669" y="3231803"/>
                <a:ext cx="2759599" cy="904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600" b="0" dirty="0">
                    <a:solidFill>
                      <a:srgbClr val="808080"/>
                    </a:solidFill>
                    <a:effectLst/>
                    <a:latin typeface="Avenir Next LT Pro" panose="020B0504020202020204" pitchFamily="34" charset="0"/>
                  </a:rPr>
                  <a:t> &lt;</a:t>
                </a:r>
                <a:r>
                  <a:rPr lang="en-US" sz="1400" dirty="0">
                    <a:solidFill>
                      <a:srgbClr val="569CD6"/>
                    </a:solidFill>
                    <a:latin typeface="Avenir Next LT Pro" panose="020B0504020202020204" pitchFamily="34" charset="0"/>
                  </a:rPr>
                  <a:t>Reference</a:t>
                </a:r>
                <a:r>
                  <a:rPr lang="sv-SE" sz="1600" b="0" dirty="0">
                    <a:solidFill>
                      <a:srgbClr val="808080"/>
                    </a:solidFill>
                    <a:effectLst/>
                    <a:latin typeface="Avenir Next LT Pro" panose="020B0504020202020204" pitchFamily="34" charset="0"/>
                  </a:rPr>
                  <a:t>&gt;</a:t>
                </a:r>
                <a:endParaRPr lang="sv-SE" sz="16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sv-SE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   </a:t>
                </a:r>
                <a:r>
                  <a:rPr lang="en-US" sz="1300" b="0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Mr. Vo Cong Dinh</a:t>
                </a:r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sv-SE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   </a:t>
                </a:r>
                <a:r>
                  <a:rPr lang="en-US" sz="1300" b="0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IT teacher</a:t>
                </a:r>
              </a:p>
              <a:p>
                <a:r>
                  <a:rPr lang="sv-SE" sz="1300" b="0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   </a:t>
                </a:r>
                <a:r>
                  <a:rPr lang="en-US" sz="1300" b="0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(+84) 905 729 707</a:t>
                </a:r>
              </a:p>
              <a:p>
                <a:r>
                  <a:rPr lang="sv-SE" sz="1300" b="0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   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E1C2639-3E06-44A7-BEEE-2D6D18E3D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80" y="3479472"/>
                <a:ext cx="0" cy="825828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834CB8B-892E-4EB4-9B16-47EA8A86F946}"/>
                </a:ext>
              </a:extLst>
            </p:cNvPr>
            <p:cNvSpPr txBox="1"/>
            <p:nvPr/>
          </p:nvSpPr>
          <p:spPr>
            <a:xfrm>
              <a:off x="273215" y="8112480"/>
              <a:ext cx="21291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569CD6"/>
                  </a:solidFill>
                  <a:latin typeface="Avenir Next LT Pro" panose="020B05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dinh.cong@passerellesnumeriques.org</a:t>
              </a:r>
              <a:endParaRPr lang="en-US" sz="1300" dirty="0">
                <a:solidFill>
                  <a:srgbClr val="569CD6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CE61DF9-F0E9-46CB-838A-A0BF2F688633}"/>
              </a:ext>
            </a:extLst>
          </p:cNvPr>
          <p:cNvSpPr/>
          <p:nvPr/>
        </p:nvSpPr>
        <p:spPr>
          <a:xfrm>
            <a:off x="7340863" y="9666483"/>
            <a:ext cx="5690619" cy="3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" panose="020B050402020202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E88190C-BFC9-45F3-B001-6608BCC2DD5C}"/>
              </a:ext>
            </a:extLst>
          </p:cNvPr>
          <p:cNvGrpSpPr/>
          <p:nvPr/>
        </p:nvGrpSpPr>
        <p:grpSpPr>
          <a:xfrm>
            <a:off x="7930085" y="3384575"/>
            <a:ext cx="4927554" cy="1308050"/>
            <a:chOff x="8328334" y="3946751"/>
            <a:chExt cx="5316558" cy="130805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44FE47B-E3AF-455E-B7D3-F0D48A469AA7}"/>
                </a:ext>
              </a:extLst>
            </p:cNvPr>
            <p:cNvSpPr txBox="1"/>
            <p:nvPr/>
          </p:nvSpPr>
          <p:spPr>
            <a:xfrm>
              <a:off x="8328334" y="3946751"/>
              <a:ext cx="5316558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Blue Sky - Web project </a:t>
              </a:r>
              <a:r>
                <a:rPr lang="en-US" sz="1400" b="0" dirty="0">
                  <a:solidFill>
                    <a:srgbClr val="6A9955"/>
                  </a:solidFill>
                  <a:effectLst/>
                  <a:latin typeface="Avenir Next LT Pro" panose="020B0504020202020204" pitchFamily="34" charset="0"/>
                </a:rPr>
                <a:t>&lt;!–</a:t>
              </a:r>
              <a:r>
                <a:rPr lang="en-US" sz="1400" dirty="0">
                  <a:solidFill>
                    <a:srgbClr val="6A9955"/>
                  </a:solidFill>
                  <a:latin typeface="Avenir Next LT Pro" panose="020B0504020202020204" pitchFamily="34" charset="0"/>
                </a:rPr>
                <a:t>Oct</a:t>
              </a:r>
              <a:r>
                <a:rPr lang="en-US" sz="1400" b="0" dirty="0">
                  <a:solidFill>
                    <a:srgbClr val="6A9955"/>
                  </a:solidFill>
                  <a:effectLst/>
                  <a:latin typeface="Avenir Next LT Pro" panose="020B0504020202020204" pitchFamily="34" charset="0"/>
                </a:rPr>
                <a:t> 2021-&gt;</a:t>
              </a:r>
              <a:endParaRPr lang="en-US" sz="1400" b="1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Team leader</a:t>
              </a:r>
            </a:p>
            <a:p>
              <a:endParaRPr lang="en-US" sz="13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endParaRPr lang="en-US" sz="13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endParaRPr lang="en-US" sz="13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endParaRPr lang="en-US" sz="13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8EA1985-CEE0-4E9F-ADC4-2EC71D403410}"/>
                </a:ext>
              </a:extLst>
            </p:cNvPr>
            <p:cNvSpPr txBox="1"/>
            <p:nvPr/>
          </p:nvSpPr>
          <p:spPr>
            <a:xfrm>
              <a:off x="8509045" y="4404061"/>
              <a:ext cx="38735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A product to introduce a gym center and sell food supplements.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6D928FB-7B74-40D4-90D2-F382A1FB727E}"/>
                </a:ext>
              </a:extLst>
            </p:cNvPr>
            <p:cNvSpPr txBox="1"/>
            <p:nvPr/>
          </p:nvSpPr>
          <p:spPr>
            <a:xfrm>
              <a:off x="8508693" y="4861371"/>
              <a:ext cx="38735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u="sng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http://github.com/hqtriaidenboizz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A7D7244-186A-48E9-A6C9-8BB623A64857}"/>
                </a:ext>
              </a:extLst>
            </p:cNvPr>
            <p:cNvCxnSpPr/>
            <p:nvPr/>
          </p:nvCxnSpPr>
          <p:spPr>
            <a:xfrm>
              <a:off x="8432493" y="4179905"/>
              <a:ext cx="0" cy="9144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9CBC6ED-4C0C-4BA2-AF9C-6110A274F018}"/>
              </a:ext>
            </a:extLst>
          </p:cNvPr>
          <p:cNvGrpSpPr/>
          <p:nvPr/>
        </p:nvGrpSpPr>
        <p:grpSpPr>
          <a:xfrm>
            <a:off x="2703704" y="1870366"/>
            <a:ext cx="4308637" cy="2277547"/>
            <a:chOff x="7718931" y="3435003"/>
            <a:chExt cx="4308637" cy="227754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4197F8-5D03-4DFE-9C19-CCBD32D8E690}"/>
                </a:ext>
              </a:extLst>
            </p:cNvPr>
            <p:cNvSpPr txBox="1"/>
            <p:nvPr/>
          </p:nvSpPr>
          <p:spPr>
            <a:xfrm>
              <a:off x="7718931" y="3435003"/>
              <a:ext cx="4308637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 &lt;</a:t>
              </a:r>
              <a:r>
                <a:rPr lang="en-US" sz="1600" b="0" dirty="0">
                  <a:solidFill>
                    <a:srgbClr val="569CD6"/>
                  </a:solidFill>
                  <a:effectLst/>
                  <a:latin typeface="Avenir Next LT Pro" panose="020B0504020202020204" pitchFamily="34" charset="0"/>
                </a:rPr>
                <a:t>Education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&gt;  </a:t>
              </a:r>
              <a:r>
                <a:rPr lang="en-US" sz="1300" b="0" dirty="0">
                  <a:solidFill>
                    <a:srgbClr val="6A9955"/>
                  </a:solidFill>
                  <a:effectLst/>
                  <a:latin typeface="Avenir Next LT Pro" panose="020B0504020202020204" pitchFamily="34" charset="0"/>
                </a:rPr>
                <a:t>&lt;!-2020–2023-&gt;</a:t>
              </a:r>
              <a:endParaRPr lang="sv-SE" sz="13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r>
                <a:rPr lang="sv-SE" sz="1400" b="1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</a:t>
              </a:r>
              <a:r>
                <a: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Passerelles Numériques Vietnam</a:t>
              </a:r>
            </a:p>
            <a:p>
              <a:r>
                <a: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  </a:t>
              </a:r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Bachelor of Information Technology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Second-year student</a:t>
              </a:r>
            </a:p>
            <a:p>
              <a:endParaRPr lang="en-US" sz="14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r>
                <a:rPr lang="en-US" sz="14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Education program: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Information Technology</a:t>
              </a:r>
            </a:p>
            <a:p>
              <a:r>
                <a:rPr lang="en-US" sz="14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     </a:t>
              </a:r>
              <a:r>
                <a: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Professional life training</a:t>
              </a:r>
            </a:p>
            <a:p>
              <a:r>
                <a:rPr lang="en-US" sz="14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  </a:t>
              </a:r>
              <a:r>
                <a: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English</a:t>
              </a:r>
              <a:endParaRPr lang="en-US" sz="1300" b="0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endParaRPr>
            </a:p>
            <a:p>
              <a:endParaRPr lang="en-US" sz="1400" b="1" dirty="0">
                <a:solidFill>
                  <a:srgbClr val="D4D4D4"/>
                </a:solidFill>
                <a:effectLst/>
                <a:latin typeface="Avenir Next LT Pro" panose="020B0504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74FEE37-6CE8-4544-A9CE-B823FC15A699}"/>
                </a:ext>
              </a:extLst>
            </p:cNvPr>
            <p:cNvCxnSpPr>
              <a:cxnSpLocks/>
            </p:cNvCxnSpPr>
            <p:nvPr/>
          </p:nvCxnSpPr>
          <p:spPr>
            <a:xfrm>
              <a:off x="7913260" y="3682672"/>
              <a:ext cx="0" cy="19202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BE909A4-98BB-42ED-B0F4-47919C77A43B}"/>
                </a:ext>
              </a:extLst>
            </p:cNvPr>
            <p:cNvCxnSpPr>
              <a:cxnSpLocks/>
            </p:cNvCxnSpPr>
            <p:nvPr/>
          </p:nvCxnSpPr>
          <p:spPr>
            <a:xfrm>
              <a:off x="8111380" y="3923972"/>
              <a:ext cx="0" cy="41148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560EAA7-4A6E-458D-8373-22ECE6310BAE}"/>
                </a:ext>
              </a:extLst>
            </p:cNvPr>
            <p:cNvCxnSpPr>
              <a:cxnSpLocks/>
            </p:cNvCxnSpPr>
            <p:nvPr/>
          </p:nvCxnSpPr>
          <p:spPr>
            <a:xfrm>
              <a:off x="8111380" y="4787572"/>
              <a:ext cx="0" cy="6126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F242EE8-1403-4482-8D77-EA4425398142}"/>
              </a:ext>
            </a:extLst>
          </p:cNvPr>
          <p:cNvGrpSpPr/>
          <p:nvPr/>
        </p:nvGrpSpPr>
        <p:grpSpPr>
          <a:xfrm>
            <a:off x="2699105" y="3989888"/>
            <a:ext cx="5797180" cy="4647426"/>
            <a:chOff x="2788005" y="4231188"/>
            <a:chExt cx="5797180" cy="464742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6C8BA7E-B94B-4A41-A05D-F49A2DCA013F}"/>
                </a:ext>
              </a:extLst>
            </p:cNvPr>
            <p:cNvGrpSpPr/>
            <p:nvPr/>
          </p:nvGrpSpPr>
          <p:grpSpPr>
            <a:xfrm>
              <a:off x="2788005" y="4231188"/>
              <a:ext cx="4069996" cy="4647426"/>
              <a:chOff x="2788005" y="4231188"/>
              <a:chExt cx="4069996" cy="4647426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B418642-F397-418F-A21A-E29F3AB5B512}"/>
                  </a:ext>
                </a:extLst>
              </p:cNvPr>
              <p:cNvSpPr txBox="1"/>
              <p:nvPr/>
            </p:nvSpPr>
            <p:spPr>
              <a:xfrm>
                <a:off x="2788005" y="4231188"/>
                <a:ext cx="4069996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600" b="0" dirty="0">
                    <a:solidFill>
                      <a:srgbClr val="808080"/>
                    </a:solidFill>
                    <a:effectLst/>
                    <a:latin typeface="Avenir Next LT Pro" panose="020B0504020202020204" pitchFamily="34" charset="0"/>
                  </a:rPr>
                  <a:t> &lt;</a:t>
                </a:r>
                <a:r>
                  <a:rPr lang="en-US" sz="1600" b="0" dirty="0">
                    <a:solidFill>
                      <a:srgbClr val="569CD6"/>
                    </a:solidFill>
                    <a:effectLst/>
                    <a:latin typeface="Avenir Next LT Pro" panose="020B0504020202020204" pitchFamily="34" charset="0"/>
                  </a:rPr>
                  <a:t>Project experience</a:t>
                </a:r>
                <a:r>
                  <a:rPr lang="sv-SE" sz="1600" b="0" dirty="0">
                    <a:solidFill>
                      <a:srgbClr val="808080"/>
                    </a:solidFill>
                    <a:effectLst/>
                    <a:latin typeface="Avenir Next LT Pro" panose="020B0504020202020204" pitchFamily="34" charset="0"/>
                  </a:rPr>
                  <a:t>&gt;</a:t>
                </a:r>
                <a:endParaRPr lang="sv-SE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A72A182-F367-4FF0-B483-6125F5D00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6389" y="4485076"/>
                <a:ext cx="0" cy="429768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14805DE-7628-45D8-9C20-72A5B29A2D05}"/>
                </a:ext>
              </a:extLst>
            </p:cNvPr>
            <p:cNvGrpSpPr/>
            <p:nvPr/>
          </p:nvGrpSpPr>
          <p:grpSpPr>
            <a:xfrm>
              <a:off x="3093089" y="4492733"/>
              <a:ext cx="4927554" cy="1308050"/>
              <a:chOff x="8353000" y="3946751"/>
              <a:chExt cx="5316558" cy="130805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ADEEBE-7FE7-49CF-9C07-8F7AAA684973}"/>
                  </a:ext>
                </a:extLst>
              </p:cNvPr>
              <p:cNvSpPr txBox="1"/>
              <p:nvPr/>
            </p:nvSpPr>
            <p:spPr>
              <a:xfrm>
                <a:off x="8353000" y="3946751"/>
                <a:ext cx="5316558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Blue Sky - Web project 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Avenir Next LT Pro" panose="020B0504020202020204" pitchFamily="34" charset="0"/>
                  </a:rPr>
                  <a:t>&lt;!–</a:t>
                </a:r>
                <a:r>
                  <a:rPr lang="en-US" sz="1400" dirty="0">
                    <a:solidFill>
                      <a:srgbClr val="6A9955"/>
                    </a:solidFill>
                    <a:latin typeface="Avenir Next LT Pro" panose="020B0504020202020204" pitchFamily="34" charset="0"/>
                  </a:rPr>
                  <a:t>Oct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Avenir Next LT Pro" panose="020B0504020202020204" pitchFamily="34" charset="0"/>
                  </a:rPr>
                  <a:t> 2021-&gt;</a:t>
                </a:r>
                <a:endPara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  Team leader</a:t>
                </a: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D4F1E8E-F3F0-46FE-9E10-0D7119F1E6EC}"/>
                  </a:ext>
                </a:extLst>
              </p:cNvPr>
              <p:cNvSpPr txBox="1"/>
              <p:nvPr/>
            </p:nvSpPr>
            <p:spPr>
              <a:xfrm>
                <a:off x="8536451" y="4404061"/>
                <a:ext cx="38735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A product to introduce a gym center and sell food supplements.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6D943F-07D3-495E-81A3-043DFBDB78A6}"/>
                  </a:ext>
                </a:extLst>
              </p:cNvPr>
              <p:cNvSpPr txBox="1"/>
              <p:nvPr/>
            </p:nvSpPr>
            <p:spPr>
              <a:xfrm>
                <a:off x="8522395" y="4861371"/>
                <a:ext cx="38735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u="sng" dirty="0">
                    <a:solidFill>
                      <a:srgbClr val="569CD6"/>
                    </a:solidFill>
                    <a:latin typeface="Avenir Next LT Pro" panose="020B0504020202020204" pitchFamily="34" charset="0"/>
                  </a:rPr>
                  <a:t>http://github.com/hqtriaidenboizz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8A6B2B1-AEBA-4676-B2EE-E3A12C55ADE8}"/>
                  </a:ext>
                </a:extLst>
              </p:cNvPr>
              <p:cNvCxnSpPr/>
              <p:nvPr/>
            </p:nvCxnSpPr>
            <p:spPr>
              <a:xfrm>
                <a:off x="8448937" y="4195145"/>
                <a:ext cx="0" cy="91440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E80299C-1276-44C0-B580-3D016E607ADA}"/>
                </a:ext>
              </a:extLst>
            </p:cNvPr>
            <p:cNvGrpSpPr/>
            <p:nvPr/>
          </p:nvGrpSpPr>
          <p:grpSpPr>
            <a:xfrm>
              <a:off x="3093012" y="7201762"/>
              <a:ext cx="5492173" cy="1538883"/>
              <a:chOff x="8381282" y="3946751"/>
              <a:chExt cx="5316558" cy="1538883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D9554AC-8B7B-4A99-B7D1-DC6787B71F8B}"/>
                  </a:ext>
                </a:extLst>
              </p:cNvPr>
              <p:cNvSpPr txBox="1"/>
              <p:nvPr/>
            </p:nvSpPr>
            <p:spPr>
              <a:xfrm>
                <a:off x="8381282" y="3946751"/>
                <a:ext cx="5316558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Isolation area management </a:t>
                </a:r>
              </a:p>
              <a:p>
                <a:r>
                  <a:rPr lang="en-US" sz="14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– </a:t>
                </a:r>
                <a:r>
                  <a:rPr lang="en-US" sz="1400" b="1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Java </a:t>
                </a:r>
                <a:r>
                  <a:rPr lang="en-US" sz="14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OOP </a:t>
                </a:r>
                <a:r>
                  <a:rPr lang="en-US" sz="1400" b="1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project     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Avenir Next LT Pro" panose="020B0504020202020204" pitchFamily="34" charset="0"/>
                  </a:rPr>
                  <a:t>&lt;!–</a:t>
                </a:r>
                <a:r>
                  <a:rPr lang="en-US" sz="1400" dirty="0">
                    <a:solidFill>
                      <a:srgbClr val="6A9955"/>
                    </a:solidFill>
                    <a:latin typeface="Avenir Next LT Pro" panose="020B0504020202020204" pitchFamily="34" charset="0"/>
                  </a:rPr>
                  <a:t>J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Avenir Next LT Pro" panose="020B0504020202020204" pitchFamily="34" charset="0"/>
                  </a:rPr>
                  <a:t>an 2021-&gt;</a:t>
                </a:r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r>
                  <a:rPr lang="en-US" sz="14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  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Team leader</a:t>
                </a:r>
                <a:endPara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6ECF49-74D4-470B-89B2-D2E149733945}"/>
                  </a:ext>
                </a:extLst>
              </p:cNvPr>
              <p:cNvSpPr txBox="1"/>
              <p:nvPr/>
            </p:nvSpPr>
            <p:spPr>
              <a:xfrm>
                <a:off x="8559475" y="4607261"/>
                <a:ext cx="351145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A</a:t>
                </a:r>
                <a:r>
                  <a:rPr lang="en-US" sz="1300" b="0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 product about personnel management in the centralized isolation area.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973BC91-7021-412B-9D77-C58F5AA5F7D9}"/>
                  </a:ext>
                </a:extLst>
              </p:cNvPr>
              <p:cNvSpPr txBox="1"/>
              <p:nvPr/>
            </p:nvSpPr>
            <p:spPr>
              <a:xfrm>
                <a:off x="8546515" y="5077271"/>
                <a:ext cx="38735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u="sng" dirty="0">
                    <a:solidFill>
                      <a:srgbClr val="569CD6"/>
                    </a:solidFill>
                    <a:latin typeface="Avenir Next LT Pro" panose="020B0504020202020204" pitchFamily="34" charset="0"/>
                  </a:rPr>
                  <a:t>http://github.com/hqtriaidenboizz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BBAC778-BC42-4EB0-8D66-5BF1174BB697}"/>
                  </a:ext>
                </a:extLst>
              </p:cNvPr>
              <p:cNvCxnSpPr/>
              <p:nvPr/>
            </p:nvCxnSpPr>
            <p:spPr>
              <a:xfrm>
                <a:off x="8473150" y="4472005"/>
                <a:ext cx="0" cy="91440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61B96C8-481C-42F4-A0E6-C99E6FE3BC76}"/>
                </a:ext>
              </a:extLst>
            </p:cNvPr>
            <p:cNvGrpSpPr/>
            <p:nvPr/>
          </p:nvGrpSpPr>
          <p:grpSpPr>
            <a:xfrm>
              <a:off x="3091876" y="5852408"/>
              <a:ext cx="4448075" cy="1308050"/>
              <a:chOff x="8346550" y="3946751"/>
              <a:chExt cx="5316558" cy="1308050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4D2D793-8F14-4976-9B35-A7AAF1CF60C6}"/>
                  </a:ext>
                </a:extLst>
              </p:cNvPr>
              <p:cNvSpPr txBox="1"/>
              <p:nvPr/>
            </p:nvSpPr>
            <p:spPr>
              <a:xfrm>
                <a:off x="8346550" y="3946751"/>
                <a:ext cx="5316558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The Band </a:t>
                </a:r>
                <a:r>
                  <a:rPr lang="en-US" sz="1400" b="1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- Web project 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Avenir Next LT Pro" panose="020B0504020202020204" pitchFamily="34" charset="0"/>
                  </a:rPr>
                  <a:t>&lt;!–</a:t>
                </a:r>
                <a:r>
                  <a:rPr lang="en-US" sz="1400" dirty="0">
                    <a:solidFill>
                      <a:srgbClr val="6A9955"/>
                    </a:solidFill>
                    <a:latin typeface="Avenir Next LT Pro" panose="020B0504020202020204" pitchFamily="34" charset="0"/>
                  </a:rPr>
                  <a:t>Aug</a:t>
                </a:r>
                <a:r>
                  <a:rPr lang="en-US" sz="1400" b="0" dirty="0">
                    <a:solidFill>
                      <a:srgbClr val="6A9955"/>
                    </a:solidFill>
                    <a:effectLst/>
                    <a:latin typeface="Avenir Next LT Pro" panose="020B0504020202020204" pitchFamily="34" charset="0"/>
                  </a:rPr>
                  <a:t> 2021-&gt;</a:t>
                </a:r>
                <a:endPara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  </a:t>
                </a:r>
                <a:r>
                  <a:rPr lang="en-US" sz="1300" b="0" dirty="0">
                    <a:solidFill>
                      <a:srgbClr val="D4D4D4"/>
                    </a:solidFill>
                    <a:effectLst/>
                    <a:latin typeface="Avenir Next LT Pro" panose="020B0504020202020204" pitchFamily="34" charset="0"/>
                  </a:rPr>
                  <a:t>Personal</a:t>
                </a:r>
                <a:r>
                  <a:rPr lang="en-US" sz="1300" i="1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project</a:t>
                </a:r>
                <a:endParaRPr lang="en-US" sz="1300" b="0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  <a:p>
                <a:endParaRPr lang="en-US" sz="1300" dirty="0">
                  <a:solidFill>
                    <a:srgbClr val="D4D4D4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7B6452-2F4A-42F0-A80E-144AD2BFEDD6}"/>
                  </a:ext>
                </a:extLst>
              </p:cNvPr>
              <p:cNvSpPr txBox="1"/>
              <p:nvPr/>
            </p:nvSpPr>
            <p:spPr>
              <a:xfrm>
                <a:off x="8539404" y="4404061"/>
                <a:ext cx="36912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>
                    <a:solidFill>
                      <a:srgbClr val="D4D4D4"/>
                    </a:solidFill>
                    <a:latin typeface="Avenir Next LT Pro" panose="020B0504020202020204" pitchFamily="34" charset="0"/>
                  </a:rPr>
                  <a:t>A product to introduce a band and sells music tickets.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C313B01-69AF-46C5-988E-6C95C4D510FD}"/>
                  </a:ext>
                </a:extLst>
              </p:cNvPr>
              <p:cNvSpPr txBox="1"/>
              <p:nvPr/>
            </p:nvSpPr>
            <p:spPr>
              <a:xfrm>
                <a:off x="8523873" y="4861371"/>
                <a:ext cx="387350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u="sng" dirty="0">
                    <a:solidFill>
                      <a:srgbClr val="569CD6"/>
                    </a:solidFill>
                    <a:latin typeface="Avenir Next LT Pro" panose="020B0504020202020204" pitchFamily="34" charset="0"/>
                  </a:rPr>
                  <a:t>http://github.com/hqtriaidenboizz</a:t>
                </a: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F4164BF-D84D-4F30-8754-40189A62DC6C}"/>
                  </a:ext>
                </a:extLst>
              </p:cNvPr>
              <p:cNvCxnSpPr/>
              <p:nvPr/>
            </p:nvCxnSpPr>
            <p:spPr>
              <a:xfrm>
                <a:off x="8459817" y="4179905"/>
                <a:ext cx="0" cy="91440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6B4635C-9431-41F3-BFF8-3E0E3FD1EFA5}"/>
              </a:ext>
            </a:extLst>
          </p:cNvPr>
          <p:cNvGrpSpPr/>
          <p:nvPr/>
        </p:nvGrpSpPr>
        <p:grpSpPr>
          <a:xfrm>
            <a:off x="2693544" y="8510855"/>
            <a:ext cx="4308637" cy="769441"/>
            <a:chOff x="7718931" y="3371503"/>
            <a:chExt cx="4308637" cy="769441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CCC0D7-DF42-4F42-BE43-9012C9B7ADAC}"/>
                </a:ext>
              </a:extLst>
            </p:cNvPr>
            <p:cNvSpPr txBox="1"/>
            <p:nvPr/>
          </p:nvSpPr>
          <p:spPr>
            <a:xfrm>
              <a:off x="7718931" y="3371503"/>
              <a:ext cx="43086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 &lt;</a:t>
              </a:r>
              <a:r>
                <a:rPr lang="en-US" sz="1600" b="0" dirty="0">
                  <a:solidFill>
                    <a:srgbClr val="569CD6"/>
                  </a:solidFill>
                  <a:effectLst/>
                  <a:latin typeface="Avenir Next LT Pro" panose="020B0504020202020204" pitchFamily="34" charset="0"/>
                </a:rPr>
                <a:t>P</a:t>
              </a:r>
              <a:r>
                <a:rPr lang="en-US" sz="1600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ortfolio</a:t>
              </a:r>
              <a:r>
                <a:rPr lang="sv-SE" sz="1600" b="0" dirty="0">
                  <a:solidFill>
                    <a:srgbClr val="808080"/>
                  </a:solidFill>
                  <a:effectLst/>
                  <a:latin typeface="Avenir Next LT Pro" panose="020B0504020202020204" pitchFamily="34" charset="0"/>
                </a:rPr>
                <a:t>&gt;</a:t>
              </a:r>
              <a:endParaRPr lang="sv-SE" sz="1300" dirty="0">
                <a:solidFill>
                  <a:srgbClr val="D4D4D4"/>
                </a:solidFill>
                <a:latin typeface="Avenir Next LT Pro" panose="020B0504020202020204" pitchFamily="34" charset="0"/>
              </a:endParaRPr>
            </a:p>
            <a:p>
              <a:r>
                <a:rPr lang="sv-SE" sz="1400" b="1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</a:t>
              </a:r>
              <a:r>
                <a:rPr lang="en-US" sz="1400" b="1" dirty="0">
                  <a:solidFill>
                    <a:srgbClr val="D4D4D4"/>
                  </a:solidFill>
                  <a:effectLst/>
                  <a:latin typeface="Avenir Next LT Pro" panose="020B0504020202020204" pitchFamily="34" charset="0"/>
                </a:rPr>
                <a:t>Link my portfolio web: </a:t>
              </a:r>
            </a:p>
            <a:p>
              <a:r>
                <a:rPr lang="en-US" sz="1400" b="1" dirty="0">
                  <a:solidFill>
                    <a:srgbClr val="D4D4D4"/>
                  </a:solidFill>
                  <a:latin typeface="Avenir Next LT Pro" panose="020B0504020202020204" pitchFamily="34" charset="0"/>
                </a:rPr>
                <a:t>   </a:t>
              </a:r>
              <a:r>
                <a:rPr lang="en-US" sz="1300" u="sng" dirty="0">
                  <a:solidFill>
                    <a:srgbClr val="569CD6"/>
                  </a:solidFill>
                  <a:latin typeface="Avenir Next LT Pro" panose="020B0504020202020204" pitchFamily="34" charset="0"/>
                </a:rPr>
                <a:t>http://github.com/hqtriaidenboizz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C2B588B-3DCE-4E0F-86C2-9F14D6AFD7AB}"/>
                </a:ext>
              </a:extLst>
            </p:cNvPr>
            <p:cNvCxnSpPr>
              <a:cxnSpLocks/>
            </p:cNvCxnSpPr>
            <p:nvPr/>
          </p:nvCxnSpPr>
          <p:spPr>
            <a:xfrm>
              <a:off x="7920413" y="3691968"/>
              <a:ext cx="0" cy="41148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1" name="Rectangle 6">
            <a:extLst>
              <a:ext uri="{FF2B5EF4-FFF2-40B4-BE49-F238E27FC236}">
                <a16:creationId xmlns:a16="http://schemas.microsoft.com/office/drawing/2014/main" id="{374FE552-0ABB-4025-95BA-778FEB5CAF84}"/>
              </a:ext>
            </a:extLst>
          </p:cNvPr>
          <p:cNvSpPr/>
          <p:nvPr/>
        </p:nvSpPr>
        <p:spPr>
          <a:xfrm rot="10800000">
            <a:off x="-14207" y="9090628"/>
            <a:ext cx="7021432" cy="890847"/>
          </a:xfrm>
          <a:custGeom>
            <a:avLst/>
            <a:gdLst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0 w 7531100"/>
              <a:gd name="connsiteY3" fmla="*/ 2717800 h 2717800"/>
              <a:gd name="connsiteX4" fmla="*/ 0 w 7531100"/>
              <a:gd name="connsiteY4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0 w 7531100"/>
              <a:gd name="connsiteY4" fmla="*/ 2717800 h 2717800"/>
              <a:gd name="connsiteX5" fmla="*/ 0 w 7531100"/>
              <a:gd name="connsiteY5" fmla="*/ 0 h 2717800"/>
              <a:gd name="connsiteX0" fmla="*/ 0 w 7531100"/>
              <a:gd name="connsiteY0" fmla="*/ 0 h 2717800"/>
              <a:gd name="connsiteX1" fmla="*/ 7531100 w 7531100"/>
              <a:gd name="connsiteY1" fmla="*/ 0 h 2717800"/>
              <a:gd name="connsiteX2" fmla="*/ 7531100 w 7531100"/>
              <a:gd name="connsiteY2" fmla="*/ 2717800 h 2717800"/>
              <a:gd name="connsiteX3" fmla="*/ 2971800 w 7531100"/>
              <a:gd name="connsiteY3" fmla="*/ 1943100 h 2717800"/>
              <a:gd name="connsiteX4" fmla="*/ 1714500 w 7531100"/>
              <a:gd name="connsiteY4" fmla="*/ 2590800 h 2717800"/>
              <a:gd name="connsiteX5" fmla="*/ 0 w 7531100"/>
              <a:gd name="connsiteY5" fmla="*/ 2717800 h 2717800"/>
              <a:gd name="connsiteX6" fmla="*/ 0 w 7531100"/>
              <a:gd name="connsiteY6" fmla="*/ 0 h 2717800"/>
              <a:gd name="connsiteX0" fmla="*/ 0 w 7531100"/>
              <a:gd name="connsiteY0" fmla="*/ 0 h 2830746"/>
              <a:gd name="connsiteX1" fmla="*/ 7531100 w 7531100"/>
              <a:gd name="connsiteY1" fmla="*/ 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518400 w 7531100"/>
              <a:gd name="connsiteY1" fmla="*/ 18669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493000 w 7531100"/>
              <a:gd name="connsiteY1" fmla="*/ 22606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0 w 7531100"/>
              <a:gd name="connsiteY0" fmla="*/ 0 h 2830746"/>
              <a:gd name="connsiteX1" fmla="*/ 7518400 w 7531100"/>
              <a:gd name="connsiteY1" fmla="*/ 2019300 h 2830746"/>
              <a:gd name="connsiteX2" fmla="*/ 7531100 w 7531100"/>
              <a:gd name="connsiteY2" fmla="*/ 2717800 h 2830746"/>
              <a:gd name="connsiteX3" fmla="*/ 5372100 w 7531100"/>
              <a:gd name="connsiteY3" fmla="*/ 2260600 h 2830746"/>
              <a:gd name="connsiteX4" fmla="*/ 2971800 w 7531100"/>
              <a:gd name="connsiteY4" fmla="*/ 1943100 h 2830746"/>
              <a:gd name="connsiteX5" fmla="*/ 1714500 w 7531100"/>
              <a:gd name="connsiteY5" fmla="*/ 2590800 h 2830746"/>
              <a:gd name="connsiteX6" fmla="*/ 0 w 7531100"/>
              <a:gd name="connsiteY6" fmla="*/ 2717800 h 2830746"/>
              <a:gd name="connsiteX7" fmla="*/ 0 w 7531100"/>
              <a:gd name="connsiteY7" fmla="*/ 0 h 2830746"/>
              <a:gd name="connsiteX0" fmla="*/ 25400 w 7531100"/>
              <a:gd name="connsiteY0" fmla="*/ 56818 h 893664"/>
              <a:gd name="connsiteX1" fmla="*/ 7518400 w 7531100"/>
              <a:gd name="connsiteY1" fmla="*/ 82218 h 893664"/>
              <a:gd name="connsiteX2" fmla="*/ 7531100 w 7531100"/>
              <a:gd name="connsiteY2" fmla="*/ 780718 h 893664"/>
              <a:gd name="connsiteX3" fmla="*/ 5372100 w 7531100"/>
              <a:gd name="connsiteY3" fmla="*/ 323518 h 893664"/>
              <a:gd name="connsiteX4" fmla="*/ 2971800 w 7531100"/>
              <a:gd name="connsiteY4" fmla="*/ 6018 h 893664"/>
              <a:gd name="connsiteX5" fmla="*/ 1714500 w 7531100"/>
              <a:gd name="connsiteY5" fmla="*/ 653718 h 893664"/>
              <a:gd name="connsiteX6" fmla="*/ 0 w 7531100"/>
              <a:gd name="connsiteY6" fmla="*/ 780718 h 893664"/>
              <a:gd name="connsiteX7" fmla="*/ 25400 w 7531100"/>
              <a:gd name="connsiteY7" fmla="*/ 56818 h 893664"/>
              <a:gd name="connsiteX0" fmla="*/ 0 w 7505700"/>
              <a:gd name="connsiteY0" fmla="*/ 56818 h 893664"/>
              <a:gd name="connsiteX1" fmla="*/ 7493000 w 7505700"/>
              <a:gd name="connsiteY1" fmla="*/ 82218 h 893664"/>
              <a:gd name="connsiteX2" fmla="*/ 7505700 w 7505700"/>
              <a:gd name="connsiteY2" fmla="*/ 780718 h 893664"/>
              <a:gd name="connsiteX3" fmla="*/ 5346700 w 7505700"/>
              <a:gd name="connsiteY3" fmla="*/ 323518 h 893664"/>
              <a:gd name="connsiteX4" fmla="*/ 2946400 w 7505700"/>
              <a:gd name="connsiteY4" fmla="*/ 6018 h 893664"/>
              <a:gd name="connsiteX5" fmla="*/ 1689100 w 7505700"/>
              <a:gd name="connsiteY5" fmla="*/ 653718 h 893664"/>
              <a:gd name="connsiteX6" fmla="*/ 495300 w 7505700"/>
              <a:gd name="connsiteY6" fmla="*/ 729918 h 893664"/>
              <a:gd name="connsiteX7" fmla="*/ 0 w 7505700"/>
              <a:gd name="connsiteY7" fmla="*/ 56818 h 893664"/>
              <a:gd name="connsiteX0" fmla="*/ 0 w 7035800"/>
              <a:gd name="connsiteY0" fmla="*/ 31418 h 893664"/>
              <a:gd name="connsiteX1" fmla="*/ 7023100 w 7035800"/>
              <a:gd name="connsiteY1" fmla="*/ 82218 h 893664"/>
              <a:gd name="connsiteX2" fmla="*/ 7035800 w 7035800"/>
              <a:gd name="connsiteY2" fmla="*/ 780718 h 893664"/>
              <a:gd name="connsiteX3" fmla="*/ 4876800 w 7035800"/>
              <a:gd name="connsiteY3" fmla="*/ 323518 h 893664"/>
              <a:gd name="connsiteX4" fmla="*/ 2476500 w 7035800"/>
              <a:gd name="connsiteY4" fmla="*/ 6018 h 893664"/>
              <a:gd name="connsiteX5" fmla="*/ 1219200 w 7035800"/>
              <a:gd name="connsiteY5" fmla="*/ 653718 h 893664"/>
              <a:gd name="connsiteX6" fmla="*/ 25400 w 7035800"/>
              <a:gd name="connsiteY6" fmla="*/ 729918 h 893664"/>
              <a:gd name="connsiteX7" fmla="*/ 0 w 7035800"/>
              <a:gd name="connsiteY7" fmla="*/ 31418 h 893664"/>
              <a:gd name="connsiteX0" fmla="*/ 0 w 7023100"/>
              <a:gd name="connsiteY0" fmla="*/ 44118 h 893664"/>
              <a:gd name="connsiteX1" fmla="*/ 7010400 w 7023100"/>
              <a:gd name="connsiteY1" fmla="*/ 82218 h 893664"/>
              <a:gd name="connsiteX2" fmla="*/ 7023100 w 7023100"/>
              <a:gd name="connsiteY2" fmla="*/ 780718 h 893664"/>
              <a:gd name="connsiteX3" fmla="*/ 4864100 w 7023100"/>
              <a:gd name="connsiteY3" fmla="*/ 323518 h 893664"/>
              <a:gd name="connsiteX4" fmla="*/ 2463800 w 7023100"/>
              <a:gd name="connsiteY4" fmla="*/ 6018 h 893664"/>
              <a:gd name="connsiteX5" fmla="*/ 1206500 w 7023100"/>
              <a:gd name="connsiteY5" fmla="*/ 653718 h 893664"/>
              <a:gd name="connsiteX6" fmla="*/ 12700 w 7023100"/>
              <a:gd name="connsiteY6" fmla="*/ 729918 h 893664"/>
              <a:gd name="connsiteX7" fmla="*/ 0 w 7023100"/>
              <a:gd name="connsiteY7" fmla="*/ 44118 h 893664"/>
              <a:gd name="connsiteX0" fmla="*/ 0 w 7023100"/>
              <a:gd name="connsiteY0" fmla="*/ 44118 h 893664"/>
              <a:gd name="connsiteX1" fmla="*/ 7010400 w 7023100"/>
              <a:gd name="connsiteY1" fmla="*/ 82218 h 893664"/>
              <a:gd name="connsiteX2" fmla="*/ 7023100 w 7023100"/>
              <a:gd name="connsiteY2" fmla="*/ 780718 h 893664"/>
              <a:gd name="connsiteX3" fmla="*/ 4864100 w 7023100"/>
              <a:gd name="connsiteY3" fmla="*/ 323518 h 893664"/>
              <a:gd name="connsiteX4" fmla="*/ 2463800 w 7023100"/>
              <a:gd name="connsiteY4" fmla="*/ 6018 h 893664"/>
              <a:gd name="connsiteX5" fmla="*/ 1206500 w 7023100"/>
              <a:gd name="connsiteY5" fmla="*/ 653718 h 893664"/>
              <a:gd name="connsiteX6" fmla="*/ 22225 w 7023100"/>
              <a:gd name="connsiteY6" fmla="*/ 729918 h 893664"/>
              <a:gd name="connsiteX7" fmla="*/ 0 w 7023100"/>
              <a:gd name="connsiteY7" fmla="*/ 44118 h 893664"/>
              <a:gd name="connsiteX0" fmla="*/ 73025 w 7000875"/>
              <a:gd name="connsiteY0" fmla="*/ 113968 h 893664"/>
              <a:gd name="connsiteX1" fmla="*/ 6988175 w 7000875"/>
              <a:gd name="connsiteY1" fmla="*/ 82218 h 893664"/>
              <a:gd name="connsiteX2" fmla="*/ 7000875 w 7000875"/>
              <a:gd name="connsiteY2" fmla="*/ 780718 h 893664"/>
              <a:gd name="connsiteX3" fmla="*/ 4841875 w 7000875"/>
              <a:gd name="connsiteY3" fmla="*/ 323518 h 893664"/>
              <a:gd name="connsiteX4" fmla="*/ 2441575 w 7000875"/>
              <a:gd name="connsiteY4" fmla="*/ 6018 h 893664"/>
              <a:gd name="connsiteX5" fmla="*/ 1184275 w 7000875"/>
              <a:gd name="connsiteY5" fmla="*/ 653718 h 893664"/>
              <a:gd name="connsiteX6" fmla="*/ 0 w 7000875"/>
              <a:gd name="connsiteY6" fmla="*/ 729918 h 893664"/>
              <a:gd name="connsiteX7" fmla="*/ 73025 w 7000875"/>
              <a:gd name="connsiteY7" fmla="*/ 113968 h 893664"/>
              <a:gd name="connsiteX0" fmla="*/ 0 w 7004050"/>
              <a:gd name="connsiteY0" fmla="*/ 79043 h 893664"/>
              <a:gd name="connsiteX1" fmla="*/ 6991350 w 7004050"/>
              <a:gd name="connsiteY1" fmla="*/ 82218 h 893664"/>
              <a:gd name="connsiteX2" fmla="*/ 7004050 w 7004050"/>
              <a:gd name="connsiteY2" fmla="*/ 780718 h 893664"/>
              <a:gd name="connsiteX3" fmla="*/ 4845050 w 7004050"/>
              <a:gd name="connsiteY3" fmla="*/ 323518 h 893664"/>
              <a:gd name="connsiteX4" fmla="*/ 2444750 w 7004050"/>
              <a:gd name="connsiteY4" fmla="*/ 6018 h 893664"/>
              <a:gd name="connsiteX5" fmla="*/ 1187450 w 7004050"/>
              <a:gd name="connsiteY5" fmla="*/ 653718 h 893664"/>
              <a:gd name="connsiteX6" fmla="*/ 3175 w 7004050"/>
              <a:gd name="connsiteY6" fmla="*/ 729918 h 893664"/>
              <a:gd name="connsiteX7" fmla="*/ 0 w 7004050"/>
              <a:gd name="connsiteY7" fmla="*/ 79043 h 893664"/>
              <a:gd name="connsiteX0" fmla="*/ 0 w 7007225"/>
              <a:gd name="connsiteY0" fmla="*/ 79043 h 890847"/>
              <a:gd name="connsiteX1" fmla="*/ 6991350 w 7007225"/>
              <a:gd name="connsiteY1" fmla="*/ 82218 h 890847"/>
              <a:gd name="connsiteX2" fmla="*/ 7007225 w 7007225"/>
              <a:gd name="connsiteY2" fmla="*/ 777543 h 890847"/>
              <a:gd name="connsiteX3" fmla="*/ 4845050 w 7007225"/>
              <a:gd name="connsiteY3" fmla="*/ 323518 h 890847"/>
              <a:gd name="connsiteX4" fmla="*/ 2444750 w 7007225"/>
              <a:gd name="connsiteY4" fmla="*/ 6018 h 890847"/>
              <a:gd name="connsiteX5" fmla="*/ 1187450 w 7007225"/>
              <a:gd name="connsiteY5" fmla="*/ 653718 h 890847"/>
              <a:gd name="connsiteX6" fmla="*/ 3175 w 7007225"/>
              <a:gd name="connsiteY6" fmla="*/ 729918 h 890847"/>
              <a:gd name="connsiteX7" fmla="*/ 0 w 7007225"/>
              <a:gd name="connsiteY7" fmla="*/ 79043 h 89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7225" h="890847">
                <a:moveTo>
                  <a:pt x="0" y="79043"/>
                </a:moveTo>
                <a:lnTo>
                  <a:pt x="6991350" y="82218"/>
                </a:lnTo>
                <a:lnTo>
                  <a:pt x="7007225" y="777543"/>
                </a:lnTo>
                <a:cubicBezTo>
                  <a:pt x="6621992" y="1162776"/>
                  <a:pt x="5604933" y="452635"/>
                  <a:pt x="4845050" y="323518"/>
                </a:cubicBezTo>
                <a:cubicBezTo>
                  <a:pt x="4085167" y="194401"/>
                  <a:pt x="3028950" y="-40549"/>
                  <a:pt x="2444750" y="6018"/>
                </a:cubicBezTo>
                <a:cubicBezTo>
                  <a:pt x="1970617" y="133018"/>
                  <a:pt x="1661583" y="526718"/>
                  <a:pt x="1187450" y="653718"/>
                </a:cubicBezTo>
                <a:lnTo>
                  <a:pt x="3175" y="729918"/>
                </a:lnTo>
                <a:cubicBezTo>
                  <a:pt x="2117" y="512960"/>
                  <a:pt x="1058" y="296001"/>
                  <a:pt x="0" y="7904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4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2388</TotalTime>
  <Words>716</Words>
  <Application>Microsoft Office PowerPoint</Application>
  <PresentationFormat>A4 Paper (210x297 mm)</PresentationFormat>
  <Paragraphs>192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linh</dc:creator>
  <cp:lastModifiedBy>nguyen linh</cp:lastModifiedBy>
  <cp:revision>68</cp:revision>
  <dcterms:created xsi:type="dcterms:W3CDTF">2021-12-23T11:51:10Z</dcterms:created>
  <dcterms:modified xsi:type="dcterms:W3CDTF">2021-12-25T03:39:12Z</dcterms:modified>
</cp:coreProperties>
</file>