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9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49533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388835" y="2060841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833384" y="15846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30199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06375" y="1873200"/>
            <a:ext cx="54315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9" idx="1"/>
          </p:cNvCxnSpPr>
          <p:nvPr/>
        </p:nvCxnSpPr>
        <p:spPr>
          <a:xfrm>
            <a:off x="3457533" y="1873200"/>
            <a:ext cx="573010" cy="59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7141384" y="1883450"/>
            <a:ext cx="247451" cy="4761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1D3013F9-2CDD-0308-F689-C317617BED28}"/>
              </a:ext>
            </a:extLst>
          </p:cNvPr>
          <p:cNvSpPr/>
          <p:nvPr/>
        </p:nvSpPr>
        <p:spPr>
          <a:xfrm>
            <a:off x="2924503" y="33065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Infrastructure code compliance scan</a:t>
            </a:r>
            <a:endParaRPr sz="1000" dirty="0"/>
          </a:p>
        </p:txBody>
      </p:sp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1243B38D-4029-0B84-B2FA-2ED8448ED05D}"/>
              </a:ext>
            </a:extLst>
          </p:cNvPr>
          <p:cNvSpPr/>
          <p:nvPr/>
        </p:nvSpPr>
        <p:spPr>
          <a:xfrm>
            <a:off x="7568085" y="324631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Post-deployment compliance scan</a:t>
            </a:r>
            <a:endParaRPr sz="1000" dirty="0"/>
          </a:p>
        </p:txBody>
      </p:sp>
      <p:cxnSp>
        <p:nvCxnSpPr>
          <p:cNvPr id="11" name="Google Shape;61;p13">
            <a:extLst>
              <a:ext uri="{FF2B5EF4-FFF2-40B4-BE49-F238E27FC236}">
                <a16:creationId xmlns:a16="http://schemas.microsoft.com/office/drawing/2014/main" id="{C0DD5B54-14FD-4690-696E-F6F066DCCBC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06375" y="3600797"/>
            <a:ext cx="1318128" cy="45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1;p13">
            <a:extLst>
              <a:ext uri="{FF2B5EF4-FFF2-40B4-BE49-F238E27FC236}">
                <a16:creationId xmlns:a16="http://schemas.microsoft.com/office/drawing/2014/main" id="{F84B90A8-588D-71F3-550E-DE86A9644A30}"/>
              </a:ext>
            </a:extLst>
          </p:cNvPr>
          <p:cNvCxnSpPr>
            <a:cxnSpLocks/>
            <a:stCxn id="4" idx="3"/>
            <a:endCxn id="56" idx="2"/>
          </p:cNvCxnSpPr>
          <p:nvPr/>
        </p:nvCxnSpPr>
        <p:spPr>
          <a:xfrm flipV="1">
            <a:off x="4232503" y="2182250"/>
            <a:ext cx="2254881" cy="142305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61;p13">
            <a:extLst>
              <a:ext uri="{FF2B5EF4-FFF2-40B4-BE49-F238E27FC236}">
                <a16:creationId xmlns:a16="http://schemas.microsoft.com/office/drawing/2014/main" id="{2CAC3580-6C6D-EA39-7604-8B6C8632D286}"/>
              </a:ext>
            </a:extLst>
          </p:cNvPr>
          <p:cNvCxnSpPr>
            <a:cxnSpLocks/>
            <a:stCxn id="55" idx="2"/>
            <a:endCxn id="5" idx="0"/>
          </p:cNvCxnSpPr>
          <p:nvPr/>
        </p:nvCxnSpPr>
        <p:spPr>
          <a:xfrm>
            <a:off x="8222085" y="2658441"/>
            <a:ext cx="0" cy="587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56;p13">
            <a:extLst>
              <a:ext uri="{FF2B5EF4-FFF2-40B4-BE49-F238E27FC236}">
                <a16:creationId xmlns:a16="http://schemas.microsoft.com/office/drawing/2014/main" id="{6BB563BD-0C03-8A71-1A60-BD5A546B2020}"/>
              </a:ext>
            </a:extLst>
          </p:cNvPr>
          <p:cNvSpPr/>
          <p:nvPr/>
        </p:nvSpPr>
        <p:spPr>
          <a:xfrm>
            <a:off x="4030543" y="158033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Application container or OS image security scan</a:t>
            </a:r>
            <a:endParaRPr sz="1000" dirty="0"/>
          </a:p>
        </p:txBody>
      </p:sp>
      <p:cxnSp>
        <p:nvCxnSpPr>
          <p:cNvPr id="28" name="Google Shape;61;p13">
            <a:extLst>
              <a:ext uri="{FF2B5EF4-FFF2-40B4-BE49-F238E27FC236}">
                <a16:creationId xmlns:a16="http://schemas.microsoft.com/office/drawing/2014/main" id="{B467A544-713B-3C6F-9FEE-C96ED059BE5D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5338543" y="1879133"/>
            <a:ext cx="494841" cy="4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Phạm Anh Tài</dc:creator>
  <cp:lastModifiedBy>tainpa tainpa</cp:lastModifiedBy>
  <cp:revision>2</cp:revision>
  <dcterms:modified xsi:type="dcterms:W3CDTF">2023-10-19T10:03:10Z</dcterms:modified>
</cp:coreProperties>
</file>