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6BE75-53EA-443D-B0A8-66E7908B4235}" v="101" dt="2023-03-29T14:02:21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 doan" userId="c271c982c30f238b" providerId="LiveId" clId="{34D6BE75-53EA-443D-B0A8-66E7908B4235}"/>
    <pc:docChg chg="undo redo custSel addSld modSld">
      <pc:chgData name="tra doan" userId="c271c982c30f238b" providerId="LiveId" clId="{34D6BE75-53EA-443D-B0A8-66E7908B4235}" dt="2023-03-29T14:02:38.360" v="193" actId="255"/>
      <pc:docMkLst>
        <pc:docMk/>
      </pc:docMkLst>
      <pc:sldChg chg="modSp mod">
        <pc:chgData name="tra doan" userId="c271c982c30f238b" providerId="LiveId" clId="{34D6BE75-53EA-443D-B0A8-66E7908B4235}" dt="2023-03-29T13:53:16.726" v="188" actId="1076"/>
        <pc:sldMkLst>
          <pc:docMk/>
          <pc:sldMk cId="3151712402" sldId="256"/>
        </pc:sldMkLst>
        <pc:spChg chg="mod">
          <ac:chgData name="tra doan" userId="c271c982c30f238b" providerId="LiveId" clId="{34D6BE75-53EA-443D-B0A8-66E7908B4235}" dt="2023-03-29T13:52:55.790" v="186" actId="113"/>
          <ac:spMkLst>
            <pc:docMk/>
            <pc:sldMk cId="3151712402" sldId="256"/>
            <ac:spMk id="7" creationId="{3B7E0BDF-C474-FB26-F7F1-6D7C7321545A}"/>
          </ac:spMkLst>
        </pc:spChg>
        <pc:spChg chg="mod">
          <ac:chgData name="tra doan" userId="c271c982c30f238b" providerId="LiveId" clId="{34D6BE75-53EA-443D-B0A8-66E7908B4235}" dt="2023-03-29T13:53:16.726" v="188" actId="1076"/>
          <ac:spMkLst>
            <pc:docMk/>
            <pc:sldMk cId="3151712402" sldId="256"/>
            <ac:spMk id="8" creationId="{C23DF98E-4038-169E-E5EF-C317D41A8968}"/>
          </ac:spMkLst>
        </pc:spChg>
        <pc:picChg chg="mod">
          <ac:chgData name="tra doan" userId="c271c982c30f238b" providerId="LiveId" clId="{34D6BE75-53EA-443D-B0A8-66E7908B4235}" dt="2023-03-29T13:53:13.350" v="187" actId="1076"/>
          <ac:picMkLst>
            <pc:docMk/>
            <pc:sldMk cId="3151712402" sldId="256"/>
            <ac:picMk id="4" creationId="{80CCF04D-40A2-24F8-58CD-9B16AD20B0F9}"/>
          </ac:picMkLst>
        </pc:picChg>
      </pc:sldChg>
      <pc:sldChg chg="addSp delSp modSp mod setBg delDesignElem">
        <pc:chgData name="tra doan" userId="c271c982c30f238b" providerId="LiveId" clId="{34D6BE75-53EA-443D-B0A8-66E7908B4235}" dt="2023-03-29T13:48:53.602" v="167" actId="1076"/>
        <pc:sldMkLst>
          <pc:docMk/>
          <pc:sldMk cId="3445272950" sldId="257"/>
        </pc:sldMkLst>
        <pc:spChg chg="mod">
          <ac:chgData name="tra doan" userId="c271c982c30f238b" providerId="LiveId" clId="{34D6BE75-53EA-443D-B0A8-66E7908B4235}" dt="2023-03-29T13:47:57.295" v="159" actId="1076"/>
          <ac:spMkLst>
            <pc:docMk/>
            <pc:sldMk cId="3445272950" sldId="257"/>
            <ac:spMk id="6" creationId="{36D1B3AD-F965-9FEC-0044-B4414A1E2F68}"/>
          </ac:spMkLst>
        </pc:spChg>
        <pc:spChg chg="mod">
          <ac:chgData name="tra doan" userId="c271c982c30f238b" providerId="LiveId" clId="{34D6BE75-53EA-443D-B0A8-66E7908B4235}" dt="2023-03-29T13:48:53.602" v="167" actId="1076"/>
          <ac:spMkLst>
            <pc:docMk/>
            <pc:sldMk cId="3445272950" sldId="257"/>
            <ac:spMk id="7" creationId="{880428C3-C24D-D9A2-3BC4-8D6FF2F87423}"/>
          </ac:spMkLst>
        </pc:spChg>
        <pc:spChg chg="mod">
          <ac:chgData name="tra doan" userId="c271c982c30f238b" providerId="LiveId" clId="{34D6BE75-53EA-443D-B0A8-66E7908B4235}" dt="2023-03-29T13:48:46.894" v="166" actId="688"/>
          <ac:spMkLst>
            <pc:docMk/>
            <pc:sldMk cId="3445272950" sldId="257"/>
            <ac:spMk id="8" creationId="{B4715063-B506-216B-4D94-04D50873961C}"/>
          </ac:spMkLst>
        </pc:spChg>
        <pc:spChg chg="add">
          <ac:chgData name="tra doan" userId="c271c982c30f238b" providerId="LiveId" clId="{34D6BE75-53EA-443D-B0A8-66E7908B4235}" dt="2023-03-29T12:38:32.869" v="104" actId="26606"/>
          <ac:spMkLst>
            <pc:docMk/>
            <pc:sldMk cId="3445272950" sldId="257"/>
            <ac:spMk id="17" creationId="{86FF76B9-219D-4469-AF87-0236D29032F1}"/>
          </ac:spMkLst>
        </pc:spChg>
        <pc:spChg chg="add del">
          <ac:chgData name="tra doan" userId="c271c982c30f238b" providerId="LiveId" clId="{34D6BE75-53EA-443D-B0A8-66E7908B4235}" dt="2023-03-29T12:15:03.339" v="86" actId="26606"/>
          <ac:spMkLst>
            <pc:docMk/>
            <pc:sldMk cId="3445272950" sldId="257"/>
            <ac:spMk id="20" creationId="{7C1E5815-D54C-487F-A054-6D4930ADE3DF}"/>
          </ac:spMkLst>
        </pc:spChg>
        <pc:spChg chg="add del">
          <ac:chgData name="tra doan" userId="c271c982c30f238b" providerId="LiveId" clId="{34D6BE75-53EA-443D-B0A8-66E7908B4235}" dt="2023-03-29T12:15:03.339" v="86" actId="26606"/>
          <ac:spMkLst>
            <pc:docMk/>
            <pc:sldMk cId="3445272950" sldId="257"/>
            <ac:spMk id="22" creationId="{736F0DFD-0954-464F-BF12-DD2E6F6E0380}"/>
          </ac:spMkLst>
        </pc:spChg>
        <pc:spChg chg="add del">
          <ac:chgData name="tra doan" userId="c271c982c30f238b" providerId="LiveId" clId="{34D6BE75-53EA-443D-B0A8-66E7908B4235}" dt="2023-03-29T12:32:52.923" v="91"/>
          <ac:spMkLst>
            <pc:docMk/>
            <pc:sldMk cId="3445272950" sldId="257"/>
            <ac:spMk id="24" creationId="{01D0AF59-99C3-4251-AB9A-C966C6AD4400}"/>
          </ac:spMkLst>
        </pc:spChg>
        <pc:spChg chg="add del">
          <ac:chgData name="tra doan" userId="c271c982c30f238b" providerId="LiveId" clId="{34D6BE75-53EA-443D-B0A8-66E7908B4235}" dt="2023-03-29T12:32:52.923" v="91"/>
          <ac:spMkLst>
            <pc:docMk/>
            <pc:sldMk cId="3445272950" sldId="257"/>
            <ac:spMk id="25" creationId="{1855405F-37A2-4869-9154-F8BE3BECE6C3}"/>
          </ac:spMkLst>
        </pc:spChg>
        <pc:spChg chg="add">
          <ac:chgData name="tra doan" userId="c271c982c30f238b" providerId="LiveId" clId="{34D6BE75-53EA-443D-B0A8-66E7908B4235}" dt="2023-03-29T12:38:32.869" v="104" actId="26606"/>
          <ac:spMkLst>
            <pc:docMk/>
            <pc:sldMk cId="3445272950" sldId="257"/>
            <ac:spMk id="26" creationId="{2E80C965-DB6D-4F81-9E9E-B027384D0BD6}"/>
          </ac:spMkLst>
        </pc:spChg>
        <pc:spChg chg="add">
          <ac:chgData name="tra doan" userId="c271c982c30f238b" providerId="LiveId" clId="{34D6BE75-53EA-443D-B0A8-66E7908B4235}" dt="2023-03-29T12:38:32.869" v="104" actId="26606"/>
          <ac:spMkLst>
            <pc:docMk/>
            <pc:sldMk cId="3445272950" sldId="257"/>
            <ac:spMk id="28" creationId="{633C5E46-DAC5-4661-9C87-22B08E2A512F}"/>
          </ac:spMkLst>
        </pc:spChg>
        <pc:grpChg chg="add">
          <ac:chgData name="tra doan" userId="c271c982c30f238b" providerId="LiveId" clId="{34D6BE75-53EA-443D-B0A8-66E7908B4235}" dt="2023-03-29T12:38:32.869" v="104" actId="26606"/>
          <ac:grpSpMkLst>
            <pc:docMk/>
            <pc:sldMk cId="3445272950" sldId="257"/>
            <ac:grpSpMk id="18" creationId="{DB88BD78-87E1-424D-B479-C37D8E41B12E}"/>
          </ac:grpSpMkLst>
        </pc:grpChg>
        <pc:picChg chg="mod">
          <ac:chgData name="tra doan" userId="c271c982c30f238b" providerId="LiveId" clId="{34D6BE75-53EA-443D-B0A8-66E7908B4235}" dt="2023-03-29T12:15:03.361" v="87" actId="26606"/>
          <ac:picMkLst>
            <pc:docMk/>
            <pc:sldMk cId="3445272950" sldId="257"/>
            <ac:picMk id="5" creationId="{5F35BB51-8255-D4C9-12F0-F2405CEE0EC1}"/>
          </ac:picMkLst>
        </pc:picChg>
        <pc:picChg chg="mod">
          <ac:chgData name="tra doan" userId="c271c982c30f238b" providerId="LiveId" clId="{34D6BE75-53EA-443D-B0A8-66E7908B4235}" dt="2023-03-29T12:15:03.361" v="87" actId="26606"/>
          <ac:picMkLst>
            <pc:docMk/>
            <pc:sldMk cId="3445272950" sldId="257"/>
            <ac:picMk id="15" creationId="{FDC7686F-F8F9-8549-F43C-32AFC4EEF0A9}"/>
          </ac:picMkLst>
        </pc:picChg>
      </pc:sldChg>
      <pc:sldChg chg="addSp delSp modSp mod setBg setClrOvrMap">
        <pc:chgData name="tra doan" userId="c271c982c30f238b" providerId="LiveId" clId="{34D6BE75-53EA-443D-B0A8-66E7908B4235}" dt="2023-03-29T14:02:38.360" v="193" actId="255"/>
        <pc:sldMkLst>
          <pc:docMk/>
          <pc:sldMk cId="1194406360" sldId="258"/>
        </pc:sldMkLst>
        <pc:spChg chg="add del mod ord">
          <ac:chgData name="tra doan" userId="c271c982c30f238b" providerId="LiveId" clId="{34D6BE75-53EA-443D-B0A8-66E7908B4235}" dt="2023-03-29T12:12:13.039" v="61" actId="26606"/>
          <ac:spMkLst>
            <pc:docMk/>
            <pc:sldMk cId="1194406360" sldId="258"/>
            <ac:spMk id="5" creationId="{A2176211-BD1E-03F1-880E-8AEFD47B01CE}"/>
          </ac:spMkLst>
        </pc:spChg>
        <pc:spChg chg="mod">
          <ac:chgData name="tra doan" userId="c271c982c30f238b" providerId="LiveId" clId="{34D6BE75-53EA-443D-B0A8-66E7908B4235}" dt="2023-03-29T14:02:38.360" v="193" actId="255"/>
          <ac:spMkLst>
            <pc:docMk/>
            <pc:sldMk cId="1194406360" sldId="258"/>
            <ac:spMk id="18" creationId="{5B169CAF-63AF-4EC9-D58D-355FBD9199A1}"/>
          </ac:spMkLst>
        </pc:spChg>
        <pc:spChg chg="add del">
          <ac:chgData name="tra doan" userId="c271c982c30f238b" providerId="LiveId" clId="{34D6BE75-53EA-443D-B0A8-66E7908B4235}" dt="2023-03-29T12:09:58.416" v="42" actId="26606"/>
          <ac:spMkLst>
            <pc:docMk/>
            <pc:sldMk cId="1194406360" sldId="258"/>
            <ac:spMk id="1033" creationId="{743AA782-23D1-4521-8CAD-47662984AA08}"/>
          </ac:spMkLst>
        </pc:spChg>
        <pc:spChg chg="add del">
          <ac:chgData name="tra doan" userId="c271c982c30f238b" providerId="LiveId" clId="{34D6BE75-53EA-443D-B0A8-66E7908B4235}" dt="2023-03-29T12:42:10.635" v="108" actId="26606"/>
          <ac:spMkLst>
            <pc:docMk/>
            <pc:sldMk cId="1194406360" sldId="258"/>
            <ac:spMk id="1034" creationId="{B50AB553-2A96-4A92-96F2-93548E096954}"/>
          </ac:spMkLst>
        </pc:spChg>
        <pc:spChg chg="add del">
          <ac:chgData name="tra doan" userId="c271c982c30f238b" providerId="LiveId" clId="{34D6BE75-53EA-443D-B0A8-66E7908B4235}" dt="2023-03-29T12:09:58.416" v="42" actId="26606"/>
          <ac:spMkLst>
            <pc:docMk/>
            <pc:sldMk cId="1194406360" sldId="258"/>
            <ac:spMk id="1035" creationId="{650D18FE-0824-4A46-B22C-A86B52E5780A}"/>
          </ac:spMkLst>
        </pc:spChg>
        <pc:spChg chg="add del">
          <ac:chgData name="tra doan" userId="c271c982c30f238b" providerId="LiveId" clId="{34D6BE75-53EA-443D-B0A8-66E7908B4235}" dt="2023-03-29T12:42:32.099" v="117" actId="26606"/>
          <ac:spMkLst>
            <pc:docMk/>
            <pc:sldMk cId="1194406360" sldId="258"/>
            <ac:spMk id="1036" creationId="{8FC9BE17-9A7B-462D-AE50-3D8777387304}"/>
          </ac:spMkLst>
        </pc:spChg>
        <pc:spChg chg="add del">
          <ac:chgData name="tra doan" userId="c271c982c30f238b" providerId="LiveId" clId="{34D6BE75-53EA-443D-B0A8-66E7908B4235}" dt="2023-03-29T12:10:05.771" v="44" actId="26606"/>
          <ac:spMkLst>
            <pc:docMk/>
            <pc:sldMk cId="1194406360" sldId="258"/>
            <ac:spMk id="1037" creationId="{C0A1ED06-4733-4020-9C60-81D4D801408D}"/>
          </ac:spMkLst>
        </pc:spChg>
        <pc:spChg chg="add del">
          <ac:chgData name="tra doan" userId="c271c982c30f238b" providerId="LiveId" clId="{34D6BE75-53EA-443D-B0A8-66E7908B4235}" dt="2023-03-29T12:10:05.771" v="44" actId="26606"/>
          <ac:spMkLst>
            <pc:docMk/>
            <pc:sldMk cId="1194406360" sldId="258"/>
            <ac:spMk id="1038" creationId="{B0CA3509-3AF9-45FE-93ED-57BB5D5E8E07}"/>
          </ac:spMkLst>
        </pc:spChg>
        <pc:spChg chg="add del">
          <ac:chgData name="tra doan" userId="c271c982c30f238b" providerId="LiveId" clId="{34D6BE75-53EA-443D-B0A8-66E7908B4235}" dt="2023-03-29T12:42:32.099" v="117" actId="26606"/>
          <ac:spMkLst>
            <pc:docMk/>
            <pc:sldMk cId="1194406360" sldId="258"/>
            <ac:spMk id="1039" creationId="{3EBE8569-6AEC-4B8C-8D53-2DE337CDBA65}"/>
          </ac:spMkLst>
        </pc:spChg>
        <pc:spChg chg="add del">
          <ac:chgData name="tra doan" userId="c271c982c30f238b" providerId="LiveId" clId="{34D6BE75-53EA-443D-B0A8-66E7908B4235}" dt="2023-03-29T12:42:32.099" v="117" actId="26606"/>
          <ac:spMkLst>
            <pc:docMk/>
            <pc:sldMk cId="1194406360" sldId="258"/>
            <ac:spMk id="1041" creationId="{55D4142C-5077-457F-A6AD-3FECFDB39685}"/>
          </ac:spMkLst>
        </pc:spChg>
        <pc:spChg chg="add del">
          <ac:chgData name="tra doan" userId="c271c982c30f238b" providerId="LiveId" clId="{34D6BE75-53EA-443D-B0A8-66E7908B4235}" dt="2023-03-29T12:42:32.099" v="117" actId="26606"/>
          <ac:spMkLst>
            <pc:docMk/>
            <pc:sldMk cId="1194406360" sldId="258"/>
            <ac:spMk id="1043" creationId="{7A5F0580-5EE9-419F-96EE-B6529EF6E7D0}"/>
          </ac:spMkLst>
        </pc:spChg>
        <pc:spChg chg="add del">
          <ac:chgData name="tra doan" userId="c271c982c30f238b" providerId="LiveId" clId="{34D6BE75-53EA-443D-B0A8-66E7908B4235}" dt="2023-03-29T12:43:45.861" v="124" actId="26606"/>
          <ac:spMkLst>
            <pc:docMk/>
            <pc:sldMk cId="1194406360" sldId="258"/>
            <ac:spMk id="1048" creationId="{D2854001-B4AF-4E18-9D2E-33E37F97A82D}"/>
          </ac:spMkLst>
        </pc:spChg>
        <pc:spChg chg="add del">
          <ac:chgData name="tra doan" userId="c271c982c30f238b" providerId="LiveId" clId="{34D6BE75-53EA-443D-B0A8-66E7908B4235}" dt="2023-03-29T12:43:45.861" v="124" actId="26606"/>
          <ac:spMkLst>
            <pc:docMk/>
            <pc:sldMk cId="1194406360" sldId="258"/>
            <ac:spMk id="1050" creationId="{8AEA628B-C8FF-4D0B-B111-F101F580B15D}"/>
          </ac:spMkLst>
        </pc:spChg>
        <pc:spChg chg="add del">
          <ac:chgData name="tra doan" userId="c271c982c30f238b" providerId="LiveId" clId="{34D6BE75-53EA-443D-B0A8-66E7908B4235}" dt="2023-03-29T12:43:45.861" v="124" actId="26606"/>
          <ac:spMkLst>
            <pc:docMk/>
            <pc:sldMk cId="1194406360" sldId="258"/>
            <ac:spMk id="1052" creationId="{42663BD0-064C-40FC-A331-F49FCA9536AA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57" creationId="{1CD81A2A-6ED4-4EF4-A14C-912D31E14800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59" creationId="{1661932C-CA15-4E17-B115-FAE7CBEE4789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61" creationId="{8590ADD5-9383-4D3D-9047-3DA2593CCB5D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63" creationId="{DABE3E45-88CF-45D8-8D40-C773324D93F6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67" creationId="{B91ECDA9-56DC-4270-8F33-01C5637B8CEB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69" creationId="{75F47824-961D-465D-84F9-EAE11BC6173B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71" creationId="{FEC9DA3E-C1D7-472D-B7C0-F71AE41FBA23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76" creationId="{1CD81A2A-6ED4-4EF4-A14C-912D31E14800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78" creationId="{1661932C-CA15-4E17-B115-FAE7CBEE4789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80" creationId="{8590ADD5-9383-4D3D-9047-3DA2593CCB5D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82" creationId="{DABE3E45-88CF-45D8-8D40-C773324D93F6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86" creationId="{B91ECDA9-56DC-4270-8F33-01C5637B8CEB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88" creationId="{75F47824-961D-465D-84F9-EAE11BC6173B}"/>
          </ac:spMkLst>
        </pc:spChg>
        <pc:spChg chg="add del">
          <ac:chgData name="tra doan" userId="c271c982c30f238b" providerId="LiveId" clId="{34D6BE75-53EA-443D-B0A8-66E7908B4235}" dt="2023-03-29T12:44:13.365" v="130" actId="26606"/>
          <ac:spMkLst>
            <pc:docMk/>
            <pc:sldMk cId="1194406360" sldId="258"/>
            <ac:spMk id="1090" creationId="{FEC9DA3E-C1D7-472D-B7C0-F71AE41FBA23}"/>
          </ac:spMkLst>
        </pc:spChg>
        <pc:spChg chg="add del">
          <ac:chgData name="tra doan" userId="c271c982c30f238b" providerId="LiveId" clId="{34D6BE75-53EA-443D-B0A8-66E7908B4235}" dt="2023-03-29T12:44:16.322" v="132" actId="26606"/>
          <ac:spMkLst>
            <pc:docMk/>
            <pc:sldMk cId="1194406360" sldId="258"/>
            <ac:spMk id="1092" creationId="{DB304A14-32D0-4873-B914-423ED7B8DAFD}"/>
          </ac:spMkLst>
        </pc:spChg>
        <pc:spChg chg="add del">
          <ac:chgData name="tra doan" userId="c271c982c30f238b" providerId="LiveId" clId="{34D6BE75-53EA-443D-B0A8-66E7908B4235}" dt="2023-03-29T12:44:16.322" v="132" actId="26606"/>
          <ac:spMkLst>
            <pc:docMk/>
            <pc:sldMk cId="1194406360" sldId="258"/>
            <ac:spMk id="1093" creationId="{1D460C86-854F-4FB3-ABC2-E823D8FEB9DB}"/>
          </ac:spMkLst>
        </pc:spChg>
        <pc:spChg chg="add del">
          <ac:chgData name="tra doan" userId="c271c982c30f238b" providerId="LiveId" clId="{34D6BE75-53EA-443D-B0A8-66E7908B4235}" dt="2023-03-29T12:44:16.322" v="132" actId="26606"/>
          <ac:spMkLst>
            <pc:docMk/>
            <pc:sldMk cId="1194406360" sldId="258"/>
            <ac:spMk id="1094" creationId="{BB48116A-278A-4CC5-89D3-9DE8E8FF1245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96" creationId="{1ECAB1E8-8195-4748-BE71-FF806D86892E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97" creationId="{57F6BDD4-E066-4008-8011-6CC31AEB4556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98" creationId="{2711A8FB-68FC-45FC-B01E-38F809E2D439}"/>
          </ac:spMkLst>
        </pc:spChg>
        <pc:spChg chg="add del">
          <ac:chgData name="tra doan" userId="c271c982c30f238b" providerId="LiveId" clId="{34D6BE75-53EA-443D-B0A8-66E7908B4235}" dt="2023-03-29T12:44:19.327" v="134" actId="26606"/>
          <ac:spMkLst>
            <pc:docMk/>
            <pc:sldMk cId="1194406360" sldId="258"/>
            <ac:spMk id="1099" creationId="{2A865FE3-5FC9-4049-87CF-30019C46C0F5}"/>
          </ac:spMkLst>
        </pc:spChg>
        <pc:graphicFrameChg chg="add del">
          <ac:chgData name="tra doan" userId="c271c982c30f238b" providerId="LiveId" clId="{34D6BE75-53EA-443D-B0A8-66E7908B4235}" dt="2023-03-29T12:10:17.025" v="46" actId="26606"/>
          <ac:graphicFrameMkLst>
            <pc:docMk/>
            <pc:sldMk cId="1194406360" sldId="258"/>
            <ac:graphicFrameMk id="1030" creationId="{DFCBBDFA-DA38-CCD2-A027-554C5DCCE259}"/>
          </ac:graphicFrameMkLst>
        </pc:graphicFrameChg>
        <pc:graphicFrameChg chg="add del mod modGraphic">
          <ac:chgData name="tra doan" userId="c271c982c30f238b" providerId="LiveId" clId="{34D6BE75-53EA-443D-B0A8-66E7908B4235}" dt="2023-03-29T14:02:21.591" v="192" actId="2711"/>
          <ac:graphicFrameMkLst>
            <pc:docMk/>
            <pc:sldMk cId="1194406360" sldId="258"/>
            <ac:graphicFrameMk id="1032" creationId="{6718659E-BB97-D19B-5331-E376CC5F9DEA}"/>
          </ac:graphicFrameMkLst>
        </pc:graphicFrameChg>
        <pc:picChg chg="mod ord">
          <ac:chgData name="tra doan" userId="c271c982c30f238b" providerId="LiveId" clId="{34D6BE75-53EA-443D-B0A8-66E7908B4235}" dt="2023-03-29T12:44:19.327" v="134" actId="26606"/>
          <ac:picMkLst>
            <pc:docMk/>
            <pc:sldMk cId="1194406360" sldId="258"/>
            <ac:picMk id="1028" creationId="{2DF232DE-6915-CEB2-CBFF-7D744A939901}"/>
          </ac:picMkLst>
        </pc:picChg>
        <pc:cxnChg chg="add del">
          <ac:chgData name="tra doan" userId="c271c982c30f238b" providerId="LiveId" clId="{34D6BE75-53EA-443D-B0A8-66E7908B4235}" dt="2023-03-29T12:44:19.327" v="134" actId="26606"/>
          <ac:cxnSpMkLst>
            <pc:docMk/>
            <pc:sldMk cId="1194406360" sldId="258"/>
            <ac:cxnSpMk id="1065" creationId="{49CD1692-827B-4C8D-B4A1-134FD04CF45C}"/>
          </ac:cxnSpMkLst>
        </pc:cxnChg>
        <pc:cxnChg chg="add del">
          <ac:chgData name="tra doan" userId="c271c982c30f238b" providerId="LiveId" clId="{34D6BE75-53EA-443D-B0A8-66E7908B4235}" dt="2023-03-29T12:44:13.365" v="130" actId="26606"/>
          <ac:cxnSpMkLst>
            <pc:docMk/>
            <pc:sldMk cId="1194406360" sldId="258"/>
            <ac:cxnSpMk id="1084" creationId="{49CD1692-827B-4C8D-B4A1-134FD04CF45C}"/>
          </ac:cxnSpMkLst>
        </pc:cxnChg>
      </pc:sldChg>
      <pc:sldChg chg="addSp delSp modSp new mod setBg delDesignElem">
        <pc:chgData name="tra doan" userId="c271c982c30f238b" providerId="LiveId" clId="{34D6BE75-53EA-443D-B0A8-66E7908B4235}" dt="2023-03-29T12:34:28.472" v="95" actId="26606"/>
        <pc:sldMkLst>
          <pc:docMk/>
          <pc:sldMk cId="829109249" sldId="259"/>
        </pc:sldMkLst>
        <pc:spChg chg="del">
          <ac:chgData name="tra doan" userId="c271c982c30f238b" providerId="LiveId" clId="{34D6BE75-53EA-443D-B0A8-66E7908B4235}" dt="2023-03-29T11:55:09.688" v="1" actId="478"/>
          <ac:spMkLst>
            <pc:docMk/>
            <pc:sldMk cId="829109249" sldId="259"/>
            <ac:spMk id="2" creationId="{0842F5D0-4C55-9B7A-0FAA-3518220B9F0D}"/>
          </ac:spMkLst>
        </pc:spChg>
        <pc:spChg chg="del">
          <ac:chgData name="tra doan" userId="c271c982c30f238b" providerId="LiveId" clId="{34D6BE75-53EA-443D-B0A8-66E7908B4235}" dt="2023-03-29T11:55:12.038" v="2" actId="478"/>
          <ac:spMkLst>
            <pc:docMk/>
            <pc:sldMk cId="829109249" sldId="259"/>
            <ac:spMk id="3" creationId="{22920977-B519-AF23-9208-9E67D7EA2CB3}"/>
          </ac:spMkLst>
        </pc:spChg>
        <pc:picChg chg="add mod ord">
          <ac:chgData name="tra doan" userId="c271c982c30f238b" providerId="LiveId" clId="{34D6BE75-53EA-443D-B0A8-66E7908B4235}" dt="2023-03-29T12:09:29.837" v="39" actId="26606"/>
          <ac:picMkLst>
            <pc:docMk/>
            <pc:sldMk cId="829109249" sldId="259"/>
            <ac:picMk id="5" creationId="{F3C9BA9A-7BB1-6FA4-843C-BDAC17C3459D}"/>
          </ac:picMkLst>
        </pc:picChg>
        <pc:picChg chg="add mod ord">
          <ac:chgData name="tra doan" userId="c271c982c30f238b" providerId="LiveId" clId="{34D6BE75-53EA-443D-B0A8-66E7908B4235}" dt="2023-03-29T12:09:29.837" v="39" actId="26606"/>
          <ac:picMkLst>
            <pc:docMk/>
            <pc:sldMk cId="829109249" sldId="259"/>
            <ac:picMk id="1026" creationId="{C55CE7FD-46E5-A5B7-D7BC-01BB9276791D}"/>
          </ac:picMkLst>
        </pc:picChg>
        <pc:picChg chg="add del mod">
          <ac:chgData name="tra doan" userId="c271c982c30f238b" providerId="LiveId" clId="{34D6BE75-53EA-443D-B0A8-66E7908B4235}" dt="2023-03-29T12:03:24.216" v="20" actId="478"/>
          <ac:picMkLst>
            <pc:docMk/>
            <pc:sldMk cId="829109249" sldId="259"/>
            <ac:picMk id="1028" creationId="{B844ED88-7006-51CB-AED7-DD44C72FC9D7}"/>
          </ac:picMkLst>
        </pc:picChg>
        <pc:picChg chg="add mod ord">
          <ac:chgData name="tra doan" userId="c271c982c30f238b" providerId="LiveId" clId="{34D6BE75-53EA-443D-B0A8-66E7908B4235}" dt="2023-03-29T12:09:29.837" v="39" actId="26606"/>
          <ac:picMkLst>
            <pc:docMk/>
            <pc:sldMk cId="829109249" sldId="259"/>
            <ac:picMk id="1030" creationId="{B5B6F455-E564-C7EC-E9E4-6D58ADA9C87D}"/>
          </ac:picMkLst>
        </pc:picChg>
        <pc:picChg chg="add mod">
          <ac:chgData name="tra doan" userId="c271c982c30f238b" providerId="LiveId" clId="{34D6BE75-53EA-443D-B0A8-66E7908B4235}" dt="2023-03-29T12:09:29.837" v="39" actId="26606"/>
          <ac:picMkLst>
            <pc:docMk/>
            <pc:sldMk cId="829109249" sldId="259"/>
            <ac:picMk id="1032" creationId="{A75CC949-29D3-514A-368C-99C3D8753C74}"/>
          </ac:picMkLst>
        </pc:picChg>
        <pc:cxnChg chg="add del">
          <ac:chgData name="tra doan" userId="c271c982c30f238b" providerId="LiveId" clId="{34D6BE75-53EA-443D-B0A8-66E7908B4235}" dt="2023-03-29T12:33:59.676" v="94"/>
          <ac:cxnSpMkLst>
            <pc:docMk/>
            <pc:sldMk cId="829109249" sldId="259"/>
            <ac:cxnSpMk id="1034" creationId="{91B6081D-D3E8-4209-B85B-EB1C655A6272}"/>
          </ac:cxnSpMkLst>
        </pc:cxnChg>
        <pc:cxnChg chg="add del">
          <ac:chgData name="tra doan" userId="c271c982c30f238b" providerId="LiveId" clId="{34D6BE75-53EA-443D-B0A8-66E7908B4235}" dt="2023-03-29T12:33:59.676" v="94"/>
          <ac:cxnSpMkLst>
            <pc:docMk/>
            <pc:sldMk cId="829109249" sldId="259"/>
            <ac:cxnSpMk id="1035" creationId="{28CA55E4-1295-45C8-BA05-5A9E705B749A}"/>
          </ac:cxnSpMkLst>
        </pc:cxnChg>
        <pc:cxnChg chg="add del">
          <ac:chgData name="tra doan" userId="c271c982c30f238b" providerId="LiveId" clId="{34D6BE75-53EA-443D-B0A8-66E7908B4235}" dt="2023-03-29T12:33:59.676" v="94"/>
          <ac:cxnSpMkLst>
            <pc:docMk/>
            <pc:sldMk cId="829109249" sldId="259"/>
            <ac:cxnSpMk id="1036" creationId="{08C5794E-A9A1-4A23-AF68-C79A7822334C}"/>
          </ac:cxnSpMkLst>
        </pc:cxnChg>
        <pc:cxnChg chg="add del">
          <ac:chgData name="tra doan" userId="c271c982c30f238b" providerId="LiveId" clId="{34D6BE75-53EA-443D-B0A8-66E7908B4235}" dt="2023-03-29T12:09:25.021" v="34" actId="26606"/>
          <ac:cxnSpMkLst>
            <pc:docMk/>
            <pc:sldMk cId="829109249" sldId="259"/>
            <ac:cxnSpMk id="1037" creationId="{50DA1EB8-87CF-4588-A1FD-4756F9A28F6B}"/>
          </ac:cxnSpMkLst>
        </pc:cxnChg>
        <pc:cxnChg chg="add">
          <ac:chgData name="tra doan" userId="c271c982c30f238b" providerId="LiveId" clId="{34D6BE75-53EA-443D-B0A8-66E7908B4235}" dt="2023-03-29T12:34:28.472" v="95" actId="26606"/>
          <ac:cxnSpMkLst>
            <pc:docMk/>
            <pc:sldMk cId="829109249" sldId="259"/>
            <ac:cxnSpMk id="1038" creationId="{91B6081D-D3E8-4209-B85B-EB1C655A6272}"/>
          </ac:cxnSpMkLst>
        </pc:cxnChg>
        <pc:cxnChg chg="add del">
          <ac:chgData name="tra doan" userId="c271c982c30f238b" providerId="LiveId" clId="{34D6BE75-53EA-443D-B0A8-66E7908B4235}" dt="2023-03-29T12:09:25.021" v="34" actId="26606"/>
          <ac:cxnSpMkLst>
            <pc:docMk/>
            <pc:sldMk cId="829109249" sldId="259"/>
            <ac:cxnSpMk id="1039" creationId="{D7A4E378-EA57-47B9-B1EB-58B998F6CFFB}"/>
          </ac:cxnSpMkLst>
        </pc:cxnChg>
        <pc:cxnChg chg="add">
          <ac:chgData name="tra doan" userId="c271c982c30f238b" providerId="LiveId" clId="{34D6BE75-53EA-443D-B0A8-66E7908B4235}" dt="2023-03-29T12:34:28.472" v="95" actId="26606"/>
          <ac:cxnSpMkLst>
            <pc:docMk/>
            <pc:sldMk cId="829109249" sldId="259"/>
            <ac:cxnSpMk id="1040" creationId="{28CA55E4-1295-45C8-BA05-5A9E705B749A}"/>
          </ac:cxnSpMkLst>
        </pc:cxnChg>
        <pc:cxnChg chg="add del">
          <ac:chgData name="tra doan" userId="c271c982c30f238b" providerId="LiveId" clId="{34D6BE75-53EA-443D-B0A8-66E7908B4235}" dt="2023-03-29T12:09:25.021" v="34" actId="26606"/>
          <ac:cxnSpMkLst>
            <pc:docMk/>
            <pc:sldMk cId="829109249" sldId="259"/>
            <ac:cxnSpMk id="1041" creationId="{D2B31ED6-76F0-425A-9A41-C947AEF9C145}"/>
          </ac:cxnSpMkLst>
        </pc:cxnChg>
        <pc:cxnChg chg="add">
          <ac:chgData name="tra doan" userId="c271c982c30f238b" providerId="LiveId" clId="{34D6BE75-53EA-443D-B0A8-66E7908B4235}" dt="2023-03-29T12:34:28.472" v="95" actId="26606"/>
          <ac:cxnSpMkLst>
            <pc:docMk/>
            <pc:sldMk cId="829109249" sldId="259"/>
            <ac:cxnSpMk id="1042" creationId="{08C5794E-A9A1-4A23-AF68-C79A7822334C}"/>
          </ac:cxnSpMkLst>
        </pc:cxnChg>
        <pc:cxnChg chg="add del">
          <ac:chgData name="tra doan" userId="c271c982c30f238b" providerId="LiveId" clId="{34D6BE75-53EA-443D-B0A8-66E7908B4235}" dt="2023-03-29T12:09:27.558" v="36" actId="26606"/>
          <ac:cxnSpMkLst>
            <pc:docMk/>
            <pc:sldMk cId="829109249" sldId="259"/>
            <ac:cxnSpMk id="1043" creationId="{91B6081D-D3E8-4209-B85B-EB1C655A6272}"/>
          </ac:cxnSpMkLst>
        </pc:cxnChg>
        <pc:cxnChg chg="add del">
          <ac:chgData name="tra doan" userId="c271c982c30f238b" providerId="LiveId" clId="{34D6BE75-53EA-443D-B0A8-66E7908B4235}" dt="2023-03-29T12:09:27.558" v="36" actId="26606"/>
          <ac:cxnSpMkLst>
            <pc:docMk/>
            <pc:sldMk cId="829109249" sldId="259"/>
            <ac:cxnSpMk id="1044" creationId="{28CA55E4-1295-45C8-BA05-5A9E705B749A}"/>
          </ac:cxnSpMkLst>
        </pc:cxnChg>
        <pc:cxnChg chg="add del">
          <ac:chgData name="tra doan" userId="c271c982c30f238b" providerId="LiveId" clId="{34D6BE75-53EA-443D-B0A8-66E7908B4235}" dt="2023-03-29T12:09:27.558" v="36" actId="26606"/>
          <ac:cxnSpMkLst>
            <pc:docMk/>
            <pc:sldMk cId="829109249" sldId="259"/>
            <ac:cxnSpMk id="1045" creationId="{08C5794E-A9A1-4A23-AF68-C79A7822334C}"/>
          </ac:cxnSpMkLst>
        </pc:cxnChg>
        <pc:cxnChg chg="add del">
          <ac:chgData name="tra doan" userId="c271c982c30f238b" providerId="LiveId" clId="{34D6BE75-53EA-443D-B0A8-66E7908B4235}" dt="2023-03-29T12:09:29.828" v="38" actId="26606"/>
          <ac:cxnSpMkLst>
            <pc:docMk/>
            <pc:sldMk cId="829109249" sldId="259"/>
            <ac:cxnSpMk id="1047" creationId="{50DA1EB8-87CF-4588-A1FD-4756F9A28F6B}"/>
          </ac:cxnSpMkLst>
        </pc:cxnChg>
        <pc:cxnChg chg="add del">
          <ac:chgData name="tra doan" userId="c271c982c30f238b" providerId="LiveId" clId="{34D6BE75-53EA-443D-B0A8-66E7908B4235}" dt="2023-03-29T12:09:29.828" v="38" actId="26606"/>
          <ac:cxnSpMkLst>
            <pc:docMk/>
            <pc:sldMk cId="829109249" sldId="259"/>
            <ac:cxnSpMk id="1048" creationId="{D7A4E378-EA57-47B9-B1EB-58B998F6CFFB}"/>
          </ac:cxnSpMkLst>
        </pc:cxnChg>
        <pc:cxnChg chg="add del">
          <ac:chgData name="tra doan" userId="c271c982c30f238b" providerId="LiveId" clId="{34D6BE75-53EA-443D-B0A8-66E7908B4235}" dt="2023-03-29T12:09:29.828" v="38" actId="26606"/>
          <ac:cxnSpMkLst>
            <pc:docMk/>
            <pc:sldMk cId="829109249" sldId="259"/>
            <ac:cxnSpMk id="1049" creationId="{D2B31ED6-76F0-425A-9A41-C947AEF9C145}"/>
          </ac:cxnSpMkLst>
        </pc:cxnChg>
        <pc:cxnChg chg="add del">
          <ac:chgData name="tra doan" userId="c271c982c30f238b" providerId="LiveId" clId="{34D6BE75-53EA-443D-B0A8-66E7908B4235}" dt="2023-03-29T12:32:52.923" v="91"/>
          <ac:cxnSpMkLst>
            <pc:docMk/>
            <pc:sldMk cId="829109249" sldId="259"/>
            <ac:cxnSpMk id="1051" creationId="{91B6081D-D3E8-4209-B85B-EB1C655A6272}"/>
          </ac:cxnSpMkLst>
        </pc:cxnChg>
        <pc:cxnChg chg="add del">
          <ac:chgData name="tra doan" userId="c271c982c30f238b" providerId="LiveId" clId="{34D6BE75-53EA-443D-B0A8-66E7908B4235}" dt="2023-03-29T12:32:52.923" v="91"/>
          <ac:cxnSpMkLst>
            <pc:docMk/>
            <pc:sldMk cId="829109249" sldId="259"/>
            <ac:cxnSpMk id="1052" creationId="{28CA55E4-1295-45C8-BA05-5A9E705B749A}"/>
          </ac:cxnSpMkLst>
        </pc:cxnChg>
        <pc:cxnChg chg="add del">
          <ac:chgData name="tra doan" userId="c271c982c30f238b" providerId="LiveId" clId="{34D6BE75-53EA-443D-B0A8-66E7908B4235}" dt="2023-03-29T12:32:52.923" v="91"/>
          <ac:cxnSpMkLst>
            <pc:docMk/>
            <pc:sldMk cId="829109249" sldId="259"/>
            <ac:cxnSpMk id="1053" creationId="{08C5794E-A9A1-4A23-AF68-C79A7822334C}"/>
          </ac:cxnSpMkLst>
        </pc:cxnChg>
      </pc:sldChg>
      <pc:sldChg chg="addSp delSp modSp new mod setBg delDesignElem">
        <pc:chgData name="tra doan" userId="c271c982c30f238b" providerId="LiveId" clId="{34D6BE75-53EA-443D-B0A8-66E7908B4235}" dt="2023-03-29T13:51:15.907" v="177" actId="26606"/>
        <pc:sldMkLst>
          <pc:docMk/>
          <pc:sldMk cId="3347972756" sldId="260"/>
        </pc:sldMkLst>
        <pc:spChg chg="del">
          <ac:chgData name="tra doan" userId="c271c982c30f238b" providerId="LiveId" clId="{34D6BE75-53EA-443D-B0A8-66E7908B4235}" dt="2023-03-29T12:06:38.968" v="27" actId="478"/>
          <ac:spMkLst>
            <pc:docMk/>
            <pc:sldMk cId="3347972756" sldId="260"/>
            <ac:spMk id="2" creationId="{3CFA7456-1259-FA22-32AD-08A4EEC21330}"/>
          </ac:spMkLst>
        </pc:spChg>
        <pc:spChg chg="del mod">
          <ac:chgData name="tra doan" userId="c271c982c30f238b" providerId="LiveId" clId="{34D6BE75-53EA-443D-B0A8-66E7908B4235}" dt="2023-03-29T12:06:36.774" v="26" actId="478"/>
          <ac:spMkLst>
            <pc:docMk/>
            <pc:sldMk cId="3347972756" sldId="260"/>
            <ac:spMk id="3" creationId="{B09BBAAD-A34E-77B8-0F5A-788CB624A0AF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52" creationId="{F3060C83-F051-4F0E-ABAD-AA0DFC48B218}"/>
          </ac:spMkLst>
        </pc:spChg>
        <pc:spChg chg="add del">
          <ac:chgData name="tra doan" userId="c271c982c30f238b" providerId="LiveId" clId="{34D6BE75-53EA-443D-B0A8-66E7908B4235}" dt="2023-03-29T12:32:52.923" v="91"/>
          <ac:spMkLst>
            <pc:docMk/>
            <pc:sldMk cId="3347972756" sldId="260"/>
            <ac:spMk id="2055" creationId="{42A4FC2C-047E-45A5-965D-8E1E3BF09BC6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57" creationId="{83C98ABE-055B-441F-B07E-44F97F083C39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59" creationId="{29FDB030-9B49-4CED-8CCD-4D99382388AC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61" creationId="{3783CA14-24A1-485C-8B30-D6A5D87987AD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63" creationId="{9A97C86A-04D6-40F7-AE84-31AB43E6A846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65" creationId="{FF9F2414-84E8-453E-B1F3-389FDE8192D9}"/>
          </ac:spMkLst>
        </pc:spChg>
        <pc:spChg chg="add del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67" creationId="{3ECA69A1-7536-43AC-85EF-C7106179F5ED}"/>
          </ac:spMkLst>
        </pc:spChg>
        <pc:spChg chg="add del">
          <ac:chgData name="tra doan" userId="c271c982c30f238b" providerId="LiveId" clId="{34D6BE75-53EA-443D-B0A8-66E7908B4235}" dt="2023-03-29T13:51:14.553" v="174" actId="26606"/>
          <ac:spMkLst>
            <pc:docMk/>
            <pc:sldMk cId="3347972756" sldId="260"/>
            <ac:spMk id="2072" creationId="{8950AD4C-6AF3-49F8-94E1-DBCAFB39478B}"/>
          </ac:spMkLst>
        </pc:spChg>
        <pc:spChg chg="add del">
          <ac:chgData name="tra doan" userId="c271c982c30f238b" providerId="LiveId" clId="{34D6BE75-53EA-443D-B0A8-66E7908B4235}" dt="2023-03-29T13:51:14.553" v="174" actId="26606"/>
          <ac:spMkLst>
            <pc:docMk/>
            <pc:sldMk cId="3347972756" sldId="260"/>
            <ac:spMk id="2074" creationId="{8DBEAE55-3EA1-41D7-A212-5F7D8986C1F2}"/>
          </ac:spMkLst>
        </pc:spChg>
        <pc:spChg chg="add del">
          <ac:chgData name="tra doan" userId="c271c982c30f238b" providerId="LiveId" clId="{34D6BE75-53EA-443D-B0A8-66E7908B4235}" dt="2023-03-29T13:51:14.553" v="174" actId="26606"/>
          <ac:spMkLst>
            <pc:docMk/>
            <pc:sldMk cId="3347972756" sldId="260"/>
            <ac:spMk id="2076" creationId="{CFC5F0E7-644F-4101-BE72-12825CF537E7}"/>
          </ac:spMkLst>
        </pc:spChg>
        <pc:spChg chg="add del">
          <ac:chgData name="tra doan" userId="c271c982c30f238b" providerId="LiveId" clId="{34D6BE75-53EA-443D-B0A8-66E7908B4235}" dt="2023-03-29T13:51:14.553" v="174" actId="26606"/>
          <ac:spMkLst>
            <pc:docMk/>
            <pc:sldMk cId="3347972756" sldId="260"/>
            <ac:spMk id="2078" creationId="{B1F9B6B4-B0C4-45C6-A086-901C960D03E7}"/>
          </ac:spMkLst>
        </pc:spChg>
        <pc:spChg chg="add del">
          <ac:chgData name="tra doan" userId="c271c982c30f238b" providerId="LiveId" clId="{34D6BE75-53EA-443D-B0A8-66E7908B4235}" dt="2023-03-29T13:51:15.900" v="176" actId="26606"/>
          <ac:spMkLst>
            <pc:docMk/>
            <pc:sldMk cId="3347972756" sldId="260"/>
            <ac:spMk id="2080" creationId="{42A4FC2C-047E-45A5-965D-8E1E3BF09BC6}"/>
          </ac:spMkLst>
        </pc:spChg>
        <pc:spChg chg="add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82" creationId="{63644BFD-D22E-4019-B666-387DA51AEAFD}"/>
          </ac:spMkLst>
        </pc:spChg>
        <pc:spChg chg="add">
          <ac:chgData name="tra doan" userId="c271c982c30f238b" providerId="LiveId" clId="{34D6BE75-53EA-443D-B0A8-66E7908B4235}" dt="2023-03-29T13:51:15.907" v="177" actId="26606"/>
          <ac:spMkLst>
            <pc:docMk/>
            <pc:sldMk cId="3347972756" sldId="260"/>
            <ac:spMk id="2085" creationId="{3776B14B-F2F4-4825-8DA8-8C7A0F2B3960}"/>
          </ac:spMkLst>
        </pc:spChg>
        <pc:grpChg chg="add">
          <ac:chgData name="tra doan" userId="c271c982c30f238b" providerId="LiveId" clId="{34D6BE75-53EA-443D-B0A8-66E7908B4235}" dt="2023-03-29T13:51:15.907" v="177" actId="26606"/>
          <ac:grpSpMkLst>
            <pc:docMk/>
            <pc:sldMk cId="3347972756" sldId="260"/>
            <ac:grpSpMk id="2083" creationId="{5FE9FE4C-C9E0-4C54-8010-EA9D29CD4D59}"/>
          </ac:grpSpMkLst>
        </pc:grpChg>
        <pc:picChg chg="add mod">
          <ac:chgData name="tra doan" userId="c271c982c30f238b" providerId="LiveId" clId="{34D6BE75-53EA-443D-B0A8-66E7908B4235}" dt="2023-03-29T13:51:15.907" v="177" actId="26606"/>
          <ac:picMkLst>
            <pc:docMk/>
            <pc:sldMk cId="3347972756" sldId="260"/>
            <ac:picMk id="2050" creationId="{E8DF81E0-0436-87FD-FA54-1D6F5EA53D91}"/>
          </ac:picMkLst>
        </pc:picChg>
      </pc:sldChg>
      <pc:sldChg chg="addSp delSp modSp new mod setBg">
        <pc:chgData name="tra doan" userId="c271c982c30f238b" providerId="LiveId" clId="{34D6BE75-53EA-443D-B0A8-66E7908B4235}" dt="2023-03-29T12:37:52.191" v="103" actId="26606"/>
        <pc:sldMkLst>
          <pc:docMk/>
          <pc:sldMk cId="3744419568" sldId="261"/>
        </pc:sldMkLst>
        <pc:spChg chg="del">
          <ac:chgData name="tra doan" userId="c271c982c30f238b" providerId="LiveId" clId="{34D6BE75-53EA-443D-B0A8-66E7908B4235}" dt="2023-03-29T12:08:52.603" v="32" actId="478"/>
          <ac:spMkLst>
            <pc:docMk/>
            <pc:sldMk cId="3744419568" sldId="261"/>
            <ac:spMk id="2" creationId="{CB6B2478-86F3-8ACF-7583-172F2D817B86}"/>
          </ac:spMkLst>
        </pc:spChg>
        <pc:spChg chg="del mod">
          <ac:chgData name="tra doan" userId="c271c982c30f238b" providerId="LiveId" clId="{34D6BE75-53EA-443D-B0A8-66E7908B4235}" dt="2023-03-29T12:08:50.019" v="31" actId="478"/>
          <ac:spMkLst>
            <pc:docMk/>
            <pc:sldMk cId="3744419568" sldId="261"/>
            <ac:spMk id="3" creationId="{24A30BF7-9BB7-CBE0-9E43-13D5BE8B4874}"/>
          </ac:spMkLst>
        </pc:spChg>
        <pc:spChg chg="add del">
          <ac:chgData name="tra doan" userId="c271c982c30f238b" providerId="LiveId" clId="{34D6BE75-53EA-443D-B0A8-66E7908B4235}" dt="2023-03-29T12:37:44.444" v="100" actId="26606"/>
          <ac:spMkLst>
            <pc:docMk/>
            <pc:sldMk cId="3744419568" sldId="261"/>
            <ac:spMk id="10" creationId="{5F879AC3-D4CE-493C-ADC7-06205677F4F8}"/>
          </ac:spMkLst>
        </pc:spChg>
        <pc:spChg chg="add del">
          <ac:chgData name="tra doan" userId="c271c982c30f238b" providerId="LiveId" clId="{34D6BE75-53EA-443D-B0A8-66E7908B4235}" dt="2023-03-29T12:37:44.444" v="100" actId="26606"/>
          <ac:spMkLst>
            <pc:docMk/>
            <pc:sldMk cId="3744419568" sldId="261"/>
            <ac:spMk id="12" creationId="{736F0DFD-0954-464F-BF12-DD2E6F6E0380}"/>
          </ac:spMkLst>
        </pc:spChg>
        <pc:spChg chg="add del">
          <ac:chgData name="tra doan" userId="c271c982c30f238b" providerId="LiveId" clId="{34D6BE75-53EA-443D-B0A8-66E7908B4235}" dt="2023-03-29T12:37:52.176" v="102" actId="26606"/>
          <ac:spMkLst>
            <pc:docMk/>
            <pc:sldMk cId="3744419568" sldId="261"/>
            <ac:spMk id="14" creationId="{1500B4A4-B1F1-41EA-886A-B8A210DBCA3B}"/>
          </ac:spMkLst>
        </pc:spChg>
        <pc:spChg chg="add del">
          <ac:chgData name="tra doan" userId="c271c982c30f238b" providerId="LiveId" clId="{34D6BE75-53EA-443D-B0A8-66E7908B4235}" dt="2023-03-29T12:37:52.176" v="102" actId="26606"/>
          <ac:spMkLst>
            <pc:docMk/>
            <pc:sldMk cId="3744419568" sldId="261"/>
            <ac:spMk id="15" creationId="{5E55A99C-0BDC-4DBE-8E40-9FA66F629FA1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16" creationId="{3783CA14-24A1-485C-8B30-D6A5D87987AD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17" creationId="{F3060C83-F051-4F0E-ABAD-AA0DFC48B218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18" creationId="{9A97C86A-04D6-40F7-AE84-31AB43E6A846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19" creationId="{83C98ABE-055B-441F-B07E-44F97F083C39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20" creationId="{FF9F2414-84E8-453E-B1F3-389FDE8192D9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21" creationId="{29FDB030-9B49-4CED-8CCD-4D99382388AC}"/>
          </ac:spMkLst>
        </pc:spChg>
        <pc:spChg chg="add">
          <ac:chgData name="tra doan" userId="c271c982c30f238b" providerId="LiveId" clId="{34D6BE75-53EA-443D-B0A8-66E7908B4235}" dt="2023-03-29T12:37:52.191" v="103" actId="26606"/>
          <ac:spMkLst>
            <pc:docMk/>
            <pc:sldMk cId="3744419568" sldId="261"/>
            <ac:spMk id="22" creationId="{3ECA69A1-7536-43AC-85EF-C7106179F5ED}"/>
          </ac:spMkLst>
        </pc:spChg>
        <pc:picChg chg="add mod">
          <ac:chgData name="tra doan" userId="c271c982c30f238b" providerId="LiveId" clId="{34D6BE75-53EA-443D-B0A8-66E7908B4235}" dt="2023-03-29T12:37:52.191" v="103" actId="26606"/>
          <ac:picMkLst>
            <pc:docMk/>
            <pc:sldMk cId="3744419568" sldId="261"/>
            <ac:picMk id="5" creationId="{8E9504A9-529A-2E26-6A11-86B040C99A5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89C1A-8A58-4301-AF45-1F4E2E52A7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1CD2AD8-CA10-4BD4-8661-EE466EBE9E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mplement a plan to cut business costs</a:t>
          </a:r>
        </a:p>
      </dgm:t>
    </dgm:pt>
    <dgm:pt modelId="{046CF40F-768D-404A-8DE0-B02D2B99DF56}" type="parTrans" cxnId="{7D6E3AEC-4DCF-4DB9-B296-FCFF90493C9C}">
      <dgm:prSet/>
      <dgm:spPr/>
      <dgm:t>
        <a:bodyPr/>
        <a:lstStyle/>
        <a:p>
          <a:endParaRPr lang="en-US"/>
        </a:p>
      </dgm:t>
    </dgm:pt>
    <dgm:pt modelId="{164C1A09-ABA9-486F-8750-721E88C61D45}" type="sibTrans" cxnId="{7D6E3AEC-4DCF-4DB9-B296-FCFF90493C9C}">
      <dgm:prSet/>
      <dgm:spPr/>
      <dgm:t>
        <a:bodyPr/>
        <a:lstStyle/>
        <a:p>
          <a:endParaRPr lang="en-US"/>
        </a:p>
      </dgm:t>
    </dgm:pt>
    <dgm:pt modelId="{25A652FF-CDD2-488A-BCB1-5F112F6645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nterprises take advantage of the State's preferential</a:t>
          </a:r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policies during the Covid-19 epidemic</a:t>
          </a:r>
        </a:p>
      </dgm:t>
    </dgm:pt>
    <dgm:pt modelId="{D3ADE860-969F-4C85-8E55-5457088F4204}" type="parTrans" cxnId="{1726163B-D82C-4BB2-8FBD-1B4410802AB2}">
      <dgm:prSet/>
      <dgm:spPr/>
      <dgm:t>
        <a:bodyPr/>
        <a:lstStyle/>
        <a:p>
          <a:endParaRPr lang="en-US"/>
        </a:p>
      </dgm:t>
    </dgm:pt>
    <dgm:pt modelId="{D5DA9B5C-8728-4F8B-88EF-441D0F09A7A3}" type="sibTrans" cxnId="{1726163B-D82C-4BB2-8FBD-1B4410802AB2}">
      <dgm:prSet/>
      <dgm:spPr/>
      <dgm:t>
        <a:bodyPr/>
        <a:lstStyle/>
        <a:p>
          <a:endParaRPr lang="en-US"/>
        </a:p>
      </dgm:t>
    </dgm:pt>
    <dgm:pt modelId="{550392A9-A4BC-4FEE-8059-96A1A522BE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Carry out health checks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950B6B-3530-4A33-8991-6F40D58BCE2F}" type="parTrans" cxnId="{62EEDEA4-FF10-4131-BBD4-1CF2AADA2528}">
      <dgm:prSet/>
      <dgm:spPr/>
      <dgm:t>
        <a:bodyPr/>
        <a:lstStyle/>
        <a:p>
          <a:endParaRPr lang="en-US"/>
        </a:p>
      </dgm:t>
    </dgm:pt>
    <dgm:pt modelId="{223DCB03-D32F-4EC2-89A0-F44DCD0A89EB}" type="sibTrans" cxnId="{62EEDEA4-FF10-4131-BBD4-1CF2AADA2528}">
      <dgm:prSet/>
      <dgm:spPr/>
      <dgm:t>
        <a:bodyPr/>
        <a:lstStyle/>
        <a:p>
          <a:endParaRPr lang="en-US"/>
        </a:p>
      </dgm:t>
    </dgm:pt>
    <dgm:pt modelId="{6D7A83D6-CA62-48A8-88B2-1441DA3D49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Digital Transformation</a:t>
          </a:r>
        </a:p>
      </dgm:t>
    </dgm:pt>
    <dgm:pt modelId="{5300FF66-60BF-4D47-87BC-389394C5A691}" type="parTrans" cxnId="{FFDD346D-5479-4D4C-95B6-15FCEC64A630}">
      <dgm:prSet/>
      <dgm:spPr/>
      <dgm:t>
        <a:bodyPr/>
        <a:lstStyle/>
        <a:p>
          <a:endParaRPr lang="en-US"/>
        </a:p>
      </dgm:t>
    </dgm:pt>
    <dgm:pt modelId="{8827E7BD-D6FB-49F4-B7C9-1696974F23EE}" type="sibTrans" cxnId="{FFDD346D-5479-4D4C-95B6-15FCEC64A630}">
      <dgm:prSet/>
      <dgm:spPr/>
      <dgm:t>
        <a:bodyPr/>
        <a:lstStyle/>
        <a:p>
          <a:endParaRPr lang="en-US"/>
        </a:p>
      </dgm:t>
    </dgm:pt>
    <dgm:pt modelId="{5EBD2AFA-AB6E-47DE-84C6-D8CBE2E6C773}" type="pres">
      <dgm:prSet presAssocID="{AD589C1A-8A58-4301-AF45-1F4E2E52A784}" presName="root" presStyleCnt="0">
        <dgm:presLayoutVars>
          <dgm:dir/>
          <dgm:resizeHandles val="exact"/>
        </dgm:presLayoutVars>
      </dgm:prSet>
      <dgm:spPr/>
    </dgm:pt>
    <dgm:pt modelId="{D40196E1-4E3E-405E-8913-C4A15294CBDC}" type="pres">
      <dgm:prSet presAssocID="{31CD2AD8-CA10-4BD4-8661-EE466EBE9E86}" presName="compNode" presStyleCnt="0"/>
      <dgm:spPr/>
    </dgm:pt>
    <dgm:pt modelId="{02830F5C-D0A6-43AE-884A-A937B6E75BB1}" type="pres">
      <dgm:prSet presAssocID="{31CD2AD8-CA10-4BD4-8661-EE466EBE9E86}" presName="bgRect" presStyleLbl="bgShp" presStyleIdx="0" presStyleCnt="4"/>
      <dgm:spPr/>
    </dgm:pt>
    <dgm:pt modelId="{64ADAAAE-76ED-4E31-AF83-89672D24B9A4}" type="pres">
      <dgm:prSet presAssocID="{31CD2AD8-CA10-4BD4-8661-EE466EBE9E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8495737-5FAB-4D74-8F1F-958D0F3537D5}" type="pres">
      <dgm:prSet presAssocID="{31CD2AD8-CA10-4BD4-8661-EE466EBE9E86}" presName="spaceRect" presStyleCnt="0"/>
      <dgm:spPr/>
    </dgm:pt>
    <dgm:pt modelId="{7A5E31B1-8366-40C1-8E70-80DC643A34DC}" type="pres">
      <dgm:prSet presAssocID="{31CD2AD8-CA10-4BD4-8661-EE466EBE9E86}" presName="parTx" presStyleLbl="revTx" presStyleIdx="0" presStyleCnt="4">
        <dgm:presLayoutVars>
          <dgm:chMax val="0"/>
          <dgm:chPref val="0"/>
        </dgm:presLayoutVars>
      </dgm:prSet>
      <dgm:spPr/>
    </dgm:pt>
    <dgm:pt modelId="{7D02BA44-A15A-4909-81B4-C89F57B2E998}" type="pres">
      <dgm:prSet presAssocID="{164C1A09-ABA9-486F-8750-721E88C61D45}" presName="sibTrans" presStyleCnt="0"/>
      <dgm:spPr/>
    </dgm:pt>
    <dgm:pt modelId="{9C6EDF5B-9809-4282-B389-BAD7DE10ACC9}" type="pres">
      <dgm:prSet presAssocID="{25A652FF-CDD2-488A-BCB1-5F112F6645DB}" presName="compNode" presStyleCnt="0"/>
      <dgm:spPr/>
    </dgm:pt>
    <dgm:pt modelId="{A977D911-8DEC-44E6-8D14-2B87C7EDB648}" type="pres">
      <dgm:prSet presAssocID="{25A652FF-CDD2-488A-BCB1-5F112F6645DB}" presName="bgRect" presStyleLbl="bgShp" presStyleIdx="1" presStyleCnt="4"/>
      <dgm:spPr/>
    </dgm:pt>
    <dgm:pt modelId="{E1EF4CEA-0766-40E0-BB3C-54BE5875D7DD}" type="pres">
      <dgm:prSet presAssocID="{25A652FF-CDD2-488A-BCB1-5F112F6645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F212452-7EF9-42BB-8A22-0314BF396BFD}" type="pres">
      <dgm:prSet presAssocID="{25A652FF-CDD2-488A-BCB1-5F112F6645DB}" presName="spaceRect" presStyleCnt="0"/>
      <dgm:spPr/>
    </dgm:pt>
    <dgm:pt modelId="{09CBA9FC-B93B-4247-B605-22D90C0D0DED}" type="pres">
      <dgm:prSet presAssocID="{25A652FF-CDD2-488A-BCB1-5F112F6645DB}" presName="parTx" presStyleLbl="revTx" presStyleIdx="1" presStyleCnt="4" custScaleX="110415">
        <dgm:presLayoutVars>
          <dgm:chMax val="0"/>
          <dgm:chPref val="0"/>
        </dgm:presLayoutVars>
      </dgm:prSet>
      <dgm:spPr/>
    </dgm:pt>
    <dgm:pt modelId="{AE8E88BC-64C5-4CED-988A-37E3D209A551}" type="pres">
      <dgm:prSet presAssocID="{D5DA9B5C-8728-4F8B-88EF-441D0F09A7A3}" presName="sibTrans" presStyleCnt="0"/>
      <dgm:spPr/>
    </dgm:pt>
    <dgm:pt modelId="{D568AF2F-B44D-43DF-92B4-080A2EADF642}" type="pres">
      <dgm:prSet presAssocID="{550392A9-A4BC-4FEE-8059-96A1A522BE8D}" presName="compNode" presStyleCnt="0"/>
      <dgm:spPr/>
    </dgm:pt>
    <dgm:pt modelId="{476E8DFC-B533-4570-83C6-6A118F5D0332}" type="pres">
      <dgm:prSet presAssocID="{550392A9-A4BC-4FEE-8059-96A1A522BE8D}" presName="bgRect" presStyleLbl="bgShp" presStyleIdx="2" presStyleCnt="4" custLinFactNeighborX="-1112" custLinFactNeighborY="-4934"/>
      <dgm:spPr/>
    </dgm:pt>
    <dgm:pt modelId="{F4B99F12-3779-4A3D-B3A3-C7503EC380AE}" type="pres">
      <dgm:prSet presAssocID="{550392A9-A4BC-4FEE-8059-96A1A522BE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711128C-D8DF-479E-B5D5-2482D92559BC}" type="pres">
      <dgm:prSet presAssocID="{550392A9-A4BC-4FEE-8059-96A1A522BE8D}" presName="spaceRect" presStyleCnt="0"/>
      <dgm:spPr/>
    </dgm:pt>
    <dgm:pt modelId="{7E3B59BC-6156-4E2C-8606-96E831B73959}" type="pres">
      <dgm:prSet presAssocID="{550392A9-A4BC-4FEE-8059-96A1A522BE8D}" presName="parTx" presStyleLbl="revTx" presStyleIdx="2" presStyleCnt="4">
        <dgm:presLayoutVars>
          <dgm:chMax val="0"/>
          <dgm:chPref val="0"/>
        </dgm:presLayoutVars>
      </dgm:prSet>
      <dgm:spPr/>
    </dgm:pt>
    <dgm:pt modelId="{9E7DB1BB-B5F2-437E-A662-290ABF0E8149}" type="pres">
      <dgm:prSet presAssocID="{223DCB03-D32F-4EC2-89A0-F44DCD0A89EB}" presName="sibTrans" presStyleCnt="0"/>
      <dgm:spPr/>
    </dgm:pt>
    <dgm:pt modelId="{200D87EC-7914-4FDA-9959-13E8B2B27C71}" type="pres">
      <dgm:prSet presAssocID="{6D7A83D6-CA62-48A8-88B2-1441DA3D49CE}" presName="compNode" presStyleCnt="0"/>
      <dgm:spPr/>
    </dgm:pt>
    <dgm:pt modelId="{BBD7AD5B-F60F-46E8-B738-105B23E2CD61}" type="pres">
      <dgm:prSet presAssocID="{6D7A83D6-CA62-48A8-88B2-1441DA3D49CE}" presName="bgRect" presStyleLbl="bgShp" presStyleIdx="3" presStyleCnt="4"/>
      <dgm:spPr/>
    </dgm:pt>
    <dgm:pt modelId="{639EF1F0-A524-46E8-8F68-FE476431E8C8}" type="pres">
      <dgm:prSet presAssocID="{6D7A83D6-CA62-48A8-88B2-1441DA3D49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F4D978E-2BBE-4A04-ABEA-118FD0A0CB70}" type="pres">
      <dgm:prSet presAssocID="{6D7A83D6-CA62-48A8-88B2-1441DA3D49CE}" presName="spaceRect" presStyleCnt="0"/>
      <dgm:spPr/>
    </dgm:pt>
    <dgm:pt modelId="{F31903AC-8F7A-4B47-9FC1-D6BC50BC8C6A}" type="pres">
      <dgm:prSet presAssocID="{6D7A83D6-CA62-48A8-88B2-1441DA3D49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4C4109-0E2F-4715-A94D-B43DBB4D27E0}" type="presOf" srcId="{6D7A83D6-CA62-48A8-88B2-1441DA3D49CE}" destId="{F31903AC-8F7A-4B47-9FC1-D6BC50BC8C6A}" srcOrd="0" destOrd="0" presId="urn:microsoft.com/office/officeart/2018/2/layout/IconVerticalSolidList"/>
    <dgm:cxn modelId="{1726163B-D82C-4BB2-8FBD-1B4410802AB2}" srcId="{AD589C1A-8A58-4301-AF45-1F4E2E52A784}" destId="{25A652FF-CDD2-488A-BCB1-5F112F6645DB}" srcOrd="1" destOrd="0" parTransId="{D3ADE860-969F-4C85-8E55-5457088F4204}" sibTransId="{D5DA9B5C-8728-4F8B-88EF-441D0F09A7A3}"/>
    <dgm:cxn modelId="{3C534D69-BCD7-4F3D-947E-E8C5A49666B3}" type="presOf" srcId="{AD589C1A-8A58-4301-AF45-1F4E2E52A784}" destId="{5EBD2AFA-AB6E-47DE-84C6-D8CBE2E6C773}" srcOrd="0" destOrd="0" presId="urn:microsoft.com/office/officeart/2018/2/layout/IconVerticalSolidList"/>
    <dgm:cxn modelId="{FFDD346D-5479-4D4C-95B6-15FCEC64A630}" srcId="{AD589C1A-8A58-4301-AF45-1F4E2E52A784}" destId="{6D7A83D6-CA62-48A8-88B2-1441DA3D49CE}" srcOrd="3" destOrd="0" parTransId="{5300FF66-60BF-4D47-87BC-389394C5A691}" sibTransId="{8827E7BD-D6FB-49F4-B7C9-1696974F23EE}"/>
    <dgm:cxn modelId="{4B8AA459-5CE7-4D6C-AF91-0F75F11134B1}" type="presOf" srcId="{31CD2AD8-CA10-4BD4-8661-EE466EBE9E86}" destId="{7A5E31B1-8366-40C1-8E70-80DC643A34DC}" srcOrd="0" destOrd="0" presId="urn:microsoft.com/office/officeart/2018/2/layout/IconVerticalSolidList"/>
    <dgm:cxn modelId="{62EEDEA4-FF10-4131-BBD4-1CF2AADA2528}" srcId="{AD589C1A-8A58-4301-AF45-1F4E2E52A784}" destId="{550392A9-A4BC-4FEE-8059-96A1A522BE8D}" srcOrd="2" destOrd="0" parTransId="{6E950B6B-3530-4A33-8991-6F40D58BCE2F}" sibTransId="{223DCB03-D32F-4EC2-89A0-F44DCD0A89EB}"/>
    <dgm:cxn modelId="{19D190C7-D48C-4718-8AC8-DD193C83017D}" type="presOf" srcId="{25A652FF-CDD2-488A-BCB1-5F112F6645DB}" destId="{09CBA9FC-B93B-4247-B605-22D90C0D0DED}" srcOrd="0" destOrd="0" presId="urn:microsoft.com/office/officeart/2018/2/layout/IconVerticalSolidList"/>
    <dgm:cxn modelId="{C34951D1-4F36-4542-9CD9-95C76B327C3B}" type="presOf" srcId="{550392A9-A4BC-4FEE-8059-96A1A522BE8D}" destId="{7E3B59BC-6156-4E2C-8606-96E831B73959}" srcOrd="0" destOrd="0" presId="urn:microsoft.com/office/officeart/2018/2/layout/IconVerticalSolidList"/>
    <dgm:cxn modelId="{7D6E3AEC-4DCF-4DB9-B296-FCFF90493C9C}" srcId="{AD589C1A-8A58-4301-AF45-1F4E2E52A784}" destId="{31CD2AD8-CA10-4BD4-8661-EE466EBE9E86}" srcOrd="0" destOrd="0" parTransId="{046CF40F-768D-404A-8DE0-B02D2B99DF56}" sibTransId="{164C1A09-ABA9-486F-8750-721E88C61D45}"/>
    <dgm:cxn modelId="{B51ED69D-5FC1-4CBF-9253-7DFA33E8FCBD}" type="presParOf" srcId="{5EBD2AFA-AB6E-47DE-84C6-D8CBE2E6C773}" destId="{D40196E1-4E3E-405E-8913-C4A15294CBDC}" srcOrd="0" destOrd="0" presId="urn:microsoft.com/office/officeart/2018/2/layout/IconVerticalSolidList"/>
    <dgm:cxn modelId="{D9ECFE6C-42B5-44C4-BEEC-8159F0DC9638}" type="presParOf" srcId="{D40196E1-4E3E-405E-8913-C4A15294CBDC}" destId="{02830F5C-D0A6-43AE-884A-A937B6E75BB1}" srcOrd="0" destOrd="0" presId="urn:microsoft.com/office/officeart/2018/2/layout/IconVerticalSolidList"/>
    <dgm:cxn modelId="{CCEAF6AF-B76B-4968-B5A2-8E33174BFE40}" type="presParOf" srcId="{D40196E1-4E3E-405E-8913-C4A15294CBDC}" destId="{64ADAAAE-76ED-4E31-AF83-89672D24B9A4}" srcOrd="1" destOrd="0" presId="urn:microsoft.com/office/officeart/2018/2/layout/IconVerticalSolidList"/>
    <dgm:cxn modelId="{B5F0AFF4-B020-4975-91D7-C8713938EC6A}" type="presParOf" srcId="{D40196E1-4E3E-405E-8913-C4A15294CBDC}" destId="{A8495737-5FAB-4D74-8F1F-958D0F3537D5}" srcOrd="2" destOrd="0" presId="urn:microsoft.com/office/officeart/2018/2/layout/IconVerticalSolidList"/>
    <dgm:cxn modelId="{97FF227E-C742-4E82-9815-AC1430CA251C}" type="presParOf" srcId="{D40196E1-4E3E-405E-8913-C4A15294CBDC}" destId="{7A5E31B1-8366-40C1-8E70-80DC643A34DC}" srcOrd="3" destOrd="0" presId="urn:microsoft.com/office/officeart/2018/2/layout/IconVerticalSolidList"/>
    <dgm:cxn modelId="{FFD45F69-9902-4CAB-B2A0-A9B9E942C9B4}" type="presParOf" srcId="{5EBD2AFA-AB6E-47DE-84C6-D8CBE2E6C773}" destId="{7D02BA44-A15A-4909-81B4-C89F57B2E998}" srcOrd="1" destOrd="0" presId="urn:microsoft.com/office/officeart/2018/2/layout/IconVerticalSolidList"/>
    <dgm:cxn modelId="{C838FDFA-871D-43CC-9531-33FD2F382725}" type="presParOf" srcId="{5EBD2AFA-AB6E-47DE-84C6-D8CBE2E6C773}" destId="{9C6EDF5B-9809-4282-B389-BAD7DE10ACC9}" srcOrd="2" destOrd="0" presId="urn:microsoft.com/office/officeart/2018/2/layout/IconVerticalSolidList"/>
    <dgm:cxn modelId="{2D11E10D-8644-4ADF-805E-C006FBF4A49F}" type="presParOf" srcId="{9C6EDF5B-9809-4282-B389-BAD7DE10ACC9}" destId="{A977D911-8DEC-44E6-8D14-2B87C7EDB648}" srcOrd="0" destOrd="0" presId="urn:microsoft.com/office/officeart/2018/2/layout/IconVerticalSolidList"/>
    <dgm:cxn modelId="{1FA56E42-CF95-4451-AABB-70702EFFB667}" type="presParOf" srcId="{9C6EDF5B-9809-4282-B389-BAD7DE10ACC9}" destId="{E1EF4CEA-0766-40E0-BB3C-54BE5875D7DD}" srcOrd="1" destOrd="0" presId="urn:microsoft.com/office/officeart/2018/2/layout/IconVerticalSolidList"/>
    <dgm:cxn modelId="{9DBDADA4-417B-46E6-B8F0-C2C4BBDCA430}" type="presParOf" srcId="{9C6EDF5B-9809-4282-B389-BAD7DE10ACC9}" destId="{CF212452-7EF9-42BB-8A22-0314BF396BFD}" srcOrd="2" destOrd="0" presId="urn:microsoft.com/office/officeart/2018/2/layout/IconVerticalSolidList"/>
    <dgm:cxn modelId="{E49186B2-D61B-4F95-BD5C-2E0683DD0FB3}" type="presParOf" srcId="{9C6EDF5B-9809-4282-B389-BAD7DE10ACC9}" destId="{09CBA9FC-B93B-4247-B605-22D90C0D0DED}" srcOrd="3" destOrd="0" presId="urn:microsoft.com/office/officeart/2018/2/layout/IconVerticalSolidList"/>
    <dgm:cxn modelId="{AAE98C8E-9DF5-4395-BC66-2017276A8D7E}" type="presParOf" srcId="{5EBD2AFA-AB6E-47DE-84C6-D8CBE2E6C773}" destId="{AE8E88BC-64C5-4CED-988A-37E3D209A551}" srcOrd="3" destOrd="0" presId="urn:microsoft.com/office/officeart/2018/2/layout/IconVerticalSolidList"/>
    <dgm:cxn modelId="{CAB5439C-3BE2-4526-8B0D-2E8DBD52E319}" type="presParOf" srcId="{5EBD2AFA-AB6E-47DE-84C6-D8CBE2E6C773}" destId="{D568AF2F-B44D-43DF-92B4-080A2EADF642}" srcOrd="4" destOrd="0" presId="urn:microsoft.com/office/officeart/2018/2/layout/IconVerticalSolidList"/>
    <dgm:cxn modelId="{8C351525-0B9D-4CFC-BCD9-0F39B6CBE134}" type="presParOf" srcId="{D568AF2F-B44D-43DF-92B4-080A2EADF642}" destId="{476E8DFC-B533-4570-83C6-6A118F5D0332}" srcOrd="0" destOrd="0" presId="urn:microsoft.com/office/officeart/2018/2/layout/IconVerticalSolidList"/>
    <dgm:cxn modelId="{310688B1-3E23-4A06-9A4F-9423FBA05EFC}" type="presParOf" srcId="{D568AF2F-B44D-43DF-92B4-080A2EADF642}" destId="{F4B99F12-3779-4A3D-B3A3-C7503EC380AE}" srcOrd="1" destOrd="0" presId="urn:microsoft.com/office/officeart/2018/2/layout/IconVerticalSolidList"/>
    <dgm:cxn modelId="{03112FA3-5CA7-43F2-A08B-92009A97657D}" type="presParOf" srcId="{D568AF2F-B44D-43DF-92B4-080A2EADF642}" destId="{2711128C-D8DF-479E-B5D5-2482D92559BC}" srcOrd="2" destOrd="0" presId="urn:microsoft.com/office/officeart/2018/2/layout/IconVerticalSolidList"/>
    <dgm:cxn modelId="{5F4199BC-93B8-4305-94A6-02720118C087}" type="presParOf" srcId="{D568AF2F-B44D-43DF-92B4-080A2EADF642}" destId="{7E3B59BC-6156-4E2C-8606-96E831B73959}" srcOrd="3" destOrd="0" presId="urn:microsoft.com/office/officeart/2018/2/layout/IconVerticalSolidList"/>
    <dgm:cxn modelId="{FF382C8A-C078-4255-851A-02E1C1C9E6B7}" type="presParOf" srcId="{5EBD2AFA-AB6E-47DE-84C6-D8CBE2E6C773}" destId="{9E7DB1BB-B5F2-437E-A662-290ABF0E8149}" srcOrd="5" destOrd="0" presId="urn:microsoft.com/office/officeart/2018/2/layout/IconVerticalSolidList"/>
    <dgm:cxn modelId="{DFBC0F9B-2207-4C3C-8F1E-AF7DDEFE97FB}" type="presParOf" srcId="{5EBD2AFA-AB6E-47DE-84C6-D8CBE2E6C773}" destId="{200D87EC-7914-4FDA-9959-13E8B2B27C71}" srcOrd="6" destOrd="0" presId="urn:microsoft.com/office/officeart/2018/2/layout/IconVerticalSolidList"/>
    <dgm:cxn modelId="{2837AA11-4594-4269-80C3-0A5CDB7DD097}" type="presParOf" srcId="{200D87EC-7914-4FDA-9959-13E8B2B27C71}" destId="{BBD7AD5B-F60F-46E8-B738-105B23E2CD61}" srcOrd="0" destOrd="0" presId="urn:microsoft.com/office/officeart/2018/2/layout/IconVerticalSolidList"/>
    <dgm:cxn modelId="{5DF2C5D6-1098-44AD-A38A-2F2648728445}" type="presParOf" srcId="{200D87EC-7914-4FDA-9959-13E8B2B27C71}" destId="{639EF1F0-A524-46E8-8F68-FE476431E8C8}" srcOrd="1" destOrd="0" presId="urn:microsoft.com/office/officeart/2018/2/layout/IconVerticalSolidList"/>
    <dgm:cxn modelId="{035A6C22-FE51-4F8B-A0E9-E99325485F5F}" type="presParOf" srcId="{200D87EC-7914-4FDA-9959-13E8B2B27C71}" destId="{8F4D978E-2BBE-4A04-ABEA-118FD0A0CB70}" srcOrd="2" destOrd="0" presId="urn:microsoft.com/office/officeart/2018/2/layout/IconVerticalSolidList"/>
    <dgm:cxn modelId="{AA3A5E33-C729-48F1-995D-246972B0BAED}" type="presParOf" srcId="{200D87EC-7914-4FDA-9959-13E8B2B27C71}" destId="{F31903AC-8F7A-4B47-9FC1-D6BC50BC8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30F5C-D0A6-43AE-884A-A937B6E75BB1}">
      <dsp:nvSpPr>
        <dsp:cNvPr id="0" name=""/>
        <dsp:cNvSpPr/>
      </dsp:nvSpPr>
      <dsp:spPr>
        <a:xfrm>
          <a:off x="-103836" y="8223"/>
          <a:ext cx="5627914" cy="86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DAAAE-76ED-4E31-AF83-89672D24B9A4}">
      <dsp:nvSpPr>
        <dsp:cNvPr id="0" name=""/>
        <dsp:cNvSpPr/>
      </dsp:nvSpPr>
      <dsp:spPr>
        <a:xfrm>
          <a:off x="157497" y="202604"/>
          <a:ext cx="476082" cy="475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31B1-8366-40C1-8E70-80DC643A34DC}">
      <dsp:nvSpPr>
        <dsp:cNvPr id="0" name=""/>
        <dsp:cNvSpPr/>
      </dsp:nvSpPr>
      <dsp:spPr>
        <a:xfrm>
          <a:off x="894915" y="8223"/>
          <a:ext cx="4597424" cy="918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5" tIns="97235" rIns="97235" bIns="9723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mplement a plan to cut business costs</a:t>
          </a:r>
        </a:p>
      </dsp:txBody>
      <dsp:txXfrm>
        <a:off x="894915" y="8223"/>
        <a:ext cx="4597424" cy="918753"/>
      </dsp:txXfrm>
    </dsp:sp>
    <dsp:sp modelId="{A977D911-8DEC-44E6-8D14-2B87C7EDB648}">
      <dsp:nvSpPr>
        <dsp:cNvPr id="0" name=""/>
        <dsp:cNvSpPr/>
      </dsp:nvSpPr>
      <dsp:spPr>
        <a:xfrm>
          <a:off x="-103836" y="1156665"/>
          <a:ext cx="5627914" cy="86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F4CEA-0766-40E0-BB3C-54BE5875D7DD}">
      <dsp:nvSpPr>
        <dsp:cNvPr id="0" name=""/>
        <dsp:cNvSpPr/>
      </dsp:nvSpPr>
      <dsp:spPr>
        <a:xfrm>
          <a:off x="157497" y="1351046"/>
          <a:ext cx="476082" cy="475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A9FC-B93B-4247-B605-22D90C0D0DED}">
      <dsp:nvSpPr>
        <dsp:cNvPr id="0" name=""/>
        <dsp:cNvSpPr/>
      </dsp:nvSpPr>
      <dsp:spPr>
        <a:xfrm>
          <a:off x="655504" y="1156665"/>
          <a:ext cx="5076246" cy="918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5" tIns="97235" rIns="97235" bIns="9723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nterprises take advantage of the State's preferential</a:t>
          </a: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policies during the Covid-19 epidemic</a:t>
          </a:r>
        </a:p>
      </dsp:txBody>
      <dsp:txXfrm>
        <a:off x="655504" y="1156665"/>
        <a:ext cx="5076246" cy="918753"/>
      </dsp:txXfrm>
    </dsp:sp>
    <dsp:sp modelId="{476E8DFC-B533-4570-83C6-6A118F5D0332}">
      <dsp:nvSpPr>
        <dsp:cNvPr id="0" name=""/>
        <dsp:cNvSpPr/>
      </dsp:nvSpPr>
      <dsp:spPr>
        <a:xfrm>
          <a:off x="-103836" y="2262482"/>
          <a:ext cx="5627914" cy="86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99F12-3779-4A3D-B3A3-C7503EC380AE}">
      <dsp:nvSpPr>
        <dsp:cNvPr id="0" name=""/>
        <dsp:cNvSpPr/>
      </dsp:nvSpPr>
      <dsp:spPr>
        <a:xfrm>
          <a:off x="157497" y="2499489"/>
          <a:ext cx="476082" cy="475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B59BC-6156-4E2C-8606-96E831B73959}">
      <dsp:nvSpPr>
        <dsp:cNvPr id="0" name=""/>
        <dsp:cNvSpPr/>
      </dsp:nvSpPr>
      <dsp:spPr>
        <a:xfrm>
          <a:off x="894915" y="2305108"/>
          <a:ext cx="4597424" cy="918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5" tIns="97235" rIns="97235" bIns="9723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Carry out health checks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915" y="2305108"/>
        <a:ext cx="4597424" cy="918753"/>
      </dsp:txXfrm>
    </dsp:sp>
    <dsp:sp modelId="{BBD7AD5B-F60F-46E8-B738-105B23E2CD61}">
      <dsp:nvSpPr>
        <dsp:cNvPr id="0" name=""/>
        <dsp:cNvSpPr/>
      </dsp:nvSpPr>
      <dsp:spPr>
        <a:xfrm>
          <a:off x="-103836" y="3453550"/>
          <a:ext cx="5627914" cy="86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EF1F0-A524-46E8-8F68-FE476431E8C8}">
      <dsp:nvSpPr>
        <dsp:cNvPr id="0" name=""/>
        <dsp:cNvSpPr/>
      </dsp:nvSpPr>
      <dsp:spPr>
        <a:xfrm>
          <a:off x="157497" y="3647931"/>
          <a:ext cx="476082" cy="475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903AC-8F7A-4B47-9FC1-D6BC50BC8C6A}">
      <dsp:nvSpPr>
        <dsp:cNvPr id="0" name=""/>
        <dsp:cNvSpPr/>
      </dsp:nvSpPr>
      <dsp:spPr>
        <a:xfrm>
          <a:off x="894915" y="3453550"/>
          <a:ext cx="4597424" cy="918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5" tIns="97235" rIns="97235" bIns="9723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Digital Transformation</a:t>
          </a:r>
        </a:p>
      </dsp:txBody>
      <dsp:txXfrm>
        <a:off x="894915" y="3453550"/>
        <a:ext cx="4597424" cy="91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70C84-907B-48BB-BFE3-CC33D40A047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F2A3-A272-4F18-931D-975F477A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5803-6EC1-9455-7511-3BA8E8F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F15C4-CED1-CDB3-5F03-C96C24E9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7AD5-3309-25B7-5CB7-6D3EBB33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31E6-F3CA-FADE-BB42-8BD22305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9958-CFD9-4F58-F69E-5CD6C23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83-7D98-8577-F556-8E386685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E0FF-E560-F8FF-FBE0-F49FD2EF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1ED7-15BF-24C3-1E01-B61B019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C895-1538-618F-0106-D72C49CF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56DB-5FA3-20B3-9DF9-ED949B9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9D015-20EB-2C83-83AB-334126FD9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2A6D0-9C0B-3B10-522B-C2F5B12D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E85B-FCBF-5E32-15C1-D5CF4D25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A5AD-8ED1-0B8B-E855-022279F2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3358-1667-20EE-73D5-E4491F2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C5A-D89A-AA5F-5D4D-418E4490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EB55-4936-A4FA-6A0E-0A6E3ACF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3B8-E0D3-A35C-3EFD-4DD037E5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D4F-2C91-76E1-EA09-06A0A6BD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9601-6A71-2EA4-99C9-4474230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620D-F663-DA71-8F8A-219BDC12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781F-39FC-1D8F-D369-EB5C85E3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4242-65CE-BA05-6758-90D170C0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67FD-B5DE-C254-BF9B-5B63A108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14EB-8638-C9D2-D5E2-82CABA8F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BB8B-B748-02EE-B281-AE758290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EE35-F2C5-721F-6900-708A05C0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DADC8-C601-0984-7F92-C4070020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295A6-3805-FA4D-DA7D-2D635864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2230-11DC-3790-FE93-C375C904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7155-1194-8310-B9BA-EC0A9E3A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7FBC-9C5A-3E5F-C672-71DE7984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C8F4-5284-4431-C742-23428D0A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C5B09-47A7-DC5C-65B6-5611614CF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1F020-FB56-4219-09B8-31BDC2D6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02766-300A-0738-F8C7-5E4046E3B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520B8-6979-BAF5-EF21-4BE14E20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2DA79-29AD-A3BF-5CDE-6623B72B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6F6FA-9F54-E571-9FF0-AC318DE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CD6B-FB30-ECA5-3C50-2F0B7AE2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3D07D-5842-39DF-FAAC-C385DBE0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08D8A-1685-3093-9EB7-995FB561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18BEC-9001-96E9-15D7-975711C1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B05F9-7EB0-1A1B-C14B-7B101F6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DE40-6A86-282F-D892-56E5E545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D193-68CA-1ACA-6CED-8F8C7384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73BD-760B-4A62-BAFD-48464CE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8000-72FF-45DD-509C-DE2DC8E5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DFC55-9FBD-1E3E-97E8-7F5CA5EF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D48C2-8365-21DB-515F-D19691B9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E72D9-D2FA-9C7E-6A81-815F3293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DB8E-9FF3-7C5F-4378-DAEEFCBE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E126-E9F0-AF2F-7F36-F279278F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46B28-C699-8F41-09E8-71254ECD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94278-D071-53BC-D08E-BBC79DC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44705-55CE-8E3D-3828-81654C05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7233-21DE-8D02-FF83-4A586FC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1475-FA0D-41BF-0C1F-751175F5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0C698-5E06-AC3C-2A64-80E358C1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82EE-4669-0218-E84F-3BB7C1EF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142B-D432-74B2-238A-8F90C5D3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1B57-C187-4E23-8802-C4561B1F891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574B-A402-A729-B187-7EAA0D4C4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CFB7-43F5-B095-FC52-3E263DF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196B-9A11-43B7-8D84-DF7951F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 photo description available.">
            <a:extLst>
              <a:ext uri="{FF2B5EF4-FFF2-40B4-BE49-F238E27FC236}">
                <a16:creationId xmlns:a16="http://schemas.microsoft.com/office/drawing/2014/main" id="{80CCF04D-40A2-24F8-58CD-9B16AD20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3" y="280489"/>
            <a:ext cx="1981771" cy="133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B543-68D1-2479-32C8-36D34A895074}"/>
              </a:ext>
            </a:extLst>
          </p:cNvPr>
          <p:cNvSpPr txBox="1"/>
          <p:nvPr/>
        </p:nvSpPr>
        <p:spPr>
          <a:xfrm>
            <a:off x="2674774" y="374508"/>
            <a:ext cx="798078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097280" algn="ctr">
              <a:lnSpc>
                <a:spcPct val="150000"/>
              </a:lnSpc>
              <a:tabLst>
                <a:tab pos="1054100" algn="l"/>
                <a:tab pos="5943600" algn="r"/>
              </a:tabLst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Chi Minh City University of Foreign Languages - Information Technology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097280" algn="ctr">
              <a:lnSpc>
                <a:spcPct val="150000"/>
              </a:lnSpc>
              <a:tabLst>
                <a:tab pos="1054100" algn="l"/>
                <a:tab pos="5943600" algn="r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Business Administration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E0BDF-C474-FB26-F7F1-6D7C7321545A}"/>
              </a:ext>
            </a:extLst>
          </p:cNvPr>
          <p:cNvSpPr txBox="1"/>
          <p:nvPr/>
        </p:nvSpPr>
        <p:spPr>
          <a:xfrm>
            <a:off x="1364233" y="1857522"/>
            <a:ext cx="5094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MIDTERM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Full name: Đoàn Thị Thanh Trà - 21DH123396</a:t>
            </a:r>
          </a:p>
          <a:p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Doan Gia Au Du, MBA, MSc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DF98E-4038-169E-E5EF-C317D41A8968}"/>
              </a:ext>
            </a:extLst>
          </p:cNvPr>
          <p:cNvSpPr txBox="1"/>
          <p:nvPr/>
        </p:nvSpPr>
        <p:spPr>
          <a:xfrm>
            <a:off x="1364233" y="4058000"/>
            <a:ext cx="9638522" cy="123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 of Business To Adapt With The Covid-19 Pandemic</a:t>
            </a:r>
            <a:endParaRPr lang="en-US" sz="3600" b="1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35BB51-8255-D4C9-12F0-F2405CEE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5410"/>
            <a:ext cx="4009242" cy="4546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1B3AD-F965-9FEC-0044-B4414A1E2F68}"/>
              </a:ext>
            </a:extLst>
          </p:cNvPr>
          <p:cNvSpPr txBox="1"/>
          <p:nvPr/>
        </p:nvSpPr>
        <p:spPr>
          <a:xfrm>
            <a:off x="5690133" y="855848"/>
            <a:ext cx="369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 a manager of a business 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428C3-C24D-D9A2-3BC4-8D6FF2F87423}"/>
              </a:ext>
            </a:extLst>
          </p:cNvPr>
          <p:cNvSpPr txBox="1"/>
          <p:nvPr/>
        </p:nvSpPr>
        <p:spPr>
          <a:xfrm rot="21233391">
            <a:off x="4294994" y="1794792"/>
            <a:ext cx="360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maintain business activities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15063-B506-216B-4D94-04D50873961C}"/>
              </a:ext>
            </a:extLst>
          </p:cNvPr>
          <p:cNvSpPr txBox="1"/>
          <p:nvPr/>
        </p:nvSpPr>
        <p:spPr>
          <a:xfrm rot="20849343">
            <a:off x="4935431" y="2197465"/>
            <a:ext cx="631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controlling the spread of the COVID-19 pandemic</a:t>
            </a:r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C7686F-F8F9-8549-F43C-32AFC4EEF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0000" l="10000" r="90000">
                        <a14:foregroundMark x1="43833" y1="11167" x2="40000" y2="5000"/>
                        <a14:foregroundMark x1="59167" y1="32833" x2="58167" y2="27000"/>
                        <a14:foregroundMark x1="39667" y1="70500" x2="39667" y2="70500"/>
                        <a14:backgroundMark x1="40333" y1="5000" x2="40333" y2="5000"/>
                        <a14:backgroundMark x1="40000" y1="5000" x2="40000" y2="5000"/>
                        <a14:backgroundMark x1="64500" y1="90333" x2="64500" y2="90333"/>
                        <a14:backgroundMark x1="40333" y1="5000" x2="40333" y2="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4991" y="3168592"/>
            <a:ext cx="2793998" cy="279399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527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169CAF-63AF-4EC9-D58D-355FBD9199A1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40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ome of the measures</a:t>
            </a:r>
            <a:endParaRPr lang="en-US" sz="40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ải pháp kinh doanh hiệu quả thời khủng hoảng (phần 1)">
            <a:extLst>
              <a:ext uri="{FF2B5EF4-FFF2-40B4-BE49-F238E27FC236}">
                <a16:creationId xmlns:a16="http://schemas.microsoft.com/office/drawing/2014/main" id="{2DF232DE-6915-CEB2-CBFF-7D744A939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r="47051" b="-1"/>
          <a:stretch/>
        </p:blipFill>
        <p:spPr bwMode="auto">
          <a:xfrm>
            <a:off x="8375750" y="1176557"/>
            <a:ext cx="2803918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032" name="TextBox 4">
            <a:extLst>
              <a:ext uri="{FF2B5EF4-FFF2-40B4-BE49-F238E27FC236}">
                <a16:creationId xmlns:a16="http://schemas.microsoft.com/office/drawing/2014/main" id="{6718659E-BB97-D19B-5331-E376CC5F9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946587"/>
              </p:ext>
            </p:extLst>
          </p:nvPr>
        </p:nvGraphicFramePr>
        <p:xfrm>
          <a:off x="774864" y="1653267"/>
          <a:ext cx="5627914" cy="438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40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ìm hiểu cách đăng ký kinh doanh trên Lazada">
            <a:extLst>
              <a:ext uri="{FF2B5EF4-FFF2-40B4-BE49-F238E27FC236}">
                <a16:creationId xmlns:a16="http://schemas.microsoft.com/office/drawing/2014/main" id="{C55CE7FD-46E5-A5B7-D7BC-01BB9276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921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C9BA9A-7BB1-6FA4-843C-BDAC17C3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36" y="643467"/>
            <a:ext cx="4144500" cy="2543217"/>
          </a:xfrm>
          <a:prstGeom prst="rect">
            <a:avLst/>
          </a:prstGeom>
        </p:spPr>
      </p:pic>
      <p:cxnSp>
        <p:nvCxnSpPr>
          <p:cNvPr id="1040" name="Straight Connector 103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aemin Projects | Photos, videos, logos, illustrations and branding on  Behance">
            <a:extLst>
              <a:ext uri="{FF2B5EF4-FFF2-40B4-BE49-F238E27FC236}">
                <a16:creationId xmlns:a16="http://schemas.microsoft.com/office/drawing/2014/main" id="{B5B6F455-E564-C7EC-E9E4-6D58ADA9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3981" y="3671316"/>
            <a:ext cx="3254836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ịch vụ giao nhận đồ ăn trực tuyến Go Food – Mã giảm giá Go Food mới nhất !">
            <a:extLst>
              <a:ext uri="{FF2B5EF4-FFF2-40B4-BE49-F238E27FC236}">
                <a16:creationId xmlns:a16="http://schemas.microsoft.com/office/drawing/2014/main" id="{A75CC949-29D3-514A-368C-99C3D875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8051" y="3671316"/>
            <a:ext cx="2553469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71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3" name="Group 207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7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5" name="Rectangle 207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dcast] Chuyển Đổi Số Của Doanh Nghiệp Vừa Và Nhỏ (SMEs) Trong Bối Cảnh  Đại Dịch Covid-19 - Trường Đại học Kinh tế TP. Hồ Chí Minh (UEH)">
            <a:extLst>
              <a:ext uri="{FF2B5EF4-FFF2-40B4-BE49-F238E27FC236}">
                <a16:creationId xmlns:a16="http://schemas.microsoft.com/office/drawing/2014/main" id="{E8DF81E0-0436-87FD-FA54-1D6F5EA53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6" b="5244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E9504A9-529A-2E26-6A11-86B040C9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2" y="643467"/>
            <a:ext cx="846691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 doan</dc:creator>
  <cp:lastModifiedBy>tra doan</cp:lastModifiedBy>
  <cp:revision>1</cp:revision>
  <dcterms:created xsi:type="dcterms:W3CDTF">2023-03-29T02:53:27Z</dcterms:created>
  <dcterms:modified xsi:type="dcterms:W3CDTF">2023-03-29T14:02:47Z</dcterms:modified>
</cp:coreProperties>
</file>