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9" r:id="rId2"/>
    <p:sldId id="257" r:id="rId3"/>
    <p:sldId id="260" r:id="rId4"/>
    <p:sldId id="313" r:id="rId5"/>
    <p:sldId id="312" r:id="rId6"/>
    <p:sldId id="287" r:id="rId7"/>
    <p:sldId id="344" r:id="rId8"/>
    <p:sldId id="345" r:id="rId9"/>
    <p:sldId id="347" r:id="rId10"/>
    <p:sldId id="295" r:id="rId11"/>
    <p:sldId id="321" r:id="rId12"/>
    <p:sldId id="323" r:id="rId13"/>
    <p:sldId id="324" r:id="rId14"/>
    <p:sldId id="350" r:id="rId15"/>
    <p:sldId id="351" r:id="rId16"/>
    <p:sldId id="336" r:id="rId17"/>
    <p:sldId id="348" r:id="rId18"/>
    <p:sldId id="352" r:id="rId19"/>
    <p:sldId id="335" r:id="rId20"/>
    <p:sldId id="307" r:id="rId21"/>
    <p:sldId id="346" r:id="rId22"/>
    <p:sldId id="315" r:id="rId23"/>
    <p:sldId id="316" r:id="rId24"/>
    <p:sldId id="326" r:id="rId25"/>
    <p:sldId id="353" r:id="rId26"/>
    <p:sldId id="369" r:id="rId27"/>
    <p:sldId id="370" r:id="rId28"/>
    <p:sldId id="371" r:id="rId29"/>
    <p:sldId id="367" r:id="rId30"/>
    <p:sldId id="359" r:id="rId31"/>
    <p:sldId id="362" r:id="rId32"/>
    <p:sldId id="364" r:id="rId33"/>
    <p:sldId id="361" r:id="rId34"/>
    <p:sldId id="360" r:id="rId35"/>
    <p:sldId id="363" r:id="rId36"/>
    <p:sldId id="365" r:id="rId37"/>
    <p:sldId id="358" r:id="rId38"/>
    <p:sldId id="349" r:id="rId39"/>
    <p:sldId id="261" r:id="rId40"/>
  </p:sldIdLst>
  <p:sldSz cx="6858000" cy="514350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Britannic Bold" panose="020B0903060703020204" pitchFamily="34" charset="0"/>
      <p:regular r:id="rId43"/>
    </p:embeddedFont>
    <p:embeddedFont>
      <p:font typeface="Segoe UI Light" panose="020B0502040204020203" pitchFamily="34" charset="0"/>
      <p:regular r:id="rId44"/>
      <p:italic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  <p:embeddedFont>
      <p:font typeface="Segoe UI Semibold" panose="020B0702040204020203" pitchFamily="34" charset="0"/>
      <p:bold r:id="rId50"/>
      <p:boldItalic r:id="rId51"/>
    </p:embeddedFont>
    <p:embeddedFont>
      <p:font typeface="Dosis" panose="020B0604020202020204" charset="0"/>
      <p:regular r:id="rId52"/>
      <p:bold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FFCC1-767E-4B5F-9A70-D2CBED0BFF81}">
  <a:tblStyle styleId="{E60FFCC1-767E-4B5F-9A70-D2CBED0BFF8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2" autoAdjust="0"/>
    <p:restoredTop sz="94799" autoAdjust="0"/>
  </p:normalViewPr>
  <p:slideViewPr>
    <p:cSldViewPr snapToGrid="0">
      <p:cViewPr varScale="1">
        <p:scale>
          <a:sx n="100" d="100"/>
          <a:sy n="100" d="100"/>
        </p:scale>
        <p:origin x="1080" y="7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60AE8-3A3C-4614-B7B7-626CE098CEE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CE27EB19-DD97-47B8-82C6-E2C661861F0A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4658287-50A7-4031-B0F3-B42081FA590E}" type="parTrans" cxnId="{2681B267-EDFA-4B2F-9361-76D6CBB29989}">
      <dgm:prSet/>
      <dgm:spPr/>
      <dgm:t>
        <a:bodyPr/>
        <a:lstStyle/>
        <a:p>
          <a:endParaRPr lang="en-US"/>
        </a:p>
      </dgm:t>
    </dgm:pt>
    <dgm:pt modelId="{12ABACB8-31D7-4448-8800-5E970EF35B80}" type="sibTrans" cxnId="{2681B267-EDFA-4B2F-9361-76D6CBB29989}">
      <dgm:prSet/>
      <dgm:spPr/>
      <dgm:t>
        <a:bodyPr/>
        <a:lstStyle/>
        <a:p>
          <a:endParaRPr lang="en-US"/>
        </a:p>
      </dgm:t>
    </dgm:pt>
    <dgm:pt modelId="{EC3512DD-DE5F-4A4D-A240-E74EA94731D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4FEAC0-01F2-4BC8-B194-3D9A4A6051EC}" type="parTrans" cxnId="{02515F94-7D8E-4DD7-9973-84728B24B6B3}">
      <dgm:prSet/>
      <dgm:spPr/>
      <dgm:t>
        <a:bodyPr/>
        <a:lstStyle/>
        <a:p>
          <a:endParaRPr lang="en-US"/>
        </a:p>
      </dgm:t>
    </dgm:pt>
    <dgm:pt modelId="{D9F32B66-3FB5-43E4-904A-BB558B663810}" type="sibTrans" cxnId="{02515F94-7D8E-4DD7-9973-84728B24B6B3}">
      <dgm:prSet/>
      <dgm:spPr/>
      <dgm:t>
        <a:bodyPr/>
        <a:lstStyle/>
        <a:p>
          <a:endParaRPr lang="en-US"/>
        </a:p>
      </dgm:t>
    </dgm:pt>
    <dgm:pt modelId="{11C00F97-7049-4513-95A4-9FEAF681ACDE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E8117B9-DC94-4088-815D-08D9FFEABC72}" type="sibTrans" cxnId="{FC2C3735-074D-4E88-9BC5-88555A7619FF}">
      <dgm:prSet/>
      <dgm:spPr/>
      <dgm:t>
        <a:bodyPr/>
        <a:lstStyle/>
        <a:p>
          <a:endParaRPr lang="en-US"/>
        </a:p>
      </dgm:t>
    </dgm:pt>
    <dgm:pt modelId="{18680D58-922E-4325-B71C-0CC934B9C251}" type="parTrans" cxnId="{FC2C3735-074D-4E88-9BC5-88555A7619FF}">
      <dgm:prSet/>
      <dgm:spPr/>
      <dgm:t>
        <a:bodyPr/>
        <a:lstStyle/>
        <a:p>
          <a:endParaRPr lang="en-US"/>
        </a:p>
      </dgm:t>
    </dgm:pt>
    <dgm:pt modelId="{8A873061-4D4B-4877-A1F2-6A9D7950449F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60E1E3-3958-4EB1-9AF1-C85EDC7D638A}" type="parTrans" cxnId="{A3C63B67-4F6A-42F3-9D0D-DB7BA49C456B}">
      <dgm:prSet/>
      <dgm:spPr/>
      <dgm:t>
        <a:bodyPr/>
        <a:lstStyle/>
        <a:p>
          <a:endParaRPr lang="en-US"/>
        </a:p>
      </dgm:t>
    </dgm:pt>
    <dgm:pt modelId="{0DB8FBBE-1788-41D0-9551-8C85767FF060}" type="sibTrans" cxnId="{A3C63B67-4F6A-42F3-9D0D-DB7BA49C456B}">
      <dgm:prSet/>
      <dgm:spPr/>
      <dgm:t>
        <a:bodyPr/>
        <a:lstStyle/>
        <a:p>
          <a:endParaRPr lang="en-US"/>
        </a:p>
      </dgm:t>
    </dgm:pt>
    <dgm:pt modelId="{2B8F4335-9996-4CC1-B0A2-CBA15DD0CFDA}" type="pres">
      <dgm:prSet presAssocID="{D8460AE8-3A3C-4614-B7B7-626CE098CEEF}" presName="Name0" presStyleCnt="0">
        <dgm:presLayoutVars>
          <dgm:chMax val="7"/>
          <dgm:chPref val="7"/>
          <dgm:dir/>
        </dgm:presLayoutVars>
      </dgm:prSet>
      <dgm:spPr/>
    </dgm:pt>
    <dgm:pt modelId="{4C7839A9-E7CB-4DB2-9DB6-C1CFBB585C60}" type="pres">
      <dgm:prSet presAssocID="{D8460AE8-3A3C-4614-B7B7-626CE098CEEF}" presName="Name1" presStyleCnt="0"/>
      <dgm:spPr/>
    </dgm:pt>
    <dgm:pt modelId="{B3ACE1C4-6C1D-48AD-AD8C-52F21747ADF5}" type="pres">
      <dgm:prSet presAssocID="{D8460AE8-3A3C-4614-B7B7-626CE098CEEF}" presName="cycle" presStyleCnt="0"/>
      <dgm:spPr/>
    </dgm:pt>
    <dgm:pt modelId="{1DE759A6-3311-430A-9B06-0FFCA5C13067}" type="pres">
      <dgm:prSet presAssocID="{D8460AE8-3A3C-4614-B7B7-626CE098CEEF}" presName="srcNode" presStyleLbl="node1" presStyleIdx="0" presStyleCnt="4"/>
      <dgm:spPr/>
    </dgm:pt>
    <dgm:pt modelId="{DE99C99F-6147-4C7B-890C-09F6929FF364}" type="pres">
      <dgm:prSet presAssocID="{D8460AE8-3A3C-4614-B7B7-626CE098CEEF}" presName="conn" presStyleLbl="parChTrans1D2" presStyleIdx="0" presStyleCnt="1"/>
      <dgm:spPr/>
      <dgm:t>
        <a:bodyPr/>
        <a:lstStyle/>
        <a:p>
          <a:endParaRPr lang="en-US"/>
        </a:p>
      </dgm:t>
    </dgm:pt>
    <dgm:pt modelId="{E662DBA3-62CE-4079-AA1A-8F41203A78A4}" type="pres">
      <dgm:prSet presAssocID="{D8460AE8-3A3C-4614-B7B7-626CE098CEEF}" presName="extraNode" presStyleLbl="node1" presStyleIdx="0" presStyleCnt="4"/>
      <dgm:spPr/>
    </dgm:pt>
    <dgm:pt modelId="{4DF45790-E148-4EB3-A8C8-A1241EA602DD}" type="pres">
      <dgm:prSet presAssocID="{D8460AE8-3A3C-4614-B7B7-626CE098CEEF}" presName="dstNode" presStyleLbl="node1" presStyleIdx="0" presStyleCnt="4"/>
      <dgm:spPr/>
    </dgm:pt>
    <dgm:pt modelId="{C819DAB3-72EE-45A2-8154-528A80766E42}" type="pres">
      <dgm:prSet presAssocID="{8A873061-4D4B-4877-A1F2-6A9D7950449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3F4986-8905-4928-B0EA-1AA4907DCBEC}" type="pres">
      <dgm:prSet presAssocID="{8A873061-4D4B-4877-A1F2-6A9D7950449F}" presName="accent_1" presStyleCnt="0"/>
      <dgm:spPr/>
    </dgm:pt>
    <dgm:pt modelId="{3D66D9A8-784C-4E05-815E-6163DCD8C2AA}" type="pres">
      <dgm:prSet presAssocID="{8A873061-4D4B-4877-A1F2-6A9D7950449F}" presName="accentRepeatNode" presStyleLbl="solidFgAcc1" presStyleIdx="0" presStyleCnt="4"/>
      <dgm:spPr/>
    </dgm:pt>
    <dgm:pt modelId="{6E33A34C-1BBE-415B-8BF2-A7386137E3A9}" type="pres">
      <dgm:prSet presAssocID="{CE27EB19-DD97-47B8-82C6-E2C661861F0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23E45-C304-4969-95AA-0D611B6E79E9}" type="pres">
      <dgm:prSet presAssocID="{CE27EB19-DD97-47B8-82C6-E2C661861F0A}" presName="accent_2" presStyleCnt="0"/>
      <dgm:spPr/>
    </dgm:pt>
    <dgm:pt modelId="{74DCFF87-8F0D-4A44-9F24-434CC11397EC}" type="pres">
      <dgm:prSet presAssocID="{CE27EB19-DD97-47B8-82C6-E2C661861F0A}" presName="accentRepeatNode" presStyleLbl="solidFgAcc1" presStyleIdx="1" presStyleCnt="4"/>
      <dgm:spPr/>
    </dgm:pt>
    <dgm:pt modelId="{D1A28F60-4133-44F5-A859-7BF89F43EDE6}" type="pres">
      <dgm:prSet presAssocID="{11C00F97-7049-4513-95A4-9FEAF681ACD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45A56-400B-4F8E-A464-80F842E248FF}" type="pres">
      <dgm:prSet presAssocID="{11C00F97-7049-4513-95A4-9FEAF681ACDE}" presName="accent_3" presStyleCnt="0"/>
      <dgm:spPr/>
    </dgm:pt>
    <dgm:pt modelId="{2DDEF69D-AA74-4D43-8E0C-446B4C3EE41E}" type="pres">
      <dgm:prSet presAssocID="{11C00F97-7049-4513-95A4-9FEAF681ACDE}" presName="accentRepeatNode" presStyleLbl="solidFgAcc1" presStyleIdx="2" presStyleCnt="4"/>
      <dgm:spPr/>
    </dgm:pt>
    <dgm:pt modelId="{CD98E1DC-2292-4B6E-8267-F2780E861A6A}" type="pres">
      <dgm:prSet presAssocID="{EC3512DD-DE5F-4A4D-A240-E74EA94731D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77D7D-A8B5-4ECA-B667-5978BDD8F688}" type="pres">
      <dgm:prSet presAssocID="{EC3512DD-DE5F-4A4D-A240-E74EA94731DF}" presName="accent_4" presStyleCnt="0"/>
      <dgm:spPr/>
    </dgm:pt>
    <dgm:pt modelId="{E3F467A3-6E43-4F65-8A21-5E859AAD8A01}" type="pres">
      <dgm:prSet presAssocID="{EC3512DD-DE5F-4A4D-A240-E74EA94731DF}" presName="accentRepeatNode" presStyleLbl="solidFgAcc1" presStyleIdx="3" presStyleCnt="4"/>
      <dgm:spPr/>
    </dgm:pt>
  </dgm:ptLst>
  <dgm:cxnLst>
    <dgm:cxn modelId="{2681B267-EDFA-4B2F-9361-76D6CBB29989}" srcId="{D8460AE8-3A3C-4614-B7B7-626CE098CEEF}" destId="{CE27EB19-DD97-47B8-82C6-E2C661861F0A}" srcOrd="1" destOrd="0" parTransId="{D4658287-50A7-4031-B0F3-B42081FA590E}" sibTransId="{12ABACB8-31D7-4448-8800-5E970EF35B80}"/>
    <dgm:cxn modelId="{EA3B6781-38AC-4514-BE36-1EBF6ECFB72F}" type="presOf" srcId="{EC3512DD-DE5F-4A4D-A240-E74EA94731DF}" destId="{CD98E1DC-2292-4B6E-8267-F2780E861A6A}" srcOrd="0" destOrd="0" presId="urn:microsoft.com/office/officeart/2008/layout/VerticalCurvedList"/>
    <dgm:cxn modelId="{02515F94-7D8E-4DD7-9973-84728B24B6B3}" srcId="{D8460AE8-3A3C-4614-B7B7-626CE098CEEF}" destId="{EC3512DD-DE5F-4A4D-A240-E74EA94731DF}" srcOrd="3" destOrd="0" parTransId="{0B4FEAC0-01F2-4BC8-B194-3D9A4A6051EC}" sibTransId="{D9F32B66-3FB5-43E4-904A-BB558B663810}"/>
    <dgm:cxn modelId="{671F2E74-969A-4B7E-8F1C-2424FD031256}" type="presOf" srcId="{8A873061-4D4B-4877-A1F2-6A9D7950449F}" destId="{C819DAB3-72EE-45A2-8154-528A80766E42}" srcOrd="0" destOrd="0" presId="urn:microsoft.com/office/officeart/2008/layout/VerticalCurvedList"/>
    <dgm:cxn modelId="{BF2C0D3B-62D6-49C6-BE63-888D373376BA}" type="presOf" srcId="{CE27EB19-DD97-47B8-82C6-E2C661861F0A}" destId="{6E33A34C-1BBE-415B-8BF2-A7386137E3A9}" srcOrd="0" destOrd="0" presId="urn:microsoft.com/office/officeart/2008/layout/VerticalCurvedList"/>
    <dgm:cxn modelId="{1AE4C942-7C38-433D-8C66-899FB2B591F8}" type="presOf" srcId="{11C00F97-7049-4513-95A4-9FEAF681ACDE}" destId="{D1A28F60-4133-44F5-A859-7BF89F43EDE6}" srcOrd="0" destOrd="0" presId="urn:microsoft.com/office/officeart/2008/layout/VerticalCurvedList"/>
    <dgm:cxn modelId="{470D3909-25A4-4AD1-B974-2072B57D098D}" type="presOf" srcId="{D8460AE8-3A3C-4614-B7B7-626CE098CEEF}" destId="{2B8F4335-9996-4CC1-B0A2-CBA15DD0CFDA}" srcOrd="0" destOrd="0" presId="urn:microsoft.com/office/officeart/2008/layout/VerticalCurvedList"/>
    <dgm:cxn modelId="{A3C63B67-4F6A-42F3-9D0D-DB7BA49C456B}" srcId="{D8460AE8-3A3C-4614-B7B7-626CE098CEEF}" destId="{8A873061-4D4B-4877-A1F2-6A9D7950449F}" srcOrd="0" destOrd="0" parTransId="{4360E1E3-3958-4EB1-9AF1-C85EDC7D638A}" sibTransId="{0DB8FBBE-1788-41D0-9551-8C85767FF060}"/>
    <dgm:cxn modelId="{CC1F07E2-B39A-45F9-AB2C-903FC4A605DF}" type="presOf" srcId="{0DB8FBBE-1788-41D0-9551-8C85767FF060}" destId="{DE99C99F-6147-4C7B-890C-09F6929FF364}" srcOrd="0" destOrd="0" presId="urn:microsoft.com/office/officeart/2008/layout/VerticalCurvedList"/>
    <dgm:cxn modelId="{FC2C3735-074D-4E88-9BC5-88555A7619FF}" srcId="{D8460AE8-3A3C-4614-B7B7-626CE098CEEF}" destId="{11C00F97-7049-4513-95A4-9FEAF681ACDE}" srcOrd="2" destOrd="0" parTransId="{18680D58-922E-4325-B71C-0CC934B9C251}" sibTransId="{BE8117B9-DC94-4088-815D-08D9FFEABC72}"/>
    <dgm:cxn modelId="{D0E13E94-47B3-462A-9E20-81D3DBAAF6F7}" type="presParOf" srcId="{2B8F4335-9996-4CC1-B0A2-CBA15DD0CFDA}" destId="{4C7839A9-E7CB-4DB2-9DB6-C1CFBB585C60}" srcOrd="0" destOrd="0" presId="urn:microsoft.com/office/officeart/2008/layout/VerticalCurvedList"/>
    <dgm:cxn modelId="{BD9A7D77-0D84-4873-882A-B5F7D875AECF}" type="presParOf" srcId="{4C7839A9-E7CB-4DB2-9DB6-C1CFBB585C60}" destId="{B3ACE1C4-6C1D-48AD-AD8C-52F21747ADF5}" srcOrd="0" destOrd="0" presId="urn:microsoft.com/office/officeart/2008/layout/VerticalCurvedList"/>
    <dgm:cxn modelId="{32DBF058-CD8F-4CD8-B53D-18CA02C4DCB8}" type="presParOf" srcId="{B3ACE1C4-6C1D-48AD-AD8C-52F21747ADF5}" destId="{1DE759A6-3311-430A-9B06-0FFCA5C13067}" srcOrd="0" destOrd="0" presId="urn:microsoft.com/office/officeart/2008/layout/VerticalCurvedList"/>
    <dgm:cxn modelId="{F81D110B-3706-4BA1-AFF3-6B5C9446E6D3}" type="presParOf" srcId="{B3ACE1C4-6C1D-48AD-AD8C-52F21747ADF5}" destId="{DE99C99F-6147-4C7B-890C-09F6929FF364}" srcOrd="1" destOrd="0" presId="urn:microsoft.com/office/officeart/2008/layout/VerticalCurvedList"/>
    <dgm:cxn modelId="{4E130700-A57F-493C-8C8C-C19D79607B73}" type="presParOf" srcId="{B3ACE1C4-6C1D-48AD-AD8C-52F21747ADF5}" destId="{E662DBA3-62CE-4079-AA1A-8F41203A78A4}" srcOrd="2" destOrd="0" presId="urn:microsoft.com/office/officeart/2008/layout/VerticalCurvedList"/>
    <dgm:cxn modelId="{B874FDCA-D0DA-4D50-AC9B-40D8F81F847E}" type="presParOf" srcId="{B3ACE1C4-6C1D-48AD-AD8C-52F21747ADF5}" destId="{4DF45790-E148-4EB3-A8C8-A1241EA602DD}" srcOrd="3" destOrd="0" presId="urn:microsoft.com/office/officeart/2008/layout/VerticalCurvedList"/>
    <dgm:cxn modelId="{77BD3CB1-59B8-4803-AC95-C77140A4DBA6}" type="presParOf" srcId="{4C7839A9-E7CB-4DB2-9DB6-C1CFBB585C60}" destId="{C819DAB3-72EE-45A2-8154-528A80766E42}" srcOrd="1" destOrd="0" presId="urn:microsoft.com/office/officeart/2008/layout/VerticalCurvedList"/>
    <dgm:cxn modelId="{D396DAD8-3A81-4A9A-92D9-00FCA3F1A69C}" type="presParOf" srcId="{4C7839A9-E7CB-4DB2-9DB6-C1CFBB585C60}" destId="{953F4986-8905-4928-B0EA-1AA4907DCBEC}" srcOrd="2" destOrd="0" presId="urn:microsoft.com/office/officeart/2008/layout/VerticalCurvedList"/>
    <dgm:cxn modelId="{4AF7CA81-013E-4AD8-9814-9CC3BEA144FD}" type="presParOf" srcId="{953F4986-8905-4928-B0EA-1AA4907DCBEC}" destId="{3D66D9A8-784C-4E05-815E-6163DCD8C2AA}" srcOrd="0" destOrd="0" presId="urn:microsoft.com/office/officeart/2008/layout/VerticalCurvedList"/>
    <dgm:cxn modelId="{22F68123-BE18-4FC7-9193-1D5732EC0417}" type="presParOf" srcId="{4C7839A9-E7CB-4DB2-9DB6-C1CFBB585C60}" destId="{6E33A34C-1BBE-415B-8BF2-A7386137E3A9}" srcOrd="3" destOrd="0" presId="urn:microsoft.com/office/officeart/2008/layout/VerticalCurvedList"/>
    <dgm:cxn modelId="{46D02177-0816-45AE-B76C-CDBB03CCEF34}" type="presParOf" srcId="{4C7839A9-E7CB-4DB2-9DB6-C1CFBB585C60}" destId="{4BC23E45-C304-4969-95AA-0D611B6E79E9}" srcOrd="4" destOrd="0" presId="urn:microsoft.com/office/officeart/2008/layout/VerticalCurvedList"/>
    <dgm:cxn modelId="{AF612AB5-55C2-4104-B71E-19BA29E353D8}" type="presParOf" srcId="{4BC23E45-C304-4969-95AA-0D611B6E79E9}" destId="{74DCFF87-8F0D-4A44-9F24-434CC11397EC}" srcOrd="0" destOrd="0" presId="urn:microsoft.com/office/officeart/2008/layout/VerticalCurvedList"/>
    <dgm:cxn modelId="{7D7A1EEB-F16B-4952-9BCC-233426E6BF67}" type="presParOf" srcId="{4C7839A9-E7CB-4DB2-9DB6-C1CFBB585C60}" destId="{D1A28F60-4133-44F5-A859-7BF89F43EDE6}" srcOrd="5" destOrd="0" presId="urn:microsoft.com/office/officeart/2008/layout/VerticalCurvedList"/>
    <dgm:cxn modelId="{6ED5EB55-ACAA-4E04-8B14-CB0636EE1C8D}" type="presParOf" srcId="{4C7839A9-E7CB-4DB2-9DB6-C1CFBB585C60}" destId="{E9645A56-400B-4F8E-A464-80F842E248FF}" srcOrd="6" destOrd="0" presId="urn:microsoft.com/office/officeart/2008/layout/VerticalCurvedList"/>
    <dgm:cxn modelId="{F9D9A472-0F8C-4D9B-95C9-DBE50C4DD404}" type="presParOf" srcId="{E9645A56-400B-4F8E-A464-80F842E248FF}" destId="{2DDEF69D-AA74-4D43-8E0C-446B4C3EE41E}" srcOrd="0" destOrd="0" presId="urn:microsoft.com/office/officeart/2008/layout/VerticalCurvedList"/>
    <dgm:cxn modelId="{93A6B498-84F4-480D-9312-88DAE619AEF8}" type="presParOf" srcId="{4C7839A9-E7CB-4DB2-9DB6-C1CFBB585C60}" destId="{CD98E1DC-2292-4B6E-8267-F2780E861A6A}" srcOrd="7" destOrd="0" presId="urn:microsoft.com/office/officeart/2008/layout/VerticalCurvedList"/>
    <dgm:cxn modelId="{3FE8D191-CE3D-44B8-98AF-83E5AB2BA720}" type="presParOf" srcId="{4C7839A9-E7CB-4DB2-9DB6-C1CFBB585C60}" destId="{39977D7D-A8B5-4ECA-B667-5978BDD8F688}" srcOrd="8" destOrd="0" presId="urn:microsoft.com/office/officeart/2008/layout/VerticalCurvedList"/>
    <dgm:cxn modelId="{9B39EA76-EEC7-46B5-AB9C-F7D7E2965BC5}" type="presParOf" srcId="{39977D7D-A8B5-4ECA-B667-5978BDD8F688}" destId="{E3F467A3-6E43-4F65-8A21-5E859AAD8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FC108-7A24-49EA-8DA1-D495423CC0E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DB306C5-BE81-48E3-9FEA-F6F241A3A6E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3F83D8E-6DC8-4628-8982-AE2F9A98F9E4}" type="parTrans" cxnId="{761FD437-3751-4338-AFB9-8FA71F7DEAA3}">
      <dgm:prSet/>
      <dgm:spPr/>
      <dgm:t>
        <a:bodyPr/>
        <a:lstStyle/>
        <a:p>
          <a:endParaRPr lang="en-US"/>
        </a:p>
      </dgm:t>
    </dgm:pt>
    <dgm:pt modelId="{0546ACED-1195-40D5-B284-F7B2A54D360A}" type="sibTrans" cxnId="{761FD437-3751-4338-AFB9-8FA71F7DEAA3}">
      <dgm:prSet/>
      <dgm:spPr/>
      <dgm:t>
        <a:bodyPr/>
        <a:lstStyle/>
        <a:p>
          <a:endParaRPr lang="en-US"/>
        </a:p>
      </dgm:t>
    </dgm:pt>
    <dgm:pt modelId="{0F8C89AF-4507-4EA6-BCE0-9E4F29D74B43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C296-CB7D-47BE-BFA4-A0215128E91B}" type="parTrans" cxnId="{CE8E21C5-BD39-4743-A7B0-190DAB16F6DF}">
      <dgm:prSet/>
      <dgm:spPr/>
      <dgm:t>
        <a:bodyPr/>
        <a:lstStyle/>
        <a:p>
          <a:endParaRPr lang="en-US"/>
        </a:p>
      </dgm:t>
    </dgm:pt>
    <dgm:pt modelId="{9F27890D-5ADC-4E11-A8F5-1379B145A68E}" type="sibTrans" cxnId="{CE8E21C5-BD39-4743-A7B0-190DAB16F6DF}">
      <dgm:prSet/>
      <dgm:spPr/>
      <dgm:t>
        <a:bodyPr/>
        <a:lstStyle/>
        <a:p>
          <a:endParaRPr lang="en-US"/>
        </a:p>
      </dgm:t>
    </dgm:pt>
    <dgm:pt modelId="{6A4FE341-3561-4E85-8A33-3D29E3EE54DB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9BBCCA-A3A5-4CC4-A166-D9AE29EE6993}" type="parTrans" cxnId="{2613C863-8469-4F31-9E96-F9E45313FDA2}">
      <dgm:prSet/>
      <dgm:spPr/>
      <dgm:t>
        <a:bodyPr/>
        <a:lstStyle/>
        <a:p>
          <a:endParaRPr lang="en-US"/>
        </a:p>
      </dgm:t>
    </dgm:pt>
    <dgm:pt modelId="{10F44C7F-C753-4504-8C45-9DD19075A195}" type="sibTrans" cxnId="{2613C863-8469-4F31-9E96-F9E45313FDA2}">
      <dgm:prSet/>
      <dgm:spPr/>
      <dgm:t>
        <a:bodyPr/>
        <a:lstStyle/>
        <a:p>
          <a:endParaRPr lang="en-US"/>
        </a:p>
      </dgm:t>
    </dgm:pt>
    <dgm:pt modelId="{051435DC-DDBC-414B-A399-3255530E1B9A}" type="pres">
      <dgm:prSet presAssocID="{C0DFC108-7A24-49EA-8DA1-D495423CC0EC}" presName="compositeShape" presStyleCnt="0">
        <dgm:presLayoutVars>
          <dgm:chMax val="7"/>
          <dgm:dir/>
          <dgm:resizeHandles val="exact"/>
        </dgm:presLayoutVars>
      </dgm:prSet>
      <dgm:spPr/>
    </dgm:pt>
    <dgm:pt modelId="{D9A94CE3-A27D-4353-8905-0714D1D35D47}" type="pres">
      <dgm:prSet presAssocID="{BDB306C5-BE81-48E3-9FEA-F6F241A3A6E3}" presName="circ1" presStyleLbl="vennNode1" presStyleIdx="0" presStyleCnt="3"/>
      <dgm:spPr/>
      <dgm:t>
        <a:bodyPr/>
        <a:lstStyle/>
        <a:p>
          <a:endParaRPr lang="en-US"/>
        </a:p>
      </dgm:t>
    </dgm:pt>
    <dgm:pt modelId="{6C4C7C3E-5489-4DB5-BD48-DA0A2E80E5DD}" type="pres">
      <dgm:prSet presAssocID="{BDB306C5-BE81-48E3-9FEA-F6F241A3A6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EF920-4F01-41A5-ACB0-C279C313C683}" type="pres">
      <dgm:prSet presAssocID="{0F8C89AF-4507-4EA6-BCE0-9E4F29D74B43}" presName="circ2" presStyleLbl="vennNode1" presStyleIdx="1" presStyleCnt="3"/>
      <dgm:spPr/>
      <dgm:t>
        <a:bodyPr/>
        <a:lstStyle/>
        <a:p>
          <a:endParaRPr lang="en-US"/>
        </a:p>
      </dgm:t>
    </dgm:pt>
    <dgm:pt modelId="{14999547-C6E0-4725-BF46-865CC0B9F79B}" type="pres">
      <dgm:prSet presAssocID="{0F8C89AF-4507-4EA6-BCE0-9E4F29D74B4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AFFB7-CA1F-4497-9D64-0EBC8AE2F54E}" type="pres">
      <dgm:prSet presAssocID="{6A4FE341-3561-4E85-8A33-3D29E3EE54DB}" presName="circ3" presStyleLbl="vennNode1" presStyleIdx="2" presStyleCnt="3"/>
      <dgm:spPr/>
      <dgm:t>
        <a:bodyPr/>
        <a:lstStyle/>
        <a:p>
          <a:endParaRPr lang="en-US"/>
        </a:p>
      </dgm:t>
    </dgm:pt>
    <dgm:pt modelId="{D12FA0CA-6A01-4F82-9999-A7A8DD27EF9F}" type="pres">
      <dgm:prSet presAssocID="{6A4FE341-3561-4E85-8A33-3D29E3EE54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A5E4F-13F4-4AB9-9801-614853929121}" type="presOf" srcId="{6A4FE341-3561-4E85-8A33-3D29E3EE54DB}" destId="{8BEAFFB7-CA1F-4497-9D64-0EBC8AE2F54E}" srcOrd="0" destOrd="0" presId="urn:microsoft.com/office/officeart/2005/8/layout/venn1"/>
    <dgm:cxn modelId="{D36EF919-02AD-4A03-B15E-5E4BF1D55469}" type="presOf" srcId="{BDB306C5-BE81-48E3-9FEA-F6F241A3A6E3}" destId="{D9A94CE3-A27D-4353-8905-0714D1D35D47}" srcOrd="0" destOrd="0" presId="urn:microsoft.com/office/officeart/2005/8/layout/venn1"/>
    <dgm:cxn modelId="{02B0D34B-4F20-41FD-B190-50258CCDED44}" type="presOf" srcId="{0F8C89AF-4507-4EA6-BCE0-9E4F29D74B43}" destId="{943EF920-4F01-41A5-ACB0-C279C313C683}" srcOrd="0" destOrd="0" presId="urn:microsoft.com/office/officeart/2005/8/layout/venn1"/>
    <dgm:cxn modelId="{D65F4675-ECA2-49D2-B5B7-348758915BE7}" type="presOf" srcId="{0F8C89AF-4507-4EA6-BCE0-9E4F29D74B43}" destId="{14999547-C6E0-4725-BF46-865CC0B9F79B}" srcOrd="1" destOrd="0" presId="urn:microsoft.com/office/officeart/2005/8/layout/venn1"/>
    <dgm:cxn modelId="{C79B9B43-B9C9-4D5A-AF2E-F1DAF919E934}" type="presOf" srcId="{BDB306C5-BE81-48E3-9FEA-F6F241A3A6E3}" destId="{6C4C7C3E-5489-4DB5-BD48-DA0A2E80E5DD}" srcOrd="1" destOrd="0" presId="urn:microsoft.com/office/officeart/2005/8/layout/venn1"/>
    <dgm:cxn modelId="{761FD437-3751-4338-AFB9-8FA71F7DEAA3}" srcId="{C0DFC108-7A24-49EA-8DA1-D495423CC0EC}" destId="{BDB306C5-BE81-48E3-9FEA-F6F241A3A6E3}" srcOrd="0" destOrd="0" parTransId="{B3F83D8E-6DC8-4628-8982-AE2F9A98F9E4}" sibTransId="{0546ACED-1195-40D5-B284-F7B2A54D360A}"/>
    <dgm:cxn modelId="{2613C863-8469-4F31-9E96-F9E45313FDA2}" srcId="{C0DFC108-7A24-49EA-8DA1-D495423CC0EC}" destId="{6A4FE341-3561-4E85-8A33-3D29E3EE54DB}" srcOrd="2" destOrd="0" parTransId="{609BBCCA-A3A5-4CC4-A166-D9AE29EE6993}" sibTransId="{10F44C7F-C753-4504-8C45-9DD19075A195}"/>
    <dgm:cxn modelId="{CE8E21C5-BD39-4743-A7B0-190DAB16F6DF}" srcId="{C0DFC108-7A24-49EA-8DA1-D495423CC0EC}" destId="{0F8C89AF-4507-4EA6-BCE0-9E4F29D74B43}" srcOrd="1" destOrd="0" parTransId="{EFB0C296-CB7D-47BE-BFA4-A0215128E91B}" sibTransId="{9F27890D-5ADC-4E11-A8F5-1379B145A68E}"/>
    <dgm:cxn modelId="{5EB5BEA1-1DB0-46D1-A2FE-4FEF99E9AED0}" type="presOf" srcId="{6A4FE341-3561-4E85-8A33-3D29E3EE54DB}" destId="{D12FA0CA-6A01-4F82-9999-A7A8DD27EF9F}" srcOrd="1" destOrd="0" presId="urn:microsoft.com/office/officeart/2005/8/layout/venn1"/>
    <dgm:cxn modelId="{7C7993B3-7449-4FED-BD58-72E54A2B4841}" type="presOf" srcId="{C0DFC108-7A24-49EA-8DA1-D495423CC0EC}" destId="{051435DC-DDBC-414B-A399-3255530E1B9A}" srcOrd="0" destOrd="0" presId="urn:microsoft.com/office/officeart/2005/8/layout/venn1"/>
    <dgm:cxn modelId="{CA5709FD-BC41-4206-ADCD-C61CCFA51E0C}" type="presParOf" srcId="{051435DC-DDBC-414B-A399-3255530E1B9A}" destId="{D9A94CE3-A27D-4353-8905-0714D1D35D47}" srcOrd="0" destOrd="0" presId="urn:microsoft.com/office/officeart/2005/8/layout/venn1"/>
    <dgm:cxn modelId="{0D456E79-6408-4D05-B62A-4EF7931B3E7B}" type="presParOf" srcId="{051435DC-DDBC-414B-A399-3255530E1B9A}" destId="{6C4C7C3E-5489-4DB5-BD48-DA0A2E80E5DD}" srcOrd="1" destOrd="0" presId="urn:microsoft.com/office/officeart/2005/8/layout/venn1"/>
    <dgm:cxn modelId="{A4F32D97-62BF-483F-9E7E-3957F52A8308}" type="presParOf" srcId="{051435DC-DDBC-414B-A399-3255530E1B9A}" destId="{943EF920-4F01-41A5-ACB0-C279C313C683}" srcOrd="2" destOrd="0" presId="urn:microsoft.com/office/officeart/2005/8/layout/venn1"/>
    <dgm:cxn modelId="{392B7316-29FC-4CEB-8CBC-BC56583AFA30}" type="presParOf" srcId="{051435DC-DDBC-414B-A399-3255530E1B9A}" destId="{14999547-C6E0-4725-BF46-865CC0B9F79B}" srcOrd="3" destOrd="0" presId="urn:microsoft.com/office/officeart/2005/8/layout/venn1"/>
    <dgm:cxn modelId="{C3A72FBE-10FD-49CF-98B8-A73924F7D2C3}" type="presParOf" srcId="{051435DC-DDBC-414B-A399-3255530E1B9A}" destId="{8BEAFFB7-CA1F-4497-9D64-0EBC8AE2F54E}" srcOrd="4" destOrd="0" presId="urn:microsoft.com/office/officeart/2005/8/layout/venn1"/>
    <dgm:cxn modelId="{0F089BA4-C0B3-4EEC-A5D5-E775C371D09D}" type="presParOf" srcId="{051435DC-DDBC-414B-A399-3255530E1B9A}" destId="{D12FA0CA-6A01-4F82-9999-A7A8DD27EF9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DFDA6-50B9-42EB-8975-18C02C7780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AC20A-DDEF-4286-91B1-C27333770D86}">
      <dgm:prSet phldrT="[Text]" custT="1"/>
      <dgm:spPr/>
      <dgm:t>
        <a:bodyPr/>
        <a:lstStyle/>
        <a:p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6470D69-B670-4C83-B88A-DED68B291DB8}" type="parTrans" cxnId="{E1CC26E1-E504-4935-B177-31D49CFE7DBF}">
      <dgm:prSet/>
      <dgm:spPr/>
      <dgm:t>
        <a:bodyPr/>
        <a:lstStyle/>
        <a:p>
          <a:endParaRPr lang="en-US"/>
        </a:p>
      </dgm:t>
    </dgm:pt>
    <dgm:pt modelId="{1FE97428-B0BB-4FF5-923A-6789DB934EC5}" type="sibTrans" cxnId="{E1CC26E1-E504-4935-B177-31D49CFE7DBF}">
      <dgm:prSet/>
      <dgm:spPr/>
      <dgm:t>
        <a:bodyPr/>
        <a:lstStyle/>
        <a:p>
          <a:endParaRPr lang="en-US"/>
        </a:p>
      </dgm:t>
    </dgm:pt>
    <dgm:pt modelId="{802C565E-F7BA-4316-A535-0BF8A0856A13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dirty="0"/>
        </a:p>
      </dgm:t>
    </dgm:pt>
    <dgm:pt modelId="{CDB046D9-FD81-4B61-A5EF-392070D027FA}" type="parTrans" cxnId="{A7F4EB7E-0090-4810-BFB7-43B4D5AA9AD1}">
      <dgm:prSet/>
      <dgm:spPr/>
      <dgm:t>
        <a:bodyPr/>
        <a:lstStyle/>
        <a:p>
          <a:endParaRPr lang="en-US"/>
        </a:p>
      </dgm:t>
    </dgm:pt>
    <dgm:pt modelId="{4252BA73-5E98-4180-B701-CF0B1F5D974C}" type="sibTrans" cxnId="{A7F4EB7E-0090-4810-BFB7-43B4D5AA9AD1}">
      <dgm:prSet/>
      <dgm:spPr/>
      <dgm:t>
        <a:bodyPr/>
        <a:lstStyle/>
        <a:p>
          <a:endParaRPr lang="en-US"/>
        </a:p>
      </dgm:t>
    </dgm:pt>
    <dgm:pt modelId="{069D7E17-75BB-4C85-98A4-E4D41F7CDE0D}">
      <dgm:prSet phldrT="[Text]" custT="1"/>
      <dgm:spPr/>
      <dgm:t>
        <a:bodyPr/>
        <a:lstStyle/>
        <a:p>
          <a:pPr algn="l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dirty="0"/>
        </a:p>
      </dgm:t>
    </dgm:pt>
    <dgm:pt modelId="{9B2D4B58-12ED-4A3E-92DA-BE99E7AFBFCE}" type="parTrans" cxnId="{89E17D50-396E-4390-9C3C-65B9109CE0C8}">
      <dgm:prSet/>
      <dgm:spPr/>
      <dgm:t>
        <a:bodyPr/>
        <a:lstStyle/>
        <a:p>
          <a:endParaRPr lang="en-US"/>
        </a:p>
      </dgm:t>
    </dgm:pt>
    <dgm:pt modelId="{7FDF2F6D-67C4-453C-8715-8FB00CDC63CF}" type="sibTrans" cxnId="{89E17D50-396E-4390-9C3C-65B9109CE0C8}">
      <dgm:prSet/>
      <dgm:spPr/>
      <dgm:t>
        <a:bodyPr/>
        <a:lstStyle/>
        <a:p>
          <a:endParaRPr lang="en-US"/>
        </a:p>
      </dgm:t>
    </dgm:pt>
    <dgm:pt modelId="{DA25CFF5-3F40-4C27-96B6-FA28DE8E01E3}">
      <dgm:prSet phldrT="[Text]"/>
      <dgm:spPr/>
      <dgm:t>
        <a:bodyPr/>
        <a:lstStyle/>
        <a:p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114208F-BA51-46FE-8C03-B60D8D607983}" type="parTrans" cxnId="{34ACBDD0-2A15-4326-ADD2-826D1FC37B1C}">
      <dgm:prSet/>
      <dgm:spPr/>
      <dgm:t>
        <a:bodyPr/>
        <a:lstStyle/>
        <a:p>
          <a:endParaRPr lang="en-US"/>
        </a:p>
      </dgm:t>
    </dgm:pt>
    <dgm:pt modelId="{E91988F8-4817-48B6-A8CE-34E410081B93}" type="sibTrans" cxnId="{34ACBDD0-2A15-4326-ADD2-826D1FC37B1C}">
      <dgm:prSet/>
      <dgm:spPr/>
      <dgm:t>
        <a:bodyPr/>
        <a:lstStyle/>
        <a:p>
          <a:endParaRPr lang="en-US"/>
        </a:p>
      </dgm:t>
    </dgm:pt>
    <dgm:pt modelId="{1BA58D27-3A81-480B-AD1D-4CAB5EDDD201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dirty="0"/>
        </a:p>
      </dgm:t>
    </dgm:pt>
    <dgm:pt modelId="{A78D0FF9-0E8E-420C-AD53-B479E0B88397}" type="parTrans" cxnId="{FEF348F4-91B4-41F3-BBEF-96545946C843}">
      <dgm:prSet/>
      <dgm:spPr/>
      <dgm:t>
        <a:bodyPr/>
        <a:lstStyle/>
        <a:p>
          <a:endParaRPr lang="en-US"/>
        </a:p>
      </dgm:t>
    </dgm:pt>
    <dgm:pt modelId="{46C4392D-F208-4929-86C2-2A3174960F69}" type="sibTrans" cxnId="{FEF348F4-91B4-41F3-BBEF-96545946C843}">
      <dgm:prSet/>
      <dgm:spPr/>
      <dgm:t>
        <a:bodyPr/>
        <a:lstStyle/>
        <a:p>
          <a:endParaRPr lang="en-US"/>
        </a:p>
      </dgm:t>
    </dgm:pt>
    <dgm:pt modelId="{717E29B9-C034-4D49-A4E4-8A421A50BEEE}">
      <dgm:prSet phldrT="[Text]" custT="1"/>
      <dgm:spPr/>
      <dgm:t>
        <a:bodyPr/>
        <a:lstStyle/>
        <a:p>
          <a:pPr algn="just"/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dirty="0"/>
        </a:p>
      </dgm:t>
    </dgm:pt>
    <dgm:pt modelId="{39ACD9CF-D22D-44F0-AF8D-BC016D6659CC}" type="parTrans" cxnId="{98B6D86F-EC93-49A7-96CE-38266EA6DE48}">
      <dgm:prSet/>
      <dgm:spPr/>
      <dgm:t>
        <a:bodyPr/>
        <a:lstStyle/>
        <a:p>
          <a:endParaRPr lang="en-US"/>
        </a:p>
      </dgm:t>
    </dgm:pt>
    <dgm:pt modelId="{D099D952-80CA-43DB-BF4A-C2EA8D69D8CF}" type="sibTrans" cxnId="{98B6D86F-EC93-49A7-96CE-38266EA6DE48}">
      <dgm:prSet/>
      <dgm:spPr/>
      <dgm:t>
        <a:bodyPr/>
        <a:lstStyle/>
        <a:p>
          <a:endParaRPr lang="en-US"/>
        </a:p>
      </dgm:t>
    </dgm:pt>
    <dgm:pt modelId="{0CCEA4BE-2FBE-4F68-B380-5E02450876D5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10D2451F-354A-43CD-B85A-D3FC31DFB170}" type="parTrans" cxnId="{369DF3A1-D182-4C81-BADF-590E9013640F}">
      <dgm:prSet/>
      <dgm:spPr/>
      <dgm:t>
        <a:bodyPr/>
        <a:lstStyle/>
        <a:p>
          <a:endParaRPr lang="en-US"/>
        </a:p>
      </dgm:t>
    </dgm:pt>
    <dgm:pt modelId="{32AD21D0-6335-41D6-9E99-4629073AE48D}" type="sibTrans" cxnId="{369DF3A1-D182-4C81-BADF-590E9013640F}">
      <dgm:prSet/>
      <dgm:spPr/>
      <dgm:t>
        <a:bodyPr/>
        <a:lstStyle/>
        <a:p>
          <a:endParaRPr lang="en-US"/>
        </a:p>
      </dgm:t>
    </dgm:pt>
    <dgm:pt modelId="{E6FC3601-E310-4FE2-97F8-56CC26F4430F}">
      <dgm:prSet phldrT="[Text]" custT="1"/>
      <dgm:spPr/>
      <dgm:t>
        <a:bodyPr/>
        <a:lstStyle/>
        <a:p>
          <a:pPr algn="just"/>
          <a:endParaRPr lang="en-US" sz="1800" dirty="0"/>
        </a:p>
      </dgm:t>
    </dgm:pt>
    <dgm:pt modelId="{955153E1-A83C-4A13-9864-84F6C558C172}" type="parTrans" cxnId="{7D6BFE35-9B8B-431D-B0DC-406DC6454280}">
      <dgm:prSet/>
      <dgm:spPr/>
      <dgm:t>
        <a:bodyPr/>
        <a:lstStyle/>
        <a:p>
          <a:endParaRPr lang="en-US"/>
        </a:p>
      </dgm:t>
    </dgm:pt>
    <dgm:pt modelId="{DD9B3E5D-15C9-4FF1-B4B4-597B92CDD3B7}" type="sibTrans" cxnId="{7D6BFE35-9B8B-431D-B0DC-406DC6454280}">
      <dgm:prSet/>
      <dgm:spPr/>
      <dgm:t>
        <a:bodyPr/>
        <a:lstStyle/>
        <a:p>
          <a:endParaRPr lang="en-US"/>
        </a:p>
      </dgm:t>
    </dgm:pt>
    <dgm:pt modelId="{025C1F8E-47A5-4937-A1E7-5EDC2D3D1B2C}" type="pres">
      <dgm:prSet presAssocID="{93FDFDA6-50B9-42EB-8975-18C02C7780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5A19F-E169-42E5-82F1-D477617C2DA0}" type="pres">
      <dgm:prSet presAssocID="{4A7AC20A-DDEF-4286-91B1-C27333770D86}" presName="composite" presStyleCnt="0"/>
      <dgm:spPr/>
    </dgm:pt>
    <dgm:pt modelId="{0C4B48D0-7DD6-4C4E-AB56-DADB6E88117A}" type="pres">
      <dgm:prSet presAssocID="{4A7AC20A-DDEF-4286-91B1-C27333770D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4B7B-E26B-497A-87CB-9DA9F8F44369}" type="pres">
      <dgm:prSet presAssocID="{4A7AC20A-DDEF-4286-91B1-C27333770D8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8D37F-887C-43ED-87BD-4EBF7A86A924}" type="pres">
      <dgm:prSet presAssocID="{1FE97428-B0BB-4FF5-923A-6789DB934EC5}" presName="space" presStyleCnt="0"/>
      <dgm:spPr/>
    </dgm:pt>
    <dgm:pt modelId="{F455877F-1AB3-41F9-8F0D-CCF4ED013846}" type="pres">
      <dgm:prSet presAssocID="{DA25CFF5-3F40-4C27-96B6-FA28DE8E01E3}" presName="composite" presStyleCnt="0"/>
      <dgm:spPr/>
    </dgm:pt>
    <dgm:pt modelId="{4D55E756-30FE-42EC-A7D4-E995A353A2F9}" type="pres">
      <dgm:prSet presAssocID="{DA25CFF5-3F40-4C27-96B6-FA28DE8E01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F3500-FFA4-4254-9B24-42868DCB348B}" type="pres">
      <dgm:prSet presAssocID="{DA25CFF5-3F40-4C27-96B6-FA28DE8E01E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DF3A1-D182-4C81-BADF-590E9013640F}" srcId="{4A7AC20A-DDEF-4286-91B1-C27333770D86}" destId="{0CCEA4BE-2FBE-4F68-B380-5E02450876D5}" srcOrd="1" destOrd="0" parTransId="{10D2451F-354A-43CD-B85A-D3FC31DFB170}" sibTransId="{32AD21D0-6335-41D6-9E99-4629073AE48D}"/>
    <dgm:cxn modelId="{BA68F8C0-705E-4C58-BE0B-AE7CF5B7F05E}" type="presOf" srcId="{069D7E17-75BB-4C85-98A4-E4D41F7CDE0D}" destId="{833D4B7B-E26B-497A-87CB-9DA9F8F44369}" srcOrd="0" destOrd="2" presId="urn:microsoft.com/office/officeart/2005/8/layout/hList1"/>
    <dgm:cxn modelId="{E76F4321-415B-47E2-B2B8-A7F038C3E4A7}" type="presOf" srcId="{802C565E-F7BA-4316-A535-0BF8A0856A13}" destId="{833D4B7B-E26B-497A-87CB-9DA9F8F44369}" srcOrd="0" destOrd="0" presId="urn:microsoft.com/office/officeart/2005/8/layout/hList1"/>
    <dgm:cxn modelId="{9D81935C-8190-425F-8054-E26728D991D8}" type="presOf" srcId="{DA25CFF5-3F40-4C27-96B6-FA28DE8E01E3}" destId="{4D55E756-30FE-42EC-A7D4-E995A353A2F9}" srcOrd="0" destOrd="0" presId="urn:microsoft.com/office/officeart/2005/8/layout/hList1"/>
    <dgm:cxn modelId="{7D6BFE35-9B8B-431D-B0DC-406DC6454280}" srcId="{DA25CFF5-3F40-4C27-96B6-FA28DE8E01E3}" destId="{E6FC3601-E310-4FE2-97F8-56CC26F4430F}" srcOrd="1" destOrd="0" parTransId="{955153E1-A83C-4A13-9864-84F6C558C172}" sibTransId="{DD9B3E5D-15C9-4FF1-B4B4-597B92CDD3B7}"/>
    <dgm:cxn modelId="{13E1E4BB-2308-4510-8DA3-A6ED243D960C}" type="presOf" srcId="{717E29B9-C034-4D49-A4E4-8A421A50BEEE}" destId="{1EFF3500-FFA4-4254-9B24-42868DCB348B}" srcOrd="0" destOrd="2" presId="urn:microsoft.com/office/officeart/2005/8/layout/hList1"/>
    <dgm:cxn modelId="{98B6D86F-EC93-49A7-96CE-38266EA6DE48}" srcId="{DA25CFF5-3F40-4C27-96B6-FA28DE8E01E3}" destId="{717E29B9-C034-4D49-A4E4-8A421A50BEEE}" srcOrd="2" destOrd="0" parTransId="{39ACD9CF-D22D-44F0-AF8D-BC016D6659CC}" sibTransId="{D099D952-80CA-43DB-BF4A-C2EA8D69D8CF}"/>
    <dgm:cxn modelId="{34ACBDD0-2A15-4326-ADD2-826D1FC37B1C}" srcId="{93FDFDA6-50B9-42EB-8975-18C02C7780BB}" destId="{DA25CFF5-3F40-4C27-96B6-FA28DE8E01E3}" srcOrd="1" destOrd="0" parTransId="{8114208F-BA51-46FE-8C03-B60D8D607983}" sibTransId="{E91988F8-4817-48B6-A8CE-34E410081B93}"/>
    <dgm:cxn modelId="{B35B0C22-A3E9-4F20-B7D6-71616631733C}" type="presOf" srcId="{0CCEA4BE-2FBE-4F68-B380-5E02450876D5}" destId="{833D4B7B-E26B-497A-87CB-9DA9F8F44369}" srcOrd="0" destOrd="1" presId="urn:microsoft.com/office/officeart/2005/8/layout/hList1"/>
    <dgm:cxn modelId="{89E17D50-396E-4390-9C3C-65B9109CE0C8}" srcId="{4A7AC20A-DDEF-4286-91B1-C27333770D86}" destId="{069D7E17-75BB-4C85-98A4-E4D41F7CDE0D}" srcOrd="2" destOrd="0" parTransId="{9B2D4B58-12ED-4A3E-92DA-BE99E7AFBFCE}" sibTransId="{7FDF2F6D-67C4-453C-8715-8FB00CDC63CF}"/>
    <dgm:cxn modelId="{46478E6F-7C11-4EEA-B8DB-786DCD613DE9}" type="presOf" srcId="{E6FC3601-E310-4FE2-97F8-56CC26F4430F}" destId="{1EFF3500-FFA4-4254-9B24-42868DCB348B}" srcOrd="0" destOrd="1" presId="urn:microsoft.com/office/officeart/2005/8/layout/hList1"/>
    <dgm:cxn modelId="{E1CC26E1-E504-4935-B177-31D49CFE7DBF}" srcId="{93FDFDA6-50B9-42EB-8975-18C02C7780BB}" destId="{4A7AC20A-DDEF-4286-91B1-C27333770D86}" srcOrd="0" destOrd="0" parTransId="{F6470D69-B670-4C83-B88A-DED68B291DB8}" sibTransId="{1FE97428-B0BB-4FF5-923A-6789DB934EC5}"/>
    <dgm:cxn modelId="{A7F4EB7E-0090-4810-BFB7-43B4D5AA9AD1}" srcId="{4A7AC20A-DDEF-4286-91B1-C27333770D86}" destId="{802C565E-F7BA-4316-A535-0BF8A0856A13}" srcOrd="0" destOrd="0" parTransId="{CDB046D9-FD81-4B61-A5EF-392070D027FA}" sibTransId="{4252BA73-5E98-4180-B701-CF0B1F5D974C}"/>
    <dgm:cxn modelId="{FEF348F4-91B4-41F3-BBEF-96545946C843}" srcId="{DA25CFF5-3F40-4C27-96B6-FA28DE8E01E3}" destId="{1BA58D27-3A81-480B-AD1D-4CAB5EDDD201}" srcOrd="0" destOrd="0" parTransId="{A78D0FF9-0E8E-420C-AD53-B479E0B88397}" sibTransId="{46C4392D-F208-4929-86C2-2A3174960F69}"/>
    <dgm:cxn modelId="{E5C43CD3-F29D-4EA5-8AE8-B52F98755BB4}" type="presOf" srcId="{1BA58D27-3A81-480B-AD1D-4CAB5EDDD201}" destId="{1EFF3500-FFA4-4254-9B24-42868DCB348B}" srcOrd="0" destOrd="0" presId="urn:microsoft.com/office/officeart/2005/8/layout/hList1"/>
    <dgm:cxn modelId="{1EACED3E-A3B5-45FF-9AA9-C9EE0DDA91FF}" type="presOf" srcId="{4A7AC20A-DDEF-4286-91B1-C27333770D86}" destId="{0C4B48D0-7DD6-4C4E-AB56-DADB6E88117A}" srcOrd="0" destOrd="0" presId="urn:microsoft.com/office/officeart/2005/8/layout/hList1"/>
    <dgm:cxn modelId="{66570A5E-BF54-47FA-A50D-7D95D6A1733C}" type="presOf" srcId="{93FDFDA6-50B9-42EB-8975-18C02C7780BB}" destId="{025C1F8E-47A5-4937-A1E7-5EDC2D3D1B2C}" srcOrd="0" destOrd="0" presId="urn:microsoft.com/office/officeart/2005/8/layout/hList1"/>
    <dgm:cxn modelId="{2E639DB7-A1D3-402A-B818-263E59FA3DBF}" type="presParOf" srcId="{025C1F8E-47A5-4937-A1E7-5EDC2D3D1B2C}" destId="{B8E5A19F-E169-42E5-82F1-D477617C2DA0}" srcOrd="0" destOrd="0" presId="urn:microsoft.com/office/officeart/2005/8/layout/hList1"/>
    <dgm:cxn modelId="{67863731-D217-4437-AA67-95859AEC6782}" type="presParOf" srcId="{B8E5A19F-E169-42E5-82F1-D477617C2DA0}" destId="{0C4B48D0-7DD6-4C4E-AB56-DADB6E88117A}" srcOrd="0" destOrd="0" presId="urn:microsoft.com/office/officeart/2005/8/layout/hList1"/>
    <dgm:cxn modelId="{122B4087-57F5-4951-9D3F-8EDAABD4DD18}" type="presParOf" srcId="{B8E5A19F-E169-42E5-82F1-D477617C2DA0}" destId="{833D4B7B-E26B-497A-87CB-9DA9F8F44369}" srcOrd="1" destOrd="0" presId="urn:microsoft.com/office/officeart/2005/8/layout/hList1"/>
    <dgm:cxn modelId="{0F520994-91E0-4145-8492-B79EB33995A8}" type="presParOf" srcId="{025C1F8E-47A5-4937-A1E7-5EDC2D3D1B2C}" destId="{15F8D37F-887C-43ED-87BD-4EBF7A86A924}" srcOrd="1" destOrd="0" presId="urn:microsoft.com/office/officeart/2005/8/layout/hList1"/>
    <dgm:cxn modelId="{102DD132-04C6-49FA-A7D8-26B74C80224E}" type="presParOf" srcId="{025C1F8E-47A5-4937-A1E7-5EDC2D3D1B2C}" destId="{F455877F-1AB3-41F9-8F0D-CCF4ED013846}" srcOrd="2" destOrd="0" presId="urn:microsoft.com/office/officeart/2005/8/layout/hList1"/>
    <dgm:cxn modelId="{F91E8EC9-A5E7-4DBE-A2EF-CC924AFADB86}" type="presParOf" srcId="{F455877F-1AB3-41F9-8F0D-CCF4ED013846}" destId="{4D55E756-30FE-42EC-A7D4-E995A353A2F9}" srcOrd="0" destOrd="0" presId="urn:microsoft.com/office/officeart/2005/8/layout/hList1"/>
    <dgm:cxn modelId="{E70A1FF7-E8D8-4FB9-B1F0-4C6B9FE2BEDB}" type="presParOf" srcId="{F455877F-1AB3-41F9-8F0D-CCF4ED013846}" destId="{1EFF3500-FFA4-4254-9B24-42868DCB34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335A8-A927-4A75-922C-8DAD8B6D7CA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20B60-2824-49B3-9E4F-0FE670AEA2F6}">
      <dgm:prSet phldrT="[Text]" custT="1"/>
      <dgm:spPr/>
      <dgm:t>
        <a:bodyPr/>
        <a:lstStyle/>
        <a:p>
          <a:r>
            <a:rPr lang="en-US" sz="2000" b="1" dirty="0" err="1" smtClean="0"/>
            <a:t>Mở</a:t>
          </a:r>
          <a:r>
            <a:rPr lang="en-US" sz="2000" b="1" dirty="0" smtClean="0"/>
            <a:t> </a:t>
          </a:r>
          <a:r>
            <a:rPr lang="en-US" sz="2000" b="1" dirty="0" err="1" smtClean="0"/>
            <a:t>rộng</a:t>
          </a:r>
          <a:endParaRPr lang="en-US" sz="2000" b="1" dirty="0"/>
        </a:p>
      </dgm:t>
    </dgm:pt>
    <dgm:pt modelId="{A79C8DCD-CEA6-4A42-B2D9-BC158293BB10}" type="parTrans" cxnId="{A48CA82D-7782-4BFA-B404-2B593E12D682}">
      <dgm:prSet/>
      <dgm:spPr/>
      <dgm:t>
        <a:bodyPr/>
        <a:lstStyle/>
        <a:p>
          <a:endParaRPr lang="en-US"/>
        </a:p>
      </dgm:t>
    </dgm:pt>
    <dgm:pt modelId="{5A9A201D-BE18-422F-ACBD-CFB2D1AA1F29}" type="sibTrans" cxnId="{A48CA82D-7782-4BFA-B404-2B593E12D682}">
      <dgm:prSet/>
      <dgm:spPr/>
      <dgm:t>
        <a:bodyPr/>
        <a:lstStyle/>
        <a:p>
          <a:endParaRPr lang="en-US"/>
        </a:p>
      </dgm:t>
    </dgm:pt>
    <dgm:pt modelId="{C91ECB47-C3F8-4210-A2DD-36F3064811D0}">
      <dgm:prSet phldrT="[Text]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6D3DE7-26D6-4EAA-9FAE-00D45F1E488F}" type="parTrans" cxnId="{4A89B447-9F70-408B-A755-FBD60596D670}">
      <dgm:prSet/>
      <dgm:spPr/>
      <dgm:t>
        <a:bodyPr/>
        <a:lstStyle/>
        <a:p>
          <a:endParaRPr lang="en-US"/>
        </a:p>
      </dgm:t>
    </dgm:pt>
    <dgm:pt modelId="{F52DE1AB-E7FD-41E7-BA62-B141EAAFDE7A}" type="sibTrans" cxnId="{4A89B447-9F70-408B-A755-FBD60596D670}">
      <dgm:prSet/>
      <dgm:spPr/>
      <dgm:t>
        <a:bodyPr/>
        <a:lstStyle/>
        <a:p>
          <a:endParaRPr lang="en-US"/>
        </a:p>
      </dgm:t>
    </dgm:pt>
    <dgm:pt modelId="{5509A1AE-2F65-49A9-A8C5-B81F4C5AE5F6}">
      <dgm:prSet phldrT="[Text]" custT="1"/>
      <dgm:spPr/>
      <dgm:t>
        <a:bodyPr/>
        <a:lstStyle/>
        <a:p>
          <a:pPr algn="just"/>
          <a:r>
            <a:rPr lang="vi-VN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FF351C2-FED0-4CDE-B433-926427786119}" type="parTrans" cxnId="{311E5088-BF76-4C2B-85D4-7C475D625846}">
      <dgm:prSet/>
      <dgm:spPr/>
      <dgm:t>
        <a:bodyPr/>
        <a:lstStyle/>
        <a:p>
          <a:endParaRPr lang="en-US"/>
        </a:p>
      </dgm:t>
    </dgm:pt>
    <dgm:pt modelId="{B6470986-3353-487E-BCDE-E18A5471B0C8}" type="sibTrans" cxnId="{311E5088-BF76-4C2B-85D4-7C475D625846}">
      <dgm:prSet/>
      <dgm:spPr/>
      <dgm:t>
        <a:bodyPr/>
        <a:lstStyle/>
        <a:p>
          <a:endParaRPr lang="en-US"/>
        </a:p>
      </dgm:t>
    </dgm:pt>
    <dgm:pt modelId="{C0323981-AA6B-4186-8FD3-4058BC25B7A2}">
      <dgm:prSet phldrT="[Text]" custT="1"/>
      <dgm:spPr/>
      <dgm:t>
        <a:bodyPr/>
        <a:lstStyle/>
        <a:p>
          <a:r>
            <a:rPr lang="en-US" sz="2000" b="1" dirty="0" err="1" smtClean="0"/>
            <a:t>Hạn</a:t>
          </a:r>
          <a:r>
            <a:rPr lang="en-US" sz="2000" b="1" dirty="0" smtClean="0"/>
            <a:t> </a:t>
          </a:r>
          <a:r>
            <a:rPr lang="en-US" sz="2000" b="1" dirty="0" err="1" smtClean="0"/>
            <a:t>chế</a:t>
          </a:r>
          <a:endParaRPr lang="en-US" sz="2000" b="1" dirty="0"/>
        </a:p>
      </dgm:t>
    </dgm:pt>
    <dgm:pt modelId="{3D1D404A-48A4-4C21-9925-4D260B68B642}" type="parTrans" cxnId="{AAF61EED-238F-424B-9215-98B8BE3E462A}">
      <dgm:prSet/>
      <dgm:spPr/>
      <dgm:t>
        <a:bodyPr/>
        <a:lstStyle/>
        <a:p>
          <a:endParaRPr lang="en-US"/>
        </a:p>
      </dgm:t>
    </dgm:pt>
    <dgm:pt modelId="{08D25C55-642C-4617-BD17-FE2EEF3B4F5E}" type="sibTrans" cxnId="{AAF61EED-238F-424B-9215-98B8BE3E462A}">
      <dgm:prSet/>
      <dgm:spPr/>
      <dgm:t>
        <a:bodyPr/>
        <a:lstStyle/>
        <a:p>
          <a:endParaRPr lang="en-US"/>
        </a:p>
      </dgm:t>
    </dgm:pt>
    <dgm:pt modelId="{0A3E5851-533A-45BE-A2AA-04F7997A3B8F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11BB75-D938-42F8-AACC-E5C2BCBC1F7E}" type="parTrans" cxnId="{BEE16A0B-97C5-4579-AF33-99FF1C5A5CA1}">
      <dgm:prSet/>
      <dgm:spPr/>
      <dgm:t>
        <a:bodyPr/>
        <a:lstStyle/>
        <a:p>
          <a:endParaRPr lang="en-US"/>
        </a:p>
      </dgm:t>
    </dgm:pt>
    <dgm:pt modelId="{908665BF-5EEA-4157-9A3E-ABFE02036AC5}" type="sibTrans" cxnId="{BEE16A0B-97C5-4579-AF33-99FF1C5A5CA1}">
      <dgm:prSet/>
      <dgm:spPr/>
      <dgm:t>
        <a:bodyPr/>
        <a:lstStyle/>
        <a:p>
          <a:endParaRPr lang="en-US"/>
        </a:p>
      </dgm:t>
    </dgm:pt>
    <dgm:pt modelId="{0E55D54A-0179-4EB9-9BC8-75532B5B7067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BA2BF8C-A8E2-4CC5-8387-E1E055285083}" type="parTrans" cxnId="{E5FE3577-9CDB-42E5-BB09-1F04C10A2A83}">
      <dgm:prSet/>
      <dgm:spPr/>
      <dgm:t>
        <a:bodyPr/>
        <a:lstStyle/>
        <a:p>
          <a:endParaRPr lang="en-US"/>
        </a:p>
      </dgm:t>
    </dgm:pt>
    <dgm:pt modelId="{F5AD471A-BFA5-4E8C-A2CC-76ABCE46F2CD}" type="sibTrans" cxnId="{E5FE3577-9CDB-42E5-BB09-1F04C10A2A83}">
      <dgm:prSet/>
      <dgm:spPr/>
      <dgm:t>
        <a:bodyPr/>
        <a:lstStyle/>
        <a:p>
          <a:endParaRPr lang="en-US"/>
        </a:p>
      </dgm:t>
    </dgm:pt>
    <dgm:pt modelId="{032CBAF9-3ECB-480D-A3DF-78C2007B487D}">
      <dgm:prSet phldrT="[Text]" custT="1"/>
      <dgm:spPr/>
      <dgm:t>
        <a:bodyPr/>
        <a:lstStyle/>
        <a:p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29C4FF-3EFD-4FAE-847C-B509637B6B6A}" type="parTrans" cxnId="{A8A90164-CF42-4925-AD79-C4C31EA4D874}">
      <dgm:prSet/>
      <dgm:spPr/>
      <dgm:t>
        <a:bodyPr/>
        <a:lstStyle/>
        <a:p>
          <a:endParaRPr lang="en-US"/>
        </a:p>
      </dgm:t>
    </dgm:pt>
    <dgm:pt modelId="{27C0D95A-E69F-4326-B45F-EF07B4FE114D}" type="sibTrans" cxnId="{A8A90164-CF42-4925-AD79-C4C31EA4D874}">
      <dgm:prSet/>
      <dgm:spPr/>
      <dgm:t>
        <a:bodyPr/>
        <a:lstStyle/>
        <a:p>
          <a:endParaRPr lang="en-US"/>
        </a:p>
      </dgm:t>
    </dgm:pt>
    <dgm:pt modelId="{9A0E4EDA-1781-4560-945A-822662C4CD9A}" type="pres">
      <dgm:prSet presAssocID="{2E6335A8-A927-4A75-922C-8DAD8B6D7C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513BE0-3302-4D20-88C8-5D93723FC1C4}" type="pres">
      <dgm:prSet presAssocID="{4D620B60-2824-49B3-9E4F-0FE670AEA2F6}" presName="linNode" presStyleCnt="0"/>
      <dgm:spPr/>
    </dgm:pt>
    <dgm:pt modelId="{5F8E143D-DA81-4ACF-BE73-88C8DA8D7DCF}" type="pres">
      <dgm:prSet presAssocID="{4D620B60-2824-49B3-9E4F-0FE670AEA2F6}" presName="parentText" presStyleLbl="node1" presStyleIdx="0" presStyleCnt="2" custScaleX="66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69145-31F5-4068-AF85-AD4B3F9C8AD8}" type="pres">
      <dgm:prSet presAssocID="{4D620B60-2824-49B3-9E4F-0FE670AEA2F6}" presName="descendantText" presStyleLbl="alignAccFollowNode1" presStyleIdx="0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E261E-812F-43C9-89F0-DE6694FE2040}" type="pres">
      <dgm:prSet presAssocID="{5A9A201D-BE18-422F-ACBD-CFB2D1AA1F29}" presName="sp" presStyleCnt="0"/>
      <dgm:spPr/>
    </dgm:pt>
    <dgm:pt modelId="{77213CB4-A968-4B76-8456-623888BEE28B}" type="pres">
      <dgm:prSet presAssocID="{C0323981-AA6B-4186-8FD3-4058BC25B7A2}" presName="linNode" presStyleCnt="0"/>
      <dgm:spPr/>
    </dgm:pt>
    <dgm:pt modelId="{59ECDA7E-6D44-4E19-986E-01BBA2C8EFDA}" type="pres">
      <dgm:prSet presAssocID="{C0323981-AA6B-4186-8FD3-4058BC25B7A2}" presName="parentText" presStyleLbl="node1" presStyleIdx="1" presStyleCnt="2" custScaleX="662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41C8B-2597-41CB-9974-F3E302B634A7}" type="pres">
      <dgm:prSet presAssocID="{C0323981-AA6B-4186-8FD3-4058BC25B7A2}" presName="descendantText" presStyleLbl="alignAccFollowNode1" presStyleIdx="1" presStyleCnt="2" custScaleX="121734" custScaleY="114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7A04E1-F2FE-4DFE-A663-69FE1EB8A258}" type="presOf" srcId="{2E6335A8-A927-4A75-922C-8DAD8B6D7CA0}" destId="{9A0E4EDA-1781-4560-945A-822662C4CD9A}" srcOrd="0" destOrd="0" presId="urn:microsoft.com/office/officeart/2005/8/layout/vList5"/>
    <dgm:cxn modelId="{311E5088-BF76-4C2B-85D4-7C475D625846}" srcId="{4D620B60-2824-49B3-9E4F-0FE670AEA2F6}" destId="{5509A1AE-2F65-49A9-A8C5-B81F4C5AE5F6}" srcOrd="1" destOrd="0" parTransId="{AFF351C2-FED0-4CDE-B433-926427786119}" sibTransId="{B6470986-3353-487E-BCDE-E18A5471B0C8}"/>
    <dgm:cxn modelId="{4A89B447-9F70-408B-A755-FBD60596D670}" srcId="{4D620B60-2824-49B3-9E4F-0FE670AEA2F6}" destId="{C91ECB47-C3F8-4210-A2DD-36F3064811D0}" srcOrd="0" destOrd="0" parTransId="{386D3DE7-26D6-4EAA-9FAE-00D45F1E488F}" sibTransId="{F52DE1AB-E7FD-41E7-BA62-B141EAAFDE7A}"/>
    <dgm:cxn modelId="{A4D4CEF2-A3D7-4FC0-9405-EEB14DB8075E}" type="presOf" srcId="{5509A1AE-2F65-49A9-A8C5-B81F4C5AE5F6}" destId="{E1269145-31F5-4068-AF85-AD4B3F9C8AD8}" srcOrd="0" destOrd="1" presId="urn:microsoft.com/office/officeart/2005/8/layout/vList5"/>
    <dgm:cxn modelId="{E5FE3577-9CDB-42E5-BB09-1F04C10A2A83}" srcId="{C0323981-AA6B-4186-8FD3-4058BC25B7A2}" destId="{0E55D54A-0179-4EB9-9BC8-75532B5B7067}" srcOrd="1" destOrd="0" parTransId="{2BA2BF8C-A8E2-4CC5-8387-E1E055285083}" sibTransId="{F5AD471A-BFA5-4E8C-A2CC-76ABCE46F2CD}"/>
    <dgm:cxn modelId="{AAF61EED-238F-424B-9215-98B8BE3E462A}" srcId="{2E6335A8-A927-4A75-922C-8DAD8B6D7CA0}" destId="{C0323981-AA6B-4186-8FD3-4058BC25B7A2}" srcOrd="1" destOrd="0" parTransId="{3D1D404A-48A4-4C21-9925-4D260B68B642}" sibTransId="{08D25C55-642C-4617-BD17-FE2EEF3B4F5E}"/>
    <dgm:cxn modelId="{16B93018-AD0F-4BEB-BE5D-6F44A6FD0912}" type="presOf" srcId="{4D620B60-2824-49B3-9E4F-0FE670AEA2F6}" destId="{5F8E143D-DA81-4ACF-BE73-88C8DA8D7DCF}" srcOrd="0" destOrd="0" presId="urn:microsoft.com/office/officeart/2005/8/layout/vList5"/>
    <dgm:cxn modelId="{79D1337F-EE05-4821-9E21-A22396B628E2}" type="presOf" srcId="{C0323981-AA6B-4186-8FD3-4058BC25B7A2}" destId="{59ECDA7E-6D44-4E19-986E-01BBA2C8EFDA}" srcOrd="0" destOrd="0" presId="urn:microsoft.com/office/officeart/2005/8/layout/vList5"/>
    <dgm:cxn modelId="{D4C51CDA-640B-49E6-8531-131A4BBAE956}" type="presOf" srcId="{032CBAF9-3ECB-480D-A3DF-78C2007B487D}" destId="{9D641C8B-2597-41CB-9974-F3E302B634A7}" srcOrd="0" destOrd="2" presId="urn:microsoft.com/office/officeart/2005/8/layout/vList5"/>
    <dgm:cxn modelId="{A48CA82D-7782-4BFA-B404-2B593E12D682}" srcId="{2E6335A8-A927-4A75-922C-8DAD8B6D7CA0}" destId="{4D620B60-2824-49B3-9E4F-0FE670AEA2F6}" srcOrd="0" destOrd="0" parTransId="{A79C8DCD-CEA6-4A42-B2D9-BC158293BB10}" sibTransId="{5A9A201D-BE18-422F-ACBD-CFB2D1AA1F29}"/>
    <dgm:cxn modelId="{A8A90164-CF42-4925-AD79-C4C31EA4D874}" srcId="{C0323981-AA6B-4186-8FD3-4058BC25B7A2}" destId="{032CBAF9-3ECB-480D-A3DF-78C2007B487D}" srcOrd="2" destOrd="0" parTransId="{2F29C4FF-3EFD-4FAE-847C-B509637B6B6A}" sibTransId="{27C0D95A-E69F-4326-B45F-EF07B4FE114D}"/>
    <dgm:cxn modelId="{BD315B47-BCC8-40B3-98F9-466DDF37FC0B}" type="presOf" srcId="{0E55D54A-0179-4EB9-9BC8-75532B5B7067}" destId="{9D641C8B-2597-41CB-9974-F3E302B634A7}" srcOrd="0" destOrd="1" presId="urn:microsoft.com/office/officeart/2005/8/layout/vList5"/>
    <dgm:cxn modelId="{4E2F9CB8-0AC0-4F0C-AA15-6BE869B6F488}" type="presOf" srcId="{0A3E5851-533A-45BE-A2AA-04F7997A3B8F}" destId="{9D641C8B-2597-41CB-9974-F3E302B634A7}" srcOrd="0" destOrd="0" presId="urn:microsoft.com/office/officeart/2005/8/layout/vList5"/>
    <dgm:cxn modelId="{BEE16A0B-97C5-4579-AF33-99FF1C5A5CA1}" srcId="{C0323981-AA6B-4186-8FD3-4058BC25B7A2}" destId="{0A3E5851-533A-45BE-A2AA-04F7997A3B8F}" srcOrd="0" destOrd="0" parTransId="{FF11BB75-D938-42F8-AACC-E5C2BCBC1F7E}" sibTransId="{908665BF-5EEA-4157-9A3E-ABFE02036AC5}"/>
    <dgm:cxn modelId="{7563F175-5FE3-4D33-8D75-CE8140D8361E}" type="presOf" srcId="{C91ECB47-C3F8-4210-A2DD-36F3064811D0}" destId="{E1269145-31F5-4068-AF85-AD4B3F9C8AD8}" srcOrd="0" destOrd="0" presId="urn:microsoft.com/office/officeart/2005/8/layout/vList5"/>
    <dgm:cxn modelId="{C076C79D-4E6B-403E-86D7-A0D086FC2E8D}" type="presParOf" srcId="{9A0E4EDA-1781-4560-945A-822662C4CD9A}" destId="{DB513BE0-3302-4D20-88C8-5D93723FC1C4}" srcOrd="0" destOrd="0" presId="urn:microsoft.com/office/officeart/2005/8/layout/vList5"/>
    <dgm:cxn modelId="{04C1B0BA-E3F8-4086-AF56-057A279AB862}" type="presParOf" srcId="{DB513BE0-3302-4D20-88C8-5D93723FC1C4}" destId="{5F8E143D-DA81-4ACF-BE73-88C8DA8D7DCF}" srcOrd="0" destOrd="0" presId="urn:microsoft.com/office/officeart/2005/8/layout/vList5"/>
    <dgm:cxn modelId="{49C90B78-FF78-48F7-ACEF-BB5CF6B42748}" type="presParOf" srcId="{DB513BE0-3302-4D20-88C8-5D93723FC1C4}" destId="{E1269145-31F5-4068-AF85-AD4B3F9C8AD8}" srcOrd="1" destOrd="0" presId="urn:microsoft.com/office/officeart/2005/8/layout/vList5"/>
    <dgm:cxn modelId="{FBB80E08-82FE-4000-8220-CE21DDC55CF1}" type="presParOf" srcId="{9A0E4EDA-1781-4560-945A-822662C4CD9A}" destId="{321E261E-812F-43C9-89F0-DE6694FE2040}" srcOrd="1" destOrd="0" presId="urn:microsoft.com/office/officeart/2005/8/layout/vList5"/>
    <dgm:cxn modelId="{D14D5714-E41E-4FCD-875E-2E0E0D6D92DB}" type="presParOf" srcId="{9A0E4EDA-1781-4560-945A-822662C4CD9A}" destId="{77213CB4-A968-4B76-8456-623888BEE28B}" srcOrd="2" destOrd="0" presId="urn:microsoft.com/office/officeart/2005/8/layout/vList5"/>
    <dgm:cxn modelId="{2A7367B4-BB44-4A08-A34A-C92E58A5778F}" type="presParOf" srcId="{77213CB4-A968-4B76-8456-623888BEE28B}" destId="{59ECDA7E-6D44-4E19-986E-01BBA2C8EFDA}" srcOrd="0" destOrd="0" presId="urn:microsoft.com/office/officeart/2005/8/layout/vList5"/>
    <dgm:cxn modelId="{CBA03BC1-11F5-481A-A9B0-0F1D35F923ED}" type="presParOf" srcId="{77213CB4-A968-4B76-8456-623888BEE28B}" destId="{9D641C8B-2597-41CB-9974-F3E302B634A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9C99F-6147-4C7B-890C-09F6929FF364}">
      <dsp:nvSpPr>
        <dsp:cNvPr id="0" name=""/>
        <dsp:cNvSpPr/>
      </dsp:nvSpPr>
      <dsp:spPr>
        <a:xfrm>
          <a:off x="-3444851" y="-529655"/>
          <a:ext cx="4107312" cy="4107312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9DAB3-72EE-45A2-8154-528A80766E42}">
      <dsp:nvSpPr>
        <dsp:cNvPr id="0" name=""/>
        <dsp:cNvSpPr/>
      </dsp:nvSpPr>
      <dsp:spPr>
        <a:xfrm>
          <a:off x="347346" y="234330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Giới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thiệu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tài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330"/>
        <a:ext cx="5014188" cy="468904"/>
      </dsp:txXfrm>
    </dsp:sp>
    <dsp:sp modelId="{3D66D9A8-784C-4E05-815E-6163DCD8C2AA}">
      <dsp:nvSpPr>
        <dsp:cNvPr id="0" name=""/>
        <dsp:cNvSpPr/>
      </dsp:nvSpPr>
      <dsp:spPr>
        <a:xfrm>
          <a:off x="54281" y="175717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3A34C-1BBE-415B-8BF2-A7386137E3A9}">
      <dsp:nvSpPr>
        <dsp:cNvPr id="0" name=""/>
        <dsp:cNvSpPr/>
      </dsp:nvSpPr>
      <dsp:spPr>
        <a:xfrm>
          <a:off x="616180" y="937808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Kiến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thức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nền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937808"/>
        <a:ext cx="4745355" cy="468904"/>
      </dsp:txXfrm>
    </dsp:sp>
    <dsp:sp modelId="{74DCFF87-8F0D-4A44-9F24-434CC11397EC}">
      <dsp:nvSpPr>
        <dsp:cNvPr id="0" name=""/>
        <dsp:cNvSpPr/>
      </dsp:nvSpPr>
      <dsp:spPr>
        <a:xfrm>
          <a:off x="323114" y="879195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28F60-4133-44F5-A859-7BF89F43EDE6}">
      <dsp:nvSpPr>
        <dsp:cNvPr id="0" name=""/>
        <dsp:cNvSpPr/>
      </dsp:nvSpPr>
      <dsp:spPr>
        <a:xfrm>
          <a:off x="616180" y="1641287"/>
          <a:ext cx="4745355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Hiện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thực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án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16180" y="1641287"/>
        <a:ext cx="4745355" cy="468904"/>
      </dsp:txXfrm>
    </dsp:sp>
    <dsp:sp modelId="{2DDEF69D-AA74-4D43-8E0C-446B4C3EE41E}">
      <dsp:nvSpPr>
        <dsp:cNvPr id="0" name=""/>
        <dsp:cNvSpPr/>
      </dsp:nvSpPr>
      <dsp:spPr>
        <a:xfrm>
          <a:off x="323114" y="1582674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8E1DC-2292-4B6E-8267-F2780E861A6A}">
      <dsp:nvSpPr>
        <dsp:cNvPr id="0" name=""/>
        <dsp:cNvSpPr/>
      </dsp:nvSpPr>
      <dsp:spPr>
        <a:xfrm>
          <a:off x="347346" y="2344765"/>
          <a:ext cx="5014188" cy="46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19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Kết</a:t>
          </a:r>
          <a:r>
            <a:rPr lang="en-US" sz="23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3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luận</a:t>
          </a:r>
          <a:endParaRPr lang="en-US" sz="23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7346" y="2344765"/>
        <a:ext cx="5014188" cy="468904"/>
      </dsp:txXfrm>
    </dsp:sp>
    <dsp:sp modelId="{E3F467A3-6E43-4F65-8A21-5E859AAD8A01}">
      <dsp:nvSpPr>
        <dsp:cNvPr id="0" name=""/>
        <dsp:cNvSpPr/>
      </dsp:nvSpPr>
      <dsp:spPr>
        <a:xfrm>
          <a:off x="54281" y="2286152"/>
          <a:ext cx="586130" cy="5861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94CE3-A27D-4353-8905-0714D1D35D47}">
      <dsp:nvSpPr>
        <dsp:cNvPr id="0" name=""/>
        <dsp:cNvSpPr/>
      </dsp:nvSpPr>
      <dsp:spPr>
        <a:xfrm>
          <a:off x="2019047" y="46307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Đóng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góp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nỗ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lực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chung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CPĐT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315413" y="435287"/>
        <a:ext cx="1630014" cy="1000236"/>
      </dsp:txXfrm>
    </dsp:sp>
    <dsp:sp modelId="{943EF920-4F01-41A5-ACB0-C279C313C683}">
      <dsp:nvSpPr>
        <dsp:cNvPr id="0" name=""/>
        <dsp:cNvSpPr/>
      </dsp:nvSpPr>
      <dsp:spPr>
        <a:xfrm>
          <a:off x="2821088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Tích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lũy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kinh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nghiệm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trong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việc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00878" y="2009733"/>
        <a:ext cx="1333648" cy="1222510"/>
      </dsp:txXfrm>
    </dsp:sp>
    <dsp:sp modelId="{8BEAFFB7-CA1F-4497-9D64-0EBC8AE2F54E}">
      <dsp:nvSpPr>
        <dsp:cNvPr id="0" name=""/>
        <dsp:cNvSpPr/>
      </dsp:nvSpPr>
      <dsp:spPr>
        <a:xfrm>
          <a:off x="1217006" y="1435523"/>
          <a:ext cx="2222746" cy="22227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Hoàn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lập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làm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quen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với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kỹ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thuật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426315" y="2009733"/>
        <a:ext cx="1333648" cy="1222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B48D0-7DD6-4C4E-AB56-DADB6E88117A}">
      <dsp:nvSpPr>
        <dsp:cNvPr id="0" name=""/>
        <dsp:cNvSpPr/>
      </dsp:nvSpPr>
      <dsp:spPr>
        <a:xfrm>
          <a:off x="26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5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5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gốc</a:t>
          </a:r>
          <a:endParaRPr lang="en-US" sz="25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" y="44242"/>
        <a:ext cx="2506037" cy="1002414"/>
      </dsp:txXfrm>
    </dsp:sp>
    <dsp:sp modelId="{833D4B7B-E26B-497A-87CB-9DA9F8F44369}">
      <dsp:nvSpPr>
        <dsp:cNvPr id="0" name=""/>
        <dsp:cNvSpPr/>
      </dsp:nvSpPr>
      <dsp:spPr>
        <a:xfrm>
          <a:off x="26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Hiệu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suất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cao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Tận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tối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đa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phần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cứng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điện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thoại</a:t>
          </a:r>
          <a:endParaRPr lang="en-US" sz="1800" kern="1200" dirty="0"/>
        </a:p>
      </dsp:txBody>
      <dsp:txXfrm>
        <a:off x="26" y="1046657"/>
        <a:ext cx="2506037" cy="1957099"/>
      </dsp:txXfrm>
    </dsp:sp>
    <dsp:sp modelId="{4D55E756-30FE-42EC-A7D4-E995A353A2F9}">
      <dsp:nvSpPr>
        <dsp:cNvPr id="0" name=""/>
        <dsp:cNvSpPr/>
      </dsp:nvSpPr>
      <dsp:spPr>
        <a:xfrm>
          <a:off x="2856908" y="44242"/>
          <a:ext cx="2506037" cy="10024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Ứng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dụng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di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động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2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2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web</a:t>
          </a:r>
          <a:endParaRPr lang="en-US" sz="2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56908" y="44242"/>
        <a:ext cx="2506037" cy="1002414"/>
      </dsp:txXfrm>
    </dsp:sp>
    <dsp:sp modelId="{1EFF3500-FFA4-4254-9B24-42868DCB348B}">
      <dsp:nvSpPr>
        <dsp:cNvPr id="0" name=""/>
        <dsp:cNvSpPr/>
      </dsp:nvSpPr>
      <dsp:spPr>
        <a:xfrm>
          <a:off x="2856908" y="1046657"/>
          <a:ext cx="2506037" cy="1957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Chạy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được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trên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nhiều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hệ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điều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hành</a:t>
          </a: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Ít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tốn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sức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xây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dựng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trì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phát</a:t>
          </a:r>
          <a:r>
            <a:rPr lang="en-US" sz="18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8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triển</a:t>
          </a:r>
          <a:endParaRPr lang="en-US" sz="1800" kern="1200" dirty="0"/>
        </a:p>
      </dsp:txBody>
      <dsp:txXfrm>
        <a:off x="2856908" y="1046657"/>
        <a:ext cx="2506037" cy="1957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9145-31F5-4068-AF85-AD4B3F9C8AD8}">
      <dsp:nvSpPr>
        <dsp:cNvPr id="0" name=""/>
        <dsp:cNvSpPr/>
      </dsp:nvSpPr>
      <dsp:spPr>
        <a:xfrm rot="5400000">
          <a:off x="2758461" y="-1390806"/>
          <a:ext cx="1367088" cy="42684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Hoàn thiện các dịch vụ cơ bản, tìm hiểu và hiện thực thêm các dịch vụ mới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Tạo nên một cộng đồng trong đó người dân có quyền thảo luận, đóng góp ý kiến về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các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chính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sách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công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07766" y="126625"/>
        <a:ext cx="4201743" cy="1233616"/>
      </dsp:txXfrm>
    </dsp:sp>
    <dsp:sp modelId="{5F8E143D-DA81-4ACF-BE73-88C8DA8D7DCF}">
      <dsp:nvSpPr>
        <dsp:cNvPr id="0" name=""/>
        <dsp:cNvSpPr/>
      </dsp:nvSpPr>
      <dsp:spPr>
        <a:xfrm>
          <a:off x="532" y="37"/>
          <a:ext cx="1307233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Mở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rộng</a:t>
          </a:r>
          <a:endParaRPr lang="en-US" sz="2000" b="1" kern="1200" dirty="0"/>
        </a:p>
      </dsp:txBody>
      <dsp:txXfrm>
        <a:off x="64346" y="63851"/>
        <a:ext cx="1179605" cy="1359164"/>
      </dsp:txXfrm>
    </dsp:sp>
    <dsp:sp modelId="{9D641C8B-2597-41CB-9974-F3E302B634A7}">
      <dsp:nvSpPr>
        <dsp:cNvPr id="0" name=""/>
        <dsp:cNvSpPr/>
      </dsp:nvSpPr>
      <dsp:spPr>
        <a:xfrm rot="5400000">
          <a:off x="2758461" y="170326"/>
          <a:ext cx="1367088" cy="42684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Giao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diện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chưa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thân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thiện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Chức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năng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còn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đơn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giản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Chứa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chú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trọng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vào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vấn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đề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bảo</a:t>
          </a:r>
          <a:r>
            <a:rPr lang="en-US" sz="1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600" b="1" kern="1200" dirty="0" err="1" smtClean="0">
              <a:latin typeface="Segoe UI Light" panose="020B0502040204020203" pitchFamily="34" charset="0"/>
              <a:cs typeface="Segoe UI Light" panose="020B0502040204020203" pitchFamily="34" charset="0"/>
            </a:rPr>
            <a:t>mật</a:t>
          </a:r>
          <a:endParaRPr lang="en-US" sz="1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-5400000">
        <a:off x="1307766" y="1687757"/>
        <a:ext cx="4201743" cy="1233616"/>
      </dsp:txXfrm>
    </dsp:sp>
    <dsp:sp modelId="{59ECDA7E-6D44-4E19-986E-01BBA2C8EFDA}">
      <dsp:nvSpPr>
        <dsp:cNvPr id="0" name=""/>
        <dsp:cNvSpPr/>
      </dsp:nvSpPr>
      <dsp:spPr>
        <a:xfrm>
          <a:off x="532" y="1561169"/>
          <a:ext cx="1307233" cy="1486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Hạn</a:t>
          </a:r>
          <a:r>
            <a:rPr lang="en-US" sz="2000" b="1" kern="1200" dirty="0" smtClean="0"/>
            <a:t> </a:t>
          </a:r>
          <a:r>
            <a:rPr lang="en-US" sz="2000" b="1" kern="1200" dirty="0" err="1" smtClean="0"/>
            <a:t>chế</a:t>
          </a:r>
          <a:endParaRPr lang="en-US" sz="2000" b="1" kern="1200" dirty="0"/>
        </a:p>
      </dsp:txBody>
      <dsp:txXfrm>
        <a:off x="64346" y="1624983"/>
        <a:ext cx="1179605" cy="135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815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5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8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2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63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Web</a:t>
            </a:r>
            <a:r>
              <a:rPr lang="en-US" baseline="0" dirty="0" smtClean="0"/>
              <a:t> service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website: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+Website: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+ Web service: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service: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86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923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89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95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7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8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35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874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905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684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51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699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957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10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10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420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73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10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307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65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7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3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0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1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33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13" y="3082199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5" name="Shape 15"/>
          <p:cNvSpPr/>
          <p:nvPr/>
        </p:nvSpPr>
        <p:spPr>
          <a:xfrm flipH="1">
            <a:off x="-113" y="0"/>
            <a:ext cx="6858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14352" y="1907661"/>
            <a:ext cx="3756149" cy="1045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14352" y="3082250"/>
            <a:ext cx="3756149" cy="687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>
            <a:off x="-113" y="3769824"/>
            <a:ext cx="6858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1" name="Shape 21"/>
          <p:cNvSpPr/>
          <p:nvPr/>
        </p:nvSpPr>
        <p:spPr>
          <a:xfrm flipH="1">
            <a:off x="-113" y="0"/>
            <a:ext cx="6858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212358" y="0"/>
            <a:ext cx="4433174" cy="376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2695050" y="3670520"/>
            <a:ext cx="14679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0DB7C4"/>
                </a:solidFill>
              </a:rPr>
              <a:t>”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-55" y="3420000"/>
            <a:ext cx="502199" cy="172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" name="Shape 27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54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3" name="Shape 33"/>
          <p:cNvSpPr/>
          <p:nvPr/>
        </p:nvSpPr>
        <p:spPr>
          <a:xfrm flipH="1">
            <a:off x="-54" y="3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33319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863593" y="1534256"/>
            <a:ext cx="2103524" cy="332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400" smtClean="0"/>
              <a:pPr/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600"/>
            <a:ext cx="266445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8"/>
            <a:ext cx="3876750" cy="338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5" y="3"/>
            <a:ext cx="5021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28" y="549666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Đề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tài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126: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29" y="1100782"/>
            <a:ext cx="6157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Xây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nền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tảng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tiêu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chuẩn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tương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tác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hai</a:t>
            </a:r>
            <a:r>
              <a:rPr lang="en-US" sz="2400" i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chiều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giữa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CPĐT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với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thiết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bị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động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người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dân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công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i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nghệ</a:t>
            </a:r>
            <a:r>
              <a:rPr lang="en-US" sz="2400" i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Web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758" y="3061335"/>
            <a:ext cx="5067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TS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Lê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Lương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Võ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51202065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51203241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</a:t>
            </a:r>
            <a:endParaRPr lang="en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457325"/>
            <a:ext cx="3204592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9232" y="2762056"/>
            <a:ext cx="59001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nhóm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kỹ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sư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tại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OpenPlans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2009</a:t>
            </a: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giao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dân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“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việc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cần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chính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quyền</a:t>
            </a:r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7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GeoReport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v2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 API </a:t>
            </a:r>
            <a:r>
              <a:rPr lang="en-US" sz="17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Open311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15075" y="4793381"/>
            <a:ext cx="43705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10</a:t>
            </a:r>
            <a:endParaRPr lang="e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 – C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ách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vi-V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ứ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hape 107"/>
          <p:cNvSpPr txBox="1">
            <a:spLocks noGrp="1"/>
          </p:cNvSpPr>
          <p:nvPr>
            <p:ph type="sldNum" idx="12"/>
          </p:nvPr>
        </p:nvSpPr>
        <p:spPr>
          <a:xfrm>
            <a:off x="6315075" y="4793381"/>
            <a:ext cx="43705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Britannic Bold" panose="020B0903060703020204" pitchFamily="34" charset="0"/>
              </a:rPr>
              <a:pPr/>
              <a:t>11</a:t>
            </a:fld>
            <a:endParaRPr lang="en" dirty="0"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050" y="1266825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hiểu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799611"/>
            <a:ext cx="5657143" cy="28761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 – 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ách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vi-V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ứ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hoạt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9" y="1666935"/>
            <a:ext cx="4671106" cy="3427258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050" y="126682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OPEN311 – 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ách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vi-V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ứ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hoạt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động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4" y="1666935"/>
            <a:ext cx="5628571" cy="3152381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13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1050" y="126682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Liệt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kê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danh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sách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233" y="135255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mềm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truy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qua Internet</a:t>
            </a:r>
          </a:p>
          <a:p>
            <a:pPr algn="just"/>
            <a:endParaRPr 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14</a:t>
            </a:r>
            <a:endParaRPr lang="en" dirty="0">
              <a:latin typeface="Britannic Bold" panose="020B09030607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" y="2140827"/>
            <a:ext cx="5715000" cy="24669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RESTful 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233" y="1473938"/>
            <a:ext cx="5810250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presentational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tate </a:t>
            </a:r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ransfer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nghĩa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kiểu</a:t>
            </a:r>
            <a:r>
              <a:rPr lang="en-US" sz="2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kiến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trúc</a:t>
            </a: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hoặc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sz="2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chuẩn</a:t>
            </a:r>
            <a:r>
              <a:rPr lang="en-US" sz="2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0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15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– Java Persistence API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581" y="1554668"/>
            <a:ext cx="5662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JPA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là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một đăc tả Java cho việc ánh xạ giữa các đối tượng Java tới cơ sở dữ liệu quan hệ sử dụng 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ô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 </a:t>
            </a:r>
            <a:r>
              <a:rPr lang="vi-VN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nghệ phổ biến là ORM (Object Relational Mapping</a:t>
            </a:r>
            <a:r>
              <a:rPr lang="vi-VN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4" y="2843678"/>
            <a:ext cx="5688739" cy="15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JPA – Java Persistence API</a:t>
            </a: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1376" y="1552635"/>
            <a:ext cx="60007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đánh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dấu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bằng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annotation </a:t>
            </a:r>
            <a:r>
              <a:rPr lang="en-US" sz="18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@Entity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 smtClean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Tên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bảng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sẽ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được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bởi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annotation </a:t>
            </a:r>
            <a:r>
              <a:rPr lang="en-US" sz="1800" b="1" i="1" dirty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@Table(name</a:t>
            </a:r>
            <a:r>
              <a:rPr lang="en-US" sz="18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="TABLE_NAME")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Tùy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chỉnh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tên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cột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sở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qua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annotation </a:t>
            </a:r>
            <a:r>
              <a:rPr lang="en-US" sz="1800" b="1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Segoe UI Light" panose="020B0502040204020203" pitchFamily="34" charset="0"/>
              </a:rPr>
              <a:t>@Column(name="COLUMN_NAME)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i="1" dirty="0">
              <a:latin typeface="Cambria Math" panose="02040503050406030204" pitchFamily="18" charset="0"/>
              <a:ea typeface="Cambria Math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18</a:t>
            </a:r>
            <a:endParaRPr lang="en" dirty="0">
              <a:latin typeface="Britannic Bold" panose="020B0903060703020204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483323742"/>
              </p:ext>
            </p:extLst>
          </p:nvPr>
        </p:nvGraphicFramePr>
        <p:xfrm>
          <a:off x="971153" y="1463423"/>
          <a:ext cx="536297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Các loại ứng dụng mobile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" y="1465729"/>
            <a:ext cx="6443015" cy="3063240"/>
          </a:xfrm>
          <a:prstGeom prst="rect">
            <a:avLst/>
          </a:prstGeom>
        </p:spPr>
      </p:pic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19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6346950" cy="1139999"/>
          </a:xfrm>
          <a:prstGeom prst="rect">
            <a:avLst/>
          </a:prstGeom>
          <a:noFill/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MỤC LỤC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0674583"/>
              </p:ext>
            </p:extLst>
          </p:nvPr>
        </p:nvGraphicFramePr>
        <p:xfrm>
          <a:off x="838199" y="1477051"/>
          <a:ext cx="540067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7371" y="175440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92651" y="24416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2651" y="315967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7371" y="38468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5" name="Straight Connector 4"/>
          <p:cNvCxnSpPr>
            <a:endCxn id="81" idx="2"/>
          </p:cNvCxnSpPr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7516" y="1535148"/>
            <a:ext cx="268054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Ng</a:t>
            </a:r>
            <a:r>
              <a:rPr lang="vi-VN" sz="2000" dirty="0" smtClean="0">
                <a:solidFill>
                  <a:srgbClr val="002060"/>
                </a:solidFill>
                <a:latin typeface="Source Sans Pro" panose="020B0604020202020204" charset="0"/>
              </a:rPr>
              <a:t>ười</a:t>
            </a:r>
            <a:r>
              <a:rPr lang="en-US" sz="2000" dirty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dùng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ký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9566" y="2615736"/>
            <a:ext cx="2361544" cy="12618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Source Sans Pro" panose="020B0604020202020204" charset="0"/>
              </a:rPr>
              <a:t>Quản</a:t>
            </a:r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Source Sans Pro" panose="020B0604020202020204" charset="0"/>
              </a:rPr>
              <a:t>lý</a:t>
            </a:r>
            <a:endParaRPr lang="en-US" sz="2000" dirty="0" smtClean="0">
              <a:solidFill>
                <a:srgbClr val="002060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bình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luận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Chuyển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ánh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8270" y="3569844"/>
            <a:ext cx="2092239" cy="10464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Source Sans Pro" panose="020B0604020202020204" charset="0"/>
              </a:rPr>
              <a:t> 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khoản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endPara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21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50" y="1183699"/>
            <a:ext cx="4765800" cy="3827418"/>
          </a:xfrm>
          <a:prstGeom prst="rect">
            <a:avLst/>
          </a:prstGeom>
        </p:spPr>
      </p:pic>
      <p:sp>
        <p:nvSpPr>
          <p:cNvPr id="7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 DIAGRAM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22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3" y="1390419"/>
            <a:ext cx="5421917" cy="3563790"/>
          </a:xfrm>
          <a:prstGeom prst="rect">
            <a:avLst/>
          </a:prstGeom>
        </p:spPr>
      </p:pic>
      <p:sp>
        <p:nvSpPr>
          <p:cNvPr id="9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Quy trình gửi và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86"/>
            <a:ext cx="6857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84" y="1433656"/>
            <a:ext cx="3857625" cy="3140298"/>
          </a:xfrm>
          <a:prstGeom prst="rect">
            <a:avLst/>
          </a:prstGeom>
        </p:spPr>
      </p:pic>
      <p:sp>
        <p:nvSpPr>
          <p:cNvPr id="7" name="Shape 107"/>
          <p:cNvSpPr txBox="1">
            <a:spLocks/>
          </p:cNvSpPr>
          <p:nvPr/>
        </p:nvSpPr>
        <p:spPr>
          <a:xfrm>
            <a:off x="6334125" y="4793381"/>
            <a:ext cx="4180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24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Cơ sở dữ liệu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service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9233" y="1742444"/>
            <a:ext cx="59603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tương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ứng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entity</a:t>
            </a:r>
          </a:p>
          <a:p>
            <a:pPr lvl="0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Mỗi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entity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đều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5 service </a:t>
            </a:r>
            <a:r>
              <a:rPr lang="en-US" sz="1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cơ</a:t>
            </a:r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bản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69" y="2613091"/>
            <a:ext cx="39982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findAll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lấy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tất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cả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trong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database</a:t>
            </a: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tạo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mới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cập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lvl="4" indent="-285750">
              <a:buFont typeface="Courier New" panose="02070309020205020404" pitchFamily="49" charset="0"/>
              <a:buChar char="o"/>
            </a:pP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remove: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một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thực</a:t>
            </a:r>
            <a:r>
              <a:rPr lang="en-US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endParaRPr lang="en-US" sz="1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25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3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253637"/>
            <a:ext cx="6210300" cy="38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Xem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698507"/>
            <a:ext cx="6346950" cy="27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Cập nhật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27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9" y="1219200"/>
            <a:ext cx="6165956" cy="38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service – Security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050" y="139369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 Filter – Authorization Filter</a:t>
            </a:r>
            <a:endParaRPr lang="en-US" dirty="0"/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29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50" y="1796733"/>
            <a:ext cx="6346950" cy="2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16328" y="400049"/>
            <a:ext cx="5879698" cy="295065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vi-VN" sz="2500" dirty="0">
                <a:solidFill>
                  <a:schemeClr val="tx1"/>
                </a:solidFill>
              </a:rPr>
              <a:t>Chính phủ điện tử được định nghĩa là việc sử </a:t>
            </a:r>
            <a:r>
              <a:rPr lang="en-US" sz="2500" dirty="0">
                <a:solidFill>
                  <a:schemeClr val="tx1"/>
                </a:solidFill>
              </a:rPr>
              <a:t>            </a:t>
            </a:r>
            <a:r>
              <a:rPr lang="vi-VN" sz="2500" dirty="0">
                <a:solidFill>
                  <a:schemeClr val="tx1"/>
                </a:solidFill>
              </a:rPr>
              <a:t>dụng Internet và mạng toàn </a:t>
            </a:r>
            <a:r>
              <a:rPr lang="vi-VN" sz="2500" dirty="0" smtClean="0">
                <a:solidFill>
                  <a:schemeClr val="tx1"/>
                </a:solidFill>
              </a:rPr>
              <a:t>cầu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vi-VN" sz="2500" dirty="0" smtClean="0">
                <a:solidFill>
                  <a:schemeClr val="tx1"/>
                </a:solidFill>
              </a:rPr>
              <a:t>để </a:t>
            </a:r>
            <a:r>
              <a:rPr lang="vi-VN" sz="2500" dirty="0">
                <a:solidFill>
                  <a:schemeClr val="tx1"/>
                </a:solidFill>
              </a:rPr>
              <a:t>cung cấp thông tin và các dịch vụ của chính phủ tới công </a:t>
            </a:r>
            <a:r>
              <a:rPr lang="vi-VN" sz="2500" dirty="0" smtClean="0">
                <a:solidFill>
                  <a:schemeClr val="tx1"/>
                </a:solidFill>
              </a:rPr>
              <a:t>dân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		           </a:t>
            </a:r>
            <a:r>
              <a:rPr lang="en-US" sz="2500" dirty="0" smtClean="0">
                <a:solidFill>
                  <a:schemeClr val="tx1"/>
                </a:solidFill>
              </a:rPr>
              <a:t>-  </a:t>
            </a:r>
            <a:r>
              <a:rPr lang="en-US" sz="2000" dirty="0" smtClean="0">
                <a:solidFill>
                  <a:schemeClr val="tx1"/>
                </a:solidFill>
              </a:rPr>
              <a:t>UN e-</a:t>
            </a:r>
            <a:r>
              <a:rPr lang="en-US" sz="2000" dirty="0" err="1" smtClean="0">
                <a:solidFill>
                  <a:schemeClr val="tx1"/>
                </a:solidFill>
              </a:rPr>
              <a:t>Gov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survey</a:t>
            </a:r>
            <a:endParaRPr lang="en" sz="2000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13825" y="4793381"/>
            <a:ext cx="2383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latin typeface="Britannic Bold" panose="020B0903060703020204" pitchFamily="34" charset="0"/>
              </a:rPr>
              <a:pPr/>
              <a:t>3</a:t>
            </a:fld>
            <a:endParaRPr lang="en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- DEMO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30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5" y="1562100"/>
            <a:ext cx="58293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422"/>
            <a:ext cx="6858000" cy="36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Danh sách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632"/>
            <a:ext cx="6858000" cy="41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97"/>
            <a:ext cx="6858000" cy="41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Chi tiết người dùng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8"/>
            <a:ext cx="6858000" cy="4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Gửi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0" y="1133813"/>
            <a:ext cx="6858000" cy="40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Client – Xử lý phản ánh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hape 107"/>
          <p:cNvSpPr txBox="1">
            <a:spLocks noGrp="1"/>
          </p:cNvSpPr>
          <p:nvPr>
            <p:ph type="sldNum" idx="12"/>
          </p:nvPr>
        </p:nvSpPr>
        <p:spPr>
          <a:xfrm>
            <a:off x="6334125" y="4793381"/>
            <a:ext cx="418000" cy="3501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 smtClean="0">
                <a:latin typeface="Britannic Bold" panose="020B0903060703020204" pitchFamily="34" charset="0"/>
              </a:rPr>
              <a:t>36</a:t>
            </a:r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526"/>
            <a:ext cx="6858000" cy="3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HIỆN THỰC DỰ ÁN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Client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4" y="1260216"/>
            <a:ext cx="2117579" cy="3733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03" y="1260216"/>
            <a:ext cx="2117579" cy="3733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82" y="1260216"/>
            <a:ext cx="2117579" cy="3733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9" y="1562100"/>
            <a:ext cx="1709141" cy="30384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36" y="1562100"/>
            <a:ext cx="1700114" cy="30224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81" y="1562320"/>
            <a:ext cx="1709018" cy="30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Shape 81"/>
          <p:cNvSpPr txBox="1">
            <a:spLocks/>
          </p:cNvSpPr>
          <p:nvPr/>
        </p:nvSpPr>
        <p:spPr>
          <a:xfrm>
            <a:off x="511050" y="-6186"/>
            <a:ext cx="5451600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KẾT LUẬN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91057641"/>
              </p:ext>
            </p:extLst>
          </p:nvPr>
        </p:nvGraphicFramePr>
        <p:xfrm>
          <a:off x="824022" y="1504950"/>
          <a:ext cx="557677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5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58" y="0"/>
            <a:ext cx="6406542" cy="1139999"/>
          </a:xfrm>
        </p:spPr>
        <p:txBody>
          <a:bodyPr/>
          <a:lstStyle/>
          <a:p>
            <a:pPr algn="ctr"/>
            <a:r>
              <a:rPr lang="en-US" sz="4000" dirty="0" smtClean="0"/>
              <a:t>THANKS FOR YOUR ATTENTION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9" y="1414130"/>
            <a:ext cx="4447360" cy="2501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935665" y="4019107"/>
            <a:ext cx="24208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Thông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tin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liên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700" b="1" dirty="0" err="1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lạc</a:t>
            </a:r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:</a:t>
            </a:r>
          </a:p>
          <a:p>
            <a:r>
              <a:rPr lang="en-US" sz="1700" b="1" dirty="0" smtClean="0">
                <a:solidFill>
                  <a:schemeClr val="tx2">
                    <a:lumMod val="25000"/>
                  </a:schemeClr>
                </a:solidFill>
                <a:latin typeface="Source Sans Pro" panose="020B0604020202020204" charset="0"/>
              </a:rPr>
              <a:t>tranvtai94@gmail.com</a:t>
            </a:r>
            <a:endParaRPr lang="en-US" sz="1700" b="1" dirty="0">
              <a:solidFill>
                <a:schemeClr val="tx2">
                  <a:lumMod val="25000"/>
                </a:schemeClr>
              </a:solidFill>
              <a:latin typeface="Source Sans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CPĐT (EGDI)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7" y="1385189"/>
            <a:ext cx="1813740" cy="1776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37682" y="1921024"/>
                <a:ext cx="29249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EGDI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𝐻𝐶𝐼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𝑇𝐼𝐼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82" y="1921024"/>
                <a:ext cx="2924968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92849" y="3228633"/>
            <a:ext cx="6165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EGDI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bao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3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thành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phần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OSI (Online Service Index):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dịch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trực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tuyến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HCI (Human Capacity Index):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nguồn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nhân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lực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TII (</a:t>
            </a:r>
            <a:r>
              <a:rPr lang="en-US" sz="1800" b="1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Telecomunication</a:t>
            </a:r>
            <a:r>
              <a:rPr lang="en-US" sz="1800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Infrastructure Index):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hạ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tầng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viễn</a:t>
            </a:r>
            <a:r>
              <a:rPr lang="en-US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endParaRPr lang="en-US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4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b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Xếp hạng EGDI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873" y="4602817"/>
            <a:ext cx="4817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EGDI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Nam so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với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khu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vực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năm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2016 (UN 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center)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5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7" y="1274275"/>
            <a:ext cx="5591175" cy="31880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7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Xếp hạng EGDI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2948" y="2644018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Chỉ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số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phát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triển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CPĐT ở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Việt</a:t>
            </a:r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Nam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217" y="3070253"/>
            <a:ext cx="6185024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latin typeface="Source Sans Pro" panose="020B0604020202020204" charset="0"/>
              </a:rPr>
              <a:t>“</a:t>
            </a:r>
            <a:r>
              <a:rPr lang="en-US" sz="2000" i="1" dirty="0" err="1" smtClean="0">
                <a:latin typeface="Source Sans Pro" panose="020B0604020202020204" charset="0"/>
              </a:rPr>
              <a:t>Phấn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đấu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hết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năm</a:t>
            </a:r>
            <a:r>
              <a:rPr lang="en-US" sz="2000" i="1" dirty="0" smtClean="0">
                <a:latin typeface="Source Sans Pro" panose="020B0604020202020204" charset="0"/>
              </a:rPr>
              <a:t> 2016,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bộ</a:t>
            </a:r>
            <a:r>
              <a:rPr lang="en-US" sz="2000" i="1" dirty="0" smtClean="0">
                <a:latin typeface="Source Sans Pro" panose="020B0604020202020204" charset="0"/>
              </a:rPr>
              <a:t>, </a:t>
            </a:r>
            <a:r>
              <a:rPr lang="en-US" sz="2000" i="1" dirty="0" err="1" smtClean="0">
                <a:latin typeface="Source Sans Pro" panose="020B0604020202020204" charset="0"/>
              </a:rPr>
              <a:t>ngành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ương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có</a:t>
            </a:r>
            <a:r>
              <a:rPr lang="en-US" sz="2000" i="1" dirty="0" smtClean="0">
                <a:latin typeface="Source Sans Pro" panose="020B0604020202020204" charset="0"/>
              </a:rPr>
              <a:t> 100%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dịch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vụ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công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được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cấp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trực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tuyến</a:t>
            </a:r>
            <a:r>
              <a:rPr lang="en-US" sz="2000" i="1" dirty="0" smtClean="0">
                <a:latin typeface="Source Sans Pro" panose="020B0604020202020204" charset="0"/>
              </a:rPr>
              <a:t> ở </a:t>
            </a:r>
            <a:r>
              <a:rPr lang="en-US" sz="2000" i="1" dirty="0" err="1" smtClean="0">
                <a:latin typeface="Source Sans Pro" panose="020B0604020202020204" charset="0"/>
              </a:rPr>
              <a:t>mức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độ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cho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phép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người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sử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dụng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điền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và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gửi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trực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tuyến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mẫu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văn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bản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đến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các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cơ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quan</a:t>
            </a:r>
            <a:r>
              <a:rPr lang="en-US" sz="2000" i="1" dirty="0" smtClean="0">
                <a:latin typeface="Source Sans Pro" panose="020B0604020202020204" charset="0"/>
              </a:rPr>
              <a:t>, </a:t>
            </a:r>
            <a:r>
              <a:rPr lang="en-US" sz="2000" i="1" dirty="0" err="1" smtClean="0">
                <a:latin typeface="Source Sans Pro" panose="020B0604020202020204" charset="0"/>
              </a:rPr>
              <a:t>tổ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chức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cung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cấp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dịch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vụ</a:t>
            </a:r>
            <a:r>
              <a:rPr lang="en-US" sz="2000" i="1" dirty="0" smtClean="0">
                <a:latin typeface="Source Sans Pro" panose="020B0604020202020204" charset="0"/>
              </a:rPr>
              <a:t>”</a:t>
            </a:r>
          </a:p>
          <a:p>
            <a:pPr algn="just"/>
            <a:r>
              <a:rPr lang="en-US" sz="2000" i="1" dirty="0">
                <a:latin typeface="Source Sans Pro" panose="020B0604020202020204" charset="0"/>
              </a:rPr>
              <a:t>	</a:t>
            </a:r>
            <a:r>
              <a:rPr lang="en-US" sz="2000" i="1" dirty="0" smtClean="0">
                <a:latin typeface="Source Sans Pro" panose="020B0604020202020204" charset="0"/>
              </a:rPr>
              <a:t>		- </a:t>
            </a:r>
            <a:r>
              <a:rPr lang="en-US" sz="2000" i="1" dirty="0" err="1" smtClean="0">
                <a:latin typeface="Source Sans Pro" panose="020B0604020202020204" charset="0"/>
              </a:rPr>
              <a:t>Nghị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quyết</a:t>
            </a:r>
            <a:r>
              <a:rPr lang="en-US" sz="2000" i="1" dirty="0" smtClean="0">
                <a:latin typeface="Source Sans Pro" panose="020B0604020202020204" charset="0"/>
              </a:rPr>
              <a:t> </a:t>
            </a:r>
            <a:r>
              <a:rPr lang="en-US" sz="2000" i="1" dirty="0" err="1" smtClean="0">
                <a:latin typeface="Source Sans Pro" panose="020B0604020202020204" charset="0"/>
              </a:rPr>
              <a:t>số</a:t>
            </a:r>
            <a:r>
              <a:rPr lang="en-US" sz="2000" i="1" dirty="0" smtClean="0">
                <a:latin typeface="Source Sans Pro" panose="020B0604020202020204" charset="0"/>
              </a:rPr>
              <a:t> 36a/NQ-CP</a:t>
            </a:r>
            <a:endParaRPr lang="en-US" sz="2000" i="1" dirty="0">
              <a:latin typeface="Source Sans Pr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7" y="1276914"/>
            <a:ext cx="6185024" cy="1224339"/>
          </a:xfrm>
          <a:prstGeom prst="rect">
            <a:avLst/>
          </a:prstGeom>
        </p:spPr>
      </p:pic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6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ục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7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44160590"/>
              </p:ext>
            </p:extLst>
          </p:nvPr>
        </p:nvGraphicFramePr>
        <p:xfrm>
          <a:off x="252983" y="1286522"/>
          <a:ext cx="6260842" cy="370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7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 ĐỀ TÀI</a:t>
            </a:r>
            <a: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Nhi</a:t>
            </a:r>
            <a:r>
              <a:rPr lang="en-US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ệm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vụ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59634" y="-5850"/>
            <a:ext cx="669599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latin typeface="Britannic Bold" panose="020B0903060703020204" pitchFamily="34" charset="0"/>
              </a:rPr>
              <a:pPr/>
              <a:t>8</a:t>
            </a:fld>
            <a:endParaRPr lang="en" dirty="0">
              <a:latin typeface="Britannic Bold" panose="020B0903060703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869887" y="1724025"/>
            <a:ext cx="5424863" cy="761999"/>
          </a:xfrm>
          <a:custGeom>
            <a:avLst/>
            <a:gdLst>
              <a:gd name="connsiteX0" fmla="*/ 0 w 5424863"/>
              <a:gd name="connsiteY0" fmla="*/ 76200 h 761999"/>
              <a:gd name="connsiteX1" fmla="*/ 76200 w 5424863"/>
              <a:gd name="connsiteY1" fmla="*/ 0 h 761999"/>
              <a:gd name="connsiteX2" fmla="*/ 5348663 w 5424863"/>
              <a:gd name="connsiteY2" fmla="*/ 0 h 761999"/>
              <a:gd name="connsiteX3" fmla="*/ 5424863 w 5424863"/>
              <a:gd name="connsiteY3" fmla="*/ 76200 h 761999"/>
              <a:gd name="connsiteX4" fmla="*/ 5424863 w 5424863"/>
              <a:gd name="connsiteY4" fmla="*/ 685799 h 761999"/>
              <a:gd name="connsiteX5" fmla="*/ 5348663 w 5424863"/>
              <a:gd name="connsiteY5" fmla="*/ 761999 h 761999"/>
              <a:gd name="connsiteX6" fmla="*/ 76200 w 5424863"/>
              <a:gd name="connsiteY6" fmla="*/ 761999 h 761999"/>
              <a:gd name="connsiteX7" fmla="*/ 0 w 5424863"/>
              <a:gd name="connsiteY7" fmla="*/ 685799 h 761999"/>
              <a:gd name="connsiteX8" fmla="*/ 0 w 5424863"/>
              <a:gd name="connsiteY8" fmla="*/ 76200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4863" h="761999">
                <a:moveTo>
                  <a:pt x="0" y="76200"/>
                </a:moveTo>
                <a:cubicBezTo>
                  <a:pt x="0" y="34116"/>
                  <a:pt x="34116" y="0"/>
                  <a:pt x="76200" y="0"/>
                </a:cubicBezTo>
                <a:lnTo>
                  <a:pt x="5348663" y="0"/>
                </a:lnTo>
                <a:cubicBezTo>
                  <a:pt x="5390747" y="0"/>
                  <a:pt x="5424863" y="34116"/>
                  <a:pt x="5424863" y="76200"/>
                </a:cubicBezTo>
                <a:lnTo>
                  <a:pt x="5424863" y="685799"/>
                </a:lnTo>
                <a:cubicBezTo>
                  <a:pt x="5424863" y="727883"/>
                  <a:pt x="5390747" y="761999"/>
                  <a:pt x="5348663" y="761999"/>
                </a:cubicBezTo>
                <a:lnTo>
                  <a:pt x="76200" y="761999"/>
                </a:lnTo>
                <a:cubicBezTo>
                  <a:pt x="34116" y="761999"/>
                  <a:pt x="0" y="727883"/>
                  <a:pt x="0" y="685799"/>
                </a:cubicBez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4703" tIns="43908" rIns="54703" bIns="4390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Xây dựng kênh tương tác 2 chiều giữa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CP &amp;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người dân tại địa bàn </a:t>
            </a:r>
            <a:r>
              <a:rPr lang="en-US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TPHCM</a:t>
            </a:r>
            <a:r>
              <a:rPr lang="vi-VN" sz="17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dựa trên 2 nền tảng Web và di động</a:t>
            </a:r>
            <a:endParaRPr lang="en-US" sz="17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9887" y="262318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1677606" y="262318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P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hản ánh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sự cố 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X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 các thông báo mới của chính phủ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9887" y="3476625"/>
            <a:ext cx="761999" cy="761999"/>
          </a:xfrm>
          <a:prstGeom prst="roundRect">
            <a:avLst>
              <a:gd name="adj" fmla="val 1667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00" r="-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1677606" y="3476625"/>
            <a:ext cx="4617143" cy="761999"/>
          </a:xfrm>
          <a:custGeom>
            <a:avLst/>
            <a:gdLst>
              <a:gd name="connsiteX0" fmla="*/ 0 w 4617143"/>
              <a:gd name="connsiteY0" fmla="*/ 127025 h 761999"/>
              <a:gd name="connsiteX1" fmla="*/ 127025 w 4617143"/>
              <a:gd name="connsiteY1" fmla="*/ 0 h 761999"/>
              <a:gd name="connsiteX2" fmla="*/ 4490118 w 4617143"/>
              <a:gd name="connsiteY2" fmla="*/ 0 h 761999"/>
              <a:gd name="connsiteX3" fmla="*/ 4617143 w 4617143"/>
              <a:gd name="connsiteY3" fmla="*/ 127025 h 761999"/>
              <a:gd name="connsiteX4" fmla="*/ 4617143 w 4617143"/>
              <a:gd name="connsiteY4" fmla="*/ 634974 h 761999"/>
              <a:gd name="connsiteX5" fmla="*/ 4490118 w 4617143"/>
              <a:gd name="connsiteY5" fmla="*/ 761999 h 761999"/>
              <a:gd name="connsiteX6" fmla="*/ 127025 w 4617143"/>
              <a:gd name="connsiteY6" fmla="*/ 761999 h 761999"/>
              <a:gd name="connsiteX7" fmla="*/ 0 w 4617143"/>
              <a:gd name="connsiteY7" fmla="*/ 634974 h 761999"/>
              <a:gd name="connsiteX8" fmla="*/ 0 w 4617143"/>
              <a:gd name="connsiteY8" fmla="*/ 127025 h 76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143" h="761999">
                <a:moveTo>
                  <a:pt x="0" y="127025"/>
                </a:moveTo>
                <a:cubicBezTo>
                  <a:pt x="0" y="56871"/>
                  <a:pt x="56871" y="0"/>
                  <a:pt x="127025" y="0"/>
                </a:cubicBezTo>
                <a:lnTo>
                  <a:pt x="4490118" y="0"/>
                </a:lnTo>
                <a:cubicBezTo>
                  <a:pt x="4560272" y="0"/>
                  <a:pt x="4617143" y="56871"/>
                  <a:pt x="4617143" y="127025"/>
                </a:cubicBezTo>
                <a:lnTo>
                  <a:pt x="4617143" y="634974"/>
                </a:lnTo>
                <a:cubicBezTo>
                  <a:pt x="4617143" y="705128"/>
                  <a:pt x="4560272" y="761999"/>
                  <a:pt x="4490118" y="761999"/>
                </a:cubicBezTo>
                <a:lnTo>
                  <a:pt x="127025" y="761999"/>
                </a:lnTo>
                <a:cubicBezTo>
                  <a:pt x="56871" y="761999"/>
                  <a:pt x="0" y="705128"/>
                  <a:pt x="0" y="634974"/>
                </a:cubicBezTo>
                <a:lnTo>
                  <a:pt x="0" y="1270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772" tIns="136772" rIns="136772" bIns="136772" numCol="1" spcCol="1270" anchor="ctr" anchorCtr="0">
            <a:noAutofit/>
          </a:bodyPr>
          <a:lstStyle/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T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hông báo đến người dân các tin tức về đời sống, xã hội</a:t>
            </a:r>
            <a:endParaRPr lang="en-US" sz="1400" b="1" kern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Đ</a:t>
            </a:r>
            <a:r>
              <a:rPr lang="vi-VN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ưa phản ánh về các cơ quan chức năng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chuyên</a:t>
            </a:r>
            <a:r>
              <a:rPr lang="en-US" sz="1400" b="1" kern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400" b="1" kern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trách</a:t>
            </a:r>
            <a:endParaRPr lang="en-US" sz="1400" b="1" kern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/>
          <p:cNvSpPr txBox="1">
            <a:spLocks/>
          </p:cNvSpPr>
          <p:nvPr/>
        </p:nvSpPr>
        <p:spPr>
          <a:xfrm>
            <a:off x="59634" y="-585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11050" y="1133813"/>
            <a:ext cx="317347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Shape 107"/>
          <p:cNvSpPr txBox="1">
            <a:spLocks/>
          </p:cNvSpPr>
          <p:nvPr/>
        </p:nvSpPr>
        <p:spPr>
          <a:xfrm>
            <a:off x="6513825" y="4793381"/>
            <a:ext cx="238300" cy="350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Britannic Bold" panose="020B0903060703020204" pitchFamily="34" charset="0"/>
              </a:rPr>
              <a:t>9</a:t>
            </a:r>
            <a:endParaRPr lang="en" dirty="0">
              <a:latin typeface="Britannic Bold" panose="020B0903060703020204" pitchFamily="34" charset="0"/>
            </a:endParaRPr>
          </a:p>
        </p:txBody>
      </p:sp>
      <p:sp>
        <p:nvSpPr>
          <p:cNvPr id="11" name="Shape 81"/>
          <p:cNvSpPr txBox="1">
            <a:spLocks noGrp="1"/>
          </p:cNvSpPr>
          <p:nvPr>
            <p:ph type="title"/>
          </p:nvPr>
        </p:nvSpPr>
        <p:spPr>
          <a:xfrm>
            <a:off x="511050" y="-6186"/>
            <a:ext cx="5451600" cy="1139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KIẾN THỨC NỀN</a:t>
            </a:r>
            <a:endParaRPr lang="e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1556877"/>
            <a:ext cx="2487750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" y="3259413"/>
            <a:ext cx="2507617" cy="1441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34" y="1556877"/>
            <a:ext cx="3413418" cy="1168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86" y="3027569"/>
            <a:ext cx="1905569" cy="19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952</Words>
  <Application>Microsoft Office PowerPoint</Application>
  <PresentationFormat>Custom</PresentationFormat>
  <Paragraphs>198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Cambria Math</vt:lpstr>
      <vt:lpstr>Britannic Bold</vt:lpstr>
      <vt:lpstr>Segoe UI Light</vt:lpstr>
      <vt:lpstr>Source Sans Pro</vt:lpstr>
      <vt:lpstr>Segoe UI Semibold</vt:lpstr>
      <vt:lpstr>Dosis</vt:lpstr>
      <vt:lpstr>Courier New</vt:lpstr>
      <vt:lpstr>Segoe UI</vt:lpstr>
      <vt:lpstr>Cerimon template</vt:lpstr>
      <vt:lpstr>PowerPoint Presentation</vt:lpstr>
      <vt:lpstr>    MỤC LỤC </vt:lpstr>
      <vt:lpstr>PowerPoint Presentation</vt:lpstr>
      <vt:lpstr>GIỚI THIỆU ĐỀ TÀI Chỉ số phát triển CPĐT (EGDI)</vt:lpstr>
      <vt:lpstr>GIỚI THIỆU ĐỀ TÀI Xếp hạng EGDI</vt:lpstr>
      <vt:lpstr>GIỚI THIỆU ĐỀ TÀI Xếp hạng EGDI</vt:lpstr>
      <vt:lpstr>GIỚI THIỆU ĐỀ TÀI Mục tiêu</vt:lpstr>
      <vt:lpstr>GIỚI THIỆU ĐỀ TÀI Nhiệm vụ</vt:lpstr>
      <vt:lpstr>KIẾN THỨC NỀN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126:</dc:title>
  <dc:creator>Tran Van Tai</dc:creator>
  <cp:lastModifiedBy>Tai</cp:lastModifiedBy>
  <cp:revision>94</cp:revision>
  <dcterms:modified xsi:type="dcterms:W3CDTF">2017-01-01T17:49:49Z</dcterms:modified>
</cp:coreProperties>
</file>