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68" r:id="rId2"/>
    <p:sldId id="261" r:id="rId3"/>
    <p:sldId id="262" r:id="rId4"/>
    <p:sldId id="263" r:id="rId5"/>
    <p:sldId id="266" r:id="rId6"/>
    <p:sldId id="264" r:id="rId7"/>
    <p:sldId id="267" r:id="rId8"/>
    <p:sldId id="269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CC"/>
    <a:srgbClr val="5EEC3C"/>
    <a:srgbClr val="1D3A00"/>
    <a:srgbClr val="6C1A00"/>
    <a:srgbClr val="003296"/>
    <a:srgbClr val="E39A39"/>
    <a:srgbClr val="FFC901"/>
    <a:srgbClr val="FE9202"/>
    <a:srgbClr val="FEA402"/>
    <a:srgbClr val="D68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89" y="2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9DC0B-439A-4283-B282-0A81E38E4B9A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FD5F7-8A08-47F0-BD34-72DA7B8DD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7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2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350110"/>
            <a:ext cx="565008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877160"/>
            <a:ext cx="565008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4574626E-3215-4C59-A1E6-8B61DF5D75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51221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1"/>
            <a:ext cx="6108200" cy="366376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A319AF-0FCC-4128-9740-8A4A650F4C8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5" y="1044700"/>
            <a:ext cx="2595985" cy="2595985"/>
          </a:xfrm>
        </p:spPr>
      </p:pic>
      <p:sp>
        <p:nvSpPr>
          <p:cNvPr id="7" name="TextBox 6"/>
          <p:cNvSpPr txBox="1"/>
          <p:nvPr/>
        </p:nvSpPr>
        <p:spPr>
          <a:xfrm>
            <a:off x="2445100" y="1044700"/>
            <a:ext cx="6698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THÔNG TIN</a:t>
            </a:r>
          </a:p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KHOA CÔNG NGHỆ PHẦN MỀM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0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Huỳnh</a:t>
            </a: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Khắc</a:t>
            </a: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Huy</a:t>
            </a:r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1502815"/>
            <a:ext cx="3817625" cy="13361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mềm</a:t>
            </a:r>
            <a:r>
              <a:rPr lang="en-US" b="1" dirty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/>
              <a:t>q</a:t>
            </a:r>
            <a:r>
              <a:rPr lang="en-US" b="1" dirty="0" err="1" smtClean="0"/>
              <a:t>uản</a:t>
            </a:r>
            <a:r>
              <a:rPr lang="en-US" b="1" dirty="0" smtClean="0"/>
              <a:t> </a:t>
            </a:r>
            <a:r>
              <a:rPr lang="en-US" b="1" dirty="0" err="1" smtClean="0"/>
              <a:t>lí</a:t>
            </a:r>
            <a:r>
              <a:rPr lang="en-US" b="1" dirty="0" smtClean="0"/>
              <a:t> </a:t>
            </a:r>
            <a:r>
              <a:rPr lang="en-US" b="1" dirty="0" err="1" smtClean="0"/>
              <a:t>sân</a:t>
            </a:r>
            <a:r>
              <a:rPr lang="en-US" b="1" dirty="0" smtClean="0"/>
              <a:t> </a:t>
            </a:r>
            <a:r>
              <a:rPr lang="en-US" b="1" dirty="0" err="1" smtClean="0"/>
              <a:t>banh</a:t>
            </a:r>
            <a:r>
              <a:rPr lang="en-US" b="1" dirty="0" smtClean="0"/>
              <a:t> </a:t>
            </a:r>
            <a:r>
              <a:rPr lang="en-US" b="1" dirty="0" smtClean="0"/>
              <a:t>mini </a:t>
            </a:r>
            <a:br>
              <a:rPr lang="en-US" b="1" dirty="0" smtClean="0"/>
            </a:b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Đạt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6" y="2877160"/>
            <a:ext cx="3817624" cy="76352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T2VN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60" cy="763525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viên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8246071" cy="3664919"/>
          </a:xfrm>
        </p:spPr>
        <p:txBody>
          <a:bodyPr/>
          <a:lstStyle/>
          <a:p>
            <a:r>
              <a:rPr lang="en-US" dirty="0" err="1" smtClean="0"/>
              <a:t>Võ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        17521158</a:t>
            </a:r>
            <a:endParaRPr lang="en-US" dirty="0"/>
          </a:p>
          <a:p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Nam                17520777</a:t>
            </a:r>
            <a:endParaRPr lang="en-US" dirty="0"/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Tân</a:t>
            </a:r>
            <a:r>
              <a:rPr lang="en-US" dirty="0" smtClean="0"/>
              <a:t>         17521014</a:t>
            </a:r>
            <a:endParaRPr lang="en-US" dirty="0"/>
          </a:p>
          <a:p>
            <a:r>
              <a:rPr lang="en-US" dirty="0" err="1" smtClean="0"/>
              <a:t>Ngô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Vĩ</a:t>
            </a:r>
            <a:r>
              <a:rPr lang="en-US" dirty="0"/>
              <a:t> </a:t>
            </a:r>
            <a:r>
              <a:rPr lang="en-US" dirty="0" smtClean="0"/>
              <a:t>           17521255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281175"/>
            <a:ext cx="6566316" cy="763525"/>
          </a:xfrm>
        </p:spPr>
        <p:txBody>
          <a:bodyPr>
            <a:normAutofit/>
          </a:bodyPr>
          <a:lstStyle/>
          <a:p>
            <a:pPr algn="l"/>
            <a:r>
              <a:rPr lang="en-US" b="1" dirty="0" err="1" smtClean="0"/>
              <a:t>Đặt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đề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891995"/>
            <a:ext cx="6566315" cy="4123036"/>
          </a:xfrm>
        </p:spPr>
        <p:txBody>
          <a:bodyPr>
            <a:normAutofit/>
          </a:bodyPr>
          <a:lstStyle/>
          <a:p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cư</a:t>
            </a:r>
            <a:r>
              <a:rPr lang="en-US" dirty="0" smtClean="0"/>
              <a:t>,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ti</a:t>
            </a:r>
            <a:r>
              <a:rPr lang="en-US" dirty="0" smtClean="0"/>
              <a:t> </a:t>
            </a:r>
            <a:r>
              <a:rPr lang="en-US" dirty="0" err="1" smtClean="0"/>
              <a:t>mọc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nấm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rèn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khỏe</a:t>
            </a:r>
            <a:r>
              <a:rPr lang="en-US" dirty="0" smtClean="0"/>
              <a:t>,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Bóng</a:t>
            </a:r>
            <a:r>
              <a:rPr lang="en-US" dirty="0" smtClean="0"/>
              <a:t> </a:t>
            </a:r>
            <a:r>
              <a:rPr lang="en-US" dirty="0" err="1" smtClean="0"/>
              <a:t>đá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Sân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banh</a:t>
            </a:r>
            <a:r>
              <a:rPr lang="en-US" dirty="0" smtClean="0">
                <a:sym typeface="Wingdings" panose="05000000000000000000" pitchFamily="2" charset="2"/>
              </a:rPr>
              <a:t> mini.</a:t>
            </a:r>
            <a:endParaRPr lang="en-US" dirty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ở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Khối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lượng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việc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lớn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5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281175"/>
            <a:ext cx="8093365" cy="763525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tiêu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80" y="1808225"/>
            <a:ext cx="4040188" cy="479822"/>
          </a:xfrm>
        </p:spPr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517900" y="2280622"/>
            <a:ext cx="3059168" cy="2276294"/>
          </a:xfrm>
        </p:spPr>
        <p:txBody>
          <a:bodyPr/>
          <a:lstStyle/>
          <a:p>
            <a:pPr algn="l"/>
            <a:r>
              <a:rPr lang="en-US" dirty="0" err="1" smtClean="0"/>
              <a:t>Sân</a:t>
            </a:r>
            <a:r>
              <a:rPr lang="en-US" dirty="0" smtClean="0"/>
              <a:t> </a:t>
            </a:r>
            <a:r>
              <a:rPr lang="en-US" dirty="0" err="1" smtClean="0"/>
              <a:t>banh</a:t>
            </a:r>
            <a:endParaRPr lang="en-US" dirty="0"/>
          </a:p>
          <a:p>
            <a:pPr algn="l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endParaRPr lang="en-US" dirty="0"/>
          </a:p>
          <a:p>
            <a:pPr algn="l"/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sân</a:t>
            </a:r>
            <a:r>
              <a:rPr lang="en-US" dirty="0" smtClean="0"/>
              <a:t> </a:t>
            </a:r>
            <a:r>
              <a:rPr lang="en-US" dirty="0" err="1" smtClean="0"/>
              <a:t>banh</a:t>
            </a:r>
            <a:endParaRPr lang="en-US" dirty="0" smtClean="0"/>
          </a:p>
          <a:p>
            <a:pPr algn="l"/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1" y="1808225"/>
            <a:ext cx="4041775" cy="479822"/>
          </a:xfrm>
        </p:spPr>
        <p:txBody>
          <a:bodyPr/>
          <a:lstStyle/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,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946345" y="2280622"/>
            <a:ext cx="2667431" cy="2276294"/>
          </a:xfrm>
        </p:spPr>
        <p:txBody>
          <a:bodyPr/>
          <a:lstStyle/>
          <a:p>
            <a:pPr algn="l"/>
            <a:r>
              <a:rPr lang="en-US" dirty="0" err="1" smtClean="0"/>
              <a:t>Tháng</a:t>
            </a:r>
            <a:endParaRPr lang="en-US" dirty="0"/>
          </a:p>
          <a:p>
            <a:pPr algn="l"/>
            <a:r>
              <a:rPr lang="en-US" dirty="0" err="1" smtClean="0"/>
              <a:t>Năm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0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586585"/>
            <a:ext cx="6566316" cy="763525"/>
          </a:xfrm>
        </p:spPr>
        <p:txBody>
          <a:bodyPr>
            <a:normAutofit/>
          </a:bodyPr>
          <a:lstStyle/>
          <a:p>
            <a:pPr algn="l"/>
            <a:r>
              <a:rPr lang="en-US" b="1" dirty="0" err="1" smtClean="0"/>
              <a:t>Lợi</a:t>
            </a:r>
            <a:r>
              <a:rPr lang="en-US" b="1" dirty="0" smtClean="0"/>
              <a:t> </a:t>
            </a:r>
            <a:r>
              <a:rPr lang="en-US" b="1" dirty="0" err="1" smtClean="0"/>
              <a:t>ích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808225"/>
            <a:ext cx="6719020" cy="3512216"/>
          </a:xfrm>
        </p:spPr>
        <p:txBody>
          <a:bodyPr/>
          <a:lstStyle/>
          <a:p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sân</a:t>
            </a:r>
            <a:r>
              <a:rPr lang="en-US" dirty="0" smtClean="0"/>
              <a:t> </a:t>
            </a:r>
            <a:r>
              <a:rPr lang="en-US" dirty="0" err="1" smtClean="0"/>
              <a:t>banh</a:t>
            </a:r>
            <a:r>
              <a:rPr lang="en-US" dirty="0" smtClean="0"/>
              <a:t>,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,…</a:t>
            </a:r>
            <a:endParaRPr lang="en-US" dirty="0"/>
          </a:p>
          <a:p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,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/</a:t>
            </a:r>
            <a:r>
              <a:rPr lang="en-US" dirty="0" err="1" smtClean="0"/>
              <a:t>năm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527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60" cy="763525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350110"/>
            <a:ext cx="8246071" cy="366491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sân</a:t>
            </a:r>
            <a:endParaRPr lang="en-US" dirty="0" smtClean="0"/>
          </a:p>
          <a:p>
            <a:r>
              <a:rPr lang="en-US" dirty="0" smtClean="0"/>
              <a:t>Cho </a:t>
            </a:r>
            <a:r>
              <a:rPr lang="en-US" dirty="0" err="1"/>
              <a:t>k</a:t>
            </a:r>
            <a:r>
              <a:rPr lang="en-US" dirty="0" err="1" smtClean="0"/>
              <a:t>hách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endParaRPr lang="en-US" dirty="0" smtClean="0"/>
          </a:p>
          <a:p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sân</a:t>
            </a:r>
            <a:endParaRPr lang="en-US" dirty="0" smtClean="0"/>
          </a:p>
          <a:p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endParaRPr lang="en-US" dirty="0" smtClean="0"/>
          </a:p>
          <a:p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sân</a:t>
            </a:r>
            <a:endParaRPr lang="en-US" dirty="0" smtClean="0"/>
          </a:p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endParaRPr lang="en-US" dirty="0" smtClean="0"/>
          </a:p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8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2490" y="2266340"/>
            <a:ext cx="62609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/>
              <a:t>Cảm</a:t>
            </a:r>
            <a:r>
              <a:rPr lang="en-US" sz="4800" dirty="0" smtClean="0"/>
              <a:t> </a:t>
            </a:r>
            <a:r>
              <a:rPr lang="en-US" sz="4800" dirty="0" err="1" smtClean="0"/>
              <a:t>ơn</a:t>
            </a:r>
            <a:r>
              <a:rPr lang="en-US" sz="4800" dirty="0" smtClean="0"/>
              <a:t> </a:t>
            </a:r>
            <a:r>
              <a:rPr lang="en-US" sz="4800" dirty="0" err="1" smtClean="0"/>
              <a:t>thầy</a:t>
            </a:r>
            <a:r>
              <a:rPr lang="en-US" sz="4800" dirty="0" smtClean="0"/>
              <a:t> </a:t>
            </a:r>
            <a:r>
              <a:rPr lang="en-US" sz="4800" dirty="0" err="1" smtClean="0"/>
              <a:t>và</a:t>
            </a:r>
            <a:r>
              <a:rPr lang="en-US" sz="4800" dirty="0" smtClean="0"/>
              <a:t> </a:t>
            </a:r>
            <a:r>
              <a:rPr lang="en-US" sz="4800" dirty="0" err="1" smtClean="0"/>
              <a:t>các</a:t>
            </a:r>
            <a:r>
              <a:rPr lang="en-US" sz="4800" dirty="0" smtClean="0"/>
              <a:t> </a:t>
            </a:r>
            <a:r>
              <a:rPr lang="en-US" sz="4800" dirty="0" err="1" smtClean="0"/>
              <a:t>bạn</a:t>
            </a:r>
            <a:r>
              <a:rPr lang="en-US" sz="4800" dirty="0" smtClean="0"/>
              <a:t> </a:t>
            </a:r>
            <a:r>
              <a:rPr lang="en-US" sz="4800" dirty="0" err="1" smtClean="0"/>
              <a:t>đã</a:t>
            </a:r>
            <a:r>
              <a:rPr lang="en-US" sz="4800" dirty="0" smtClean="0"/>
              <a:t> </a:t>
            </a:r>
            <a:r>
              <a:rPr lang="en-US" sz="4800" dirty="0" err="1" smtClean="0"/>
              <a:t>lắng</a:t>
            </a:r>
            <a:r>
              <a:rPr lang="en-US" sz="4800" dirty="0" smtClean="0"/>
              <a:t> </a:t>
            </a:r>
            <a:r>
              <a:rPr lang="en-US" sz="4800" dirty="0" err="1" smtClean="0"/>
              <a:t>nghe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088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3DA1570782AA44B3A47514D909D9D1" ma:contentTypeVersion="6" ma:contentTypeDescription="Create a new document." ma:contentTypeScope="" ma:versionID="19eb5cb3cf1a12757bb834b24cbeed1e">
  <xsd:schema xmlns:xsd="http://www.w3.org/2001/XMLSchema" xmlns:xs="http://www.w3.org/2001/XMLSchema" xmlns:p="http://schemas.microsoft.com/office/2006/metadata/properties" xmlns:ns2="575030f3-a23f-472a-9a0d-c0ffc3f82d54" targetNamespace="http://schemas.microsoft.com/office/2006/metadata/properties" ma:root="true" ma:fieldsID="f594456c0e2e4f9036342b9f21038201" ns2:_="">
    <xsd:import namespace="575030f3-a23f-472a-9a0d-c0ffc3f82d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030f3-a23f-472a-9a0d-c0ffc3f82d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79890C-E627-49B0-BEA1-B77A14E6B0D9}"/>
</file>

<file path=customXml/itemProps2.xml><?xml version="1.0" encoding="utf-8"?>
<ds:datastoreItem xmlns:ds="http://schemas.openxmlformats.org/officeDocument/2006/customXml" ds:itemID="{57951DBB-9B4F-4B3E-9977-E5EDAA53241D}"/>
</file>

<file path=customXml/itemProps3.xml><?xml version="1.0" encoding="utf-8"?>
<ds:datastoreItem xmlns:ds="http://schemas.openxmlformats.org/officeDocument/2006/customXml" ds:itemID="{78A79F58-76CB-47F5-BB71-A3367869F1E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197</Words>
  <Application>Microsoft Office PowerPoint</Application>
  <PresentationFormat>On-screen Show (16:9)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PowerPoint Presentation</vt:lpstr>
      <vt:lpstr>Phần mềm  quản lí sân banh mini  Phát Đạt</vt:lpstr>
      <vt:lpstr>Thành viên</vt:lpstr>
      <vt:lpstr>Đặt vấn đề</vt:lpstr>
      <vt:lpstr>Mục tiêu</vt:lpstr>
      <vt:lpstr>Lợi ích</vt:lpstr>
      <vt:lpstr>Chức năng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2017-07-17T12:09:00Z</dcterms:created>
  <dcterms:modified xsi:type="dcterms:W3CDTF">2019-12-16T18:03:28Z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0x010100003DA1570782AA44B3A47514D909D9D1</vt:lpwstr>
  </property>
</Properties>
</file>