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07" r:id="rId7"/>
    <p:sldId id="276" r:id="rId8"/>
    <p:sldId id="279" r:id="rId9"/>
    <p:sldId id="277" r:id="rId10"/>
    <p:sldId id="278" r:id="rId11"/>
    <p:sldId id="309" r:id="rId12"/>
    <p:sldId id="257" r:id="rId13"/>
    <p:sldId id="258" r:id="rId14"/>
    <p:sldId id="259" r:id="rId15"/>
    <p:sldId id="260" r:id="rId16"/>
    <p:sldId id="261" r:id="rId17"/>
    <p:sldId id="262" r:id="rId18"/>
    <p:sldId id="280" r:id="rId19"/>
    <p:sldId id="314" r:id="rId20"/>
    <p:sldId id="315" r:id="rId21"/>
    <p:sldId id="281" r:id="rId22"/>
    <p:sldId id="282" r:id="rId23"/>
    <p:sldId id="317" r:id="rId24"/>
    <p:sldId id="318" r:id="rId25"/>
    <p:sldId id="319" r:id="rId26"/>
    <p:sldId id="283" r:id="rId27"/>
    <p:sldId id="285" r:id="rId28"/>
    <p:sldId id="286" r:id="rId29"/>
    <p:sldId id="287" r:id="rId30"/>
    <p:sldId id="323" r:id="rId31"/>
    <p:sldId id="288" r:id="rId32"/>
    <p:sldId id="284" r:id="rId33"/>
    <p:sldId id="305" r:id="rId34"/>
    <p:sldId id="306" r:id="rId35"/>
    <p:sldId id="289" r:id="rId36"/>
    <p:sldId id="290" r:id="rId37"/>
    <p:sldId id="291" r:id="rId38"/>
    <p:sldId id="293" r:id="rId39"/>
    <p:sldId id="292" r:id="rId40"/>
    <p:sldId id="294" r:id="rId41"/>
    <p:sldId id="296" r:id="rId42"/>
    <p:sldId id="297" r:id="rId43"/>
    <p:sldId id="320" r:id="rId44"/>
    <p:sldId id="321" r:id="rId45"/>
    <p:sldId id="298" r:id="rId46"/>
    <p:sldId id="300" r:id="rId47"/>
    <p:sldId id="272" r:id="rId48"/>
    <p:sldId id="275" r:id="rId49"/>
    <p:sldId id="273" r:id="rId50"/>
    <p:sldId id="301" r:id="rId51"/>
    <p:sldId id="322" r:id="rId52"/>
    <p:sldId id="308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CF8F"/>
    <a:srgbClr val="C1FF89"/>
    <a:srgbClr val="A3C8FF"/>
    <a:srgbClr val="FFA7F9"/>
    <a:srgbClr val="E183F1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>
        <p:scale>
          <a:sx n="100" d="100"/>
          <a:sy n="100" d="100"/>
        </p:scale>
        <p:origin x="7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任泰 吳" userId="edec187994880fa9" providerId="LiveId" clId="{45CCA268-3BC6-489E-925F-2D2B96EBF159}"/>
    <pc:docChg chg="undo custSel modSld sldOrd">
      <pc:chgData name="任泰 吳" userId="edec187994880fa9" providerId="LiveId" clId="{45CCA268-3BC6-489E-925F-2D2B96EBF159}" dt="2022-09-20T11:22:14.294" v="181" actId="14100"/>
      <pc:docMkLst>
        <pc:docMk/>
      </pc:docMkLst>
      <pc:sldChg chg="addSp delSp modSp mod">
        <pc:chgData name="任泰 吳" userId="edec187994880fa9" providerId="LiveId" clId="{45CCA268-3BC6-489E-925F-2D2B96EBF159}" dt="2022-09-20T05:39:21.646" v="167" actId="14100"/>
        <pc:sldMkLst>
          <pc:docMk/>
          <pc:sldMk cId="2410977043" sldId="257"/>
        </pc:sldMkLst>
        <pc:spChg chg="mod">
          <ac:chgData name="任泰 吳" userId="edec187994880fa9" providerId="LiveId" clId="{45CCA268-3BC6-489E-925F-2D2B96EBF159}" dt="2022-09-20T05:38:44.134" v="161" actId="20577"/>
          <ac:spMkLst>
            <pc:docMk/>
            <pc:sldMk cId="2410977043" sldId="257"/>
            <ac:spMk id="5" creationId="{6D4ED889-5774-4C13-82E7-74D8563270A7}"/>
          </ac:spMkLst>
        </pc:spChg>
        <pc:spChg chg="mod">
          <ac:chgData name="任泰 吳" userId="edec187994880fa9" providerId="LiveId" clId="{45CCA268-3BC6-489E-925F-2D2B96EBF159}" dt="2022-09-20T05:39:21.646" v="167" actId="14100"/>
          <ac:spMkLst>
            <pc:docMk/>
            <pc:sldMk cId="2410977043" sldId="257"/>
            <ac:spMk id="9" creationId="{41F8E0E9-7095-4FBB-9A48-2BF9E63EE2E4}"/>
          </ac:spMkLst>
        </pc:spChg>
        <pc:spChg chg="add del mod">
          <ac:chgData name="任泰 吳" userId="edec187994880fa9" providerId="LiveId" clId="{45CCA268-3BC6-489E-925F-2D2B96EBF159}" dt="2022-09-20T05:39:14.591" v="166" actId="478"/>
          <ac:spMkLst>
            <pc:docMk/>
            <pc:sldMk cId="2410977043" sldId="257"/>
            <ac:spMk id="11" creationId="{C609DB5D-3244-4687-81DA-088C3F18DC91}"/>
          </ac:spMkLst>
        </pc:spChg>
      </pc:sldChg>
      <pc:sldChg chg="ord">
        <pc:chgData name="任泰 吳" userId="edec187994880fa9" providerId="LiveId" clId="{45CCA268-3BC6-489E-925F-2D2B96EBF159}" dt="2022-09-20T11:17:01.539" v="169"/>
        <pc:sldMkLst>
          <pc:docMk/>
          <pc:sldMk cId="2093188069" sldId="262"/>
        </pc:sldMkLst>
      </pc:sldChg>
      <pc:sldChg chg="modSp mod">
        <pc:chgData name="任泰 吳" userId="edec187994880fa9" providerId="LiveId" clId="{45CCA268-3BC6-489E-925F-2D2B96EBF159}" dt="2022-09-20T05:15:26.653" v="95" actId="6549"/>
        <pc:sldMkLst>
          <pc:docMk/>
          <pc:sldMk cId="2030044833" sldId="276"/>
        </pc:sldMkLst>
        <pc:spChg chg="mod">
          <ac:chgData name="任泰 吳" userId="edec187994880fa9" providerId="LiveId" clId="{45CCA268-3BC6-489E-925F-2D2B96EBF159}" dt="2022-09-20T05:15:26.653" v="95" actId="6549"/>
          <ac:spMkLst>
            <pc:docMk/>
            <pc:sldMk cId="2030044833" sldId="276"/>
            <ac:spMk id="7" creationId="{5E6409A8-BE20-4073-A455-26DF2DAB33CD}"/>
          </ac:spMkLst>
        </pc:spChg>
      </pc:sldChg>
      <pc:sldChg chg="modSp mod">
        <pc:chgData name="任泰 吳" userId="edec187994880fa9" providerId="LiveId" clId="{45CCA268-3BC6-489E-925F-2D2B96EBF159}" dt="2022-09-18T10:25:02.203" v="78" actId="1582"/>
        <pc:sldMkLst>
          <pc:docMk/>
          <pc:sldMk cId="973063400" sldId="278"/>
        </pc:sldMkLst>
        <pc:cxnChg chg="mod">
          <ac:chgData name="任泰 吳" userId="edec187994880fa9" providerId="LiveId" clId="{45CCA268-3BC6-489E-925F-2D2B96EBF159}" dt="2022-09-18T10:25:02.203" v="78" actId="1582"/>
          <ac:cxnSpMkLst>
            <pc:docMk/>
            <pc:sldMk cId="973063400" sldId="278"/>
            <ac:cxnSpMk id="13" creationId="{3F24007F-A12A-4348-8A59-DA4491B01016}"/>
          </ac:cxnSpMkLst>
        </pc:cxnChg>
      </pc:sldChg>
      <pc:sldChg chg="modSp mod">
        <pc:chgData name="任泰 吳" userId="edec187994880fa9" providerId="LiveId" clId="{45CCA268-3BC6-489E-925F-2D2B96EBF159}" dt="2022-09-18T10:24:40.983" v="77" actId="20577"/>
        <pc:sldMkLst>
          <pc:docMk/>
          <pc:sldMk cId="2520251054" sldId="279"/>
        </pc:sldMkLst>
        <pc:spChg chg="mod">
          <ac:chgData name="任泰 吳" userId="edec187994880fa9" providerId="LiveId" clId="{45CCA268-3BC6-489E-925F-2D2B96EBF159}" dt="2022-09-18T10:24:40.983" v="77" actId="20577"/>
          <ac:spMkLst>
            <pc:docMk/>
            <pc:sldMk cId="2520251054" sldId="279"/>
            <ac:spMk id="3" creationId="{BADBD5C5-6DAE-4CFF-A8B3-63647D1B6636}"/>
          </ac:spMkLst>
        </pc:spChg>
      </pc:sldChg>
      <pc:sldChg chg="modSp mod">
        <pc:chgData name="任泰 吳" userId="edec187994880fa9" providerId="LiveId" clId="{45CCA268-3BC6-489E-925F-2D2B96EBF159}" dt="2022-09-20T11:22:14.294" v="181" actId="14100"/>
        <pc:sldMkLst>
          <pc:docMk/>
          <pc:sldMk cId="891518106" sldId="287"/>
        </pc:sldMkLst>
        <pc:spChg chg="mod">
          <ac:chgData name="任泰 吳" userId="edec187994880fa9" providerId="LiveId" clId="{45CCA268-3BC6-489E-925F-2D2B96EBF159}" dt="2022-09-20T11:19:53.333" v="177" actId="14100"/>
          <ac:spMkLst>
            <pc:docMk/>
            <pc:sldMk cId="891518106" sldId="287"/>
            <ac:spMk id="7" creationId="{756FD975-7AD2-4BDD-95DE-41FD9C82346E}"/>
          </ac:spMkLst>
        </pc:spChg>
        <pc:cxnChg chg="mod">
          <ac:chgData name="任泰 吳" userId="edec187994880fa9" providerId="LiveId" clId="{45CCA268-3BC6-489E-925F-2D2B96EBF159}" dt="2022-09-20T11:20:40.533" v="180" actId="1076"/>
          <ac:cxnSpMkLst>
            <pc:docMk/>
            <pc:sldMk cId="891518106" sldId="287"/>
            <ac:cxnSpMk id="33" creationId="{56FF94F0-5197-4061-81E4-6E086B104D9C}"/>
          </ac:cxnSpMkLst>
        </pc:cxnChg>
        <pc:cxnChg chg="mod">
          <ac:chgData name="任泰 吳" userId="edec187994880fa9" providerId="LiveId" clId="{45CCA268-3BC6-489E-925F-2D2B96EBF159}" dt="2022-09-20T11:22:14.294" v="181" actId="14100"/>
          <ac:cxnSpMkLst>
            <pc:docMk/>
            <pc:sldMk cId="891518106" sldId="287"/>
            <ac:cxnSpMk id="37" creationId="{4826D3C0-BAEA-44D6-AA35-17ECF55DA1CB}"/>
          </ac:cxnSpMkLst>
        </pc:cxnChg>
      </pc:sldChg>
      <pc:sldChg chg="modSp mod">
        <pc:chgData name="任泰 吳" userId="edec187994880fa9" providerId="LiveId" clId="{45CCA268-3BC6-489E-925F-2D2B96EBF159}" dt="2022-09-18T11:29:31.955" v="94" actId="207"/>
        <pc:sldMkLst>
          <pc:docMk/>
          <pc:sldMk cId="1360076910" sldId="293"/>
        </pc:sldMkLst>
        <pc:spChg chg="mod">
          <ac:chgData name="任泰 吳" userId="edec187994880fa9" providerId="LiveId" clId="{45CCA268-3BC6-489E-925F-2D2B96EBF159}" dt="2022-09-18T11:29:31.955" v="94" actId="207"/>
          <ac:spMkLst>
            <pc:docMk/>
            <pc:sldMk cId="1360076910" sldId="293"/>
            <ac:spMk id="11" creationId="{39BDBDB2-664B-4693-8A11-AE7446905153}"/>
          </ac:spMkLst>
        </pc:spChg>
      </pc:sldChg>
      <pc:sldChg chg="modSp mod">
        <pc:chgData name="任泰 吳" userId="edec187994880fa9" providerId="LiveId" clId="{45CCA268-3BC6-489E-925F-2D2B96EBF159}" dt="2022-09-20T05:19:23.639" v="127" actId="20577"/>
        <pc:sldMkLst>
          <pc:docMk/>
          <pc:sldMk cId="3635071088" sldId="301"/>
        </pc:sldMkLst>
        <pc:spChg chg="mod">
          <ac:chgData name="任泰 吳" userId="edec187994880fa9" providerId="LiveId" clId="{45CCA268-3BC6-489E-925F-2D2B96EBF159}" dt="2022-09-20T05:19:23.639" v="127" actId="20577"/>
          <ac:spMkLst>
            <pc:docMk/>
            <pc:sldMk cId="3635071088" sldId="301"/>
            <ac:spMk id="5" creationId="{D646EF4D-731C-4936-A619-02294157C86B}"/>
          </ac:spMkLst>
        </pc:spChg>
      </pc:sldChg>
      <pc:sldChg chg="modSp mod">
        <pc:chgData name="任泰 吳" userId="edec187994880fa9" providerId="LiveId" clId="{45CCA268-3BC6-489E-925F-2D2B96EBF159}" dt="2022-09-20T05:21:38.447" v="139" actId="20577"/>
        <pc:sldMkLst>
          <pc:docMk/>
          <pc:sldMk cId="3826235296" sldId="307"/>
        </pc:sldMkLst>
        <pc:spChg chg="mod">
          <ac:chgData name="任泰 吳" userId="edec187994880fa9" providerId="LiveId" clId="{45CCA268-3BC6-489E-925F-2D2B96EBF159}" dt="2022-09-20T05:21:38.447" v="139" actId="20577"/>
          <ac:spMkLst>
            <pc:docMk/>
            <pc:sldMk cId="3826235296" sldId="307"/>
            <ac:spMk id="6" creationId="{1723F94F-FE7C-45F8-A8D5-27020709ECCA}"/>
          </ac:spMkLst>
        </pc:spChg>
      </pc:sldChg>
      <pc:sldChg chg="modSp mod">
        <pc:chgData name="任泰 吳" userId="edec187994880fa9" providerId="LiveId" clId="{45CCA268-3BC6-489E-925F-2D2B96EBF159}" dt="2022-09-20T05:20:14.583" v="134" actId="20577"/>
        <pc:sldMkLst>
          <pc:docMk/>
          <pc:sldMk cId="3459385105" sldId="308"/>
        </pc:sldMkLst>
        <pc:spChg chg="mod">
          <ac:chgData name="任泰 吳" userId="edec187994880fa9" providerId="LiveId" clId="{45CCA268-3BC6-489E-925F-2D2B96EBF159}" dt="2022-09-20T05:20:14.583" v="134" actId="20577"/>
          <ac:spMkLst>
            <pc:docMk/>
            <pc:sldMk cId="3459385105" sldId="308"/>
            <ac:spMk id="3" creationId="{A85F45C2-F23E-479B-86AB-4AF0A6C126FA}"/>
          </ac:spMkLst>
        </pc:spChg>
      </pc:sldChg>
    </pc:docChg>
  </pc:docChgLst>
  <pc:docChgLst>
    <pc:chgData name="任泰 吳" userId="edec187994880fa9" providerId="LiveId" clId="{02DC12B4-3C16-446D-8947-0EB052E182AD}"/>
    <pc:docChg chg="undo custSel addSld delSld modSld">
      <pc:chgData name="任泰 吳" userId="edec187994880fa9" providerId="LiveId" clId="{02DC12B4-3C16-446D-8947-0EB052E182AD}" dt="2022-04-18T08:54:42.461" v="226" actId="1076"/>
      <pc:docMkLst>
        <pc:docMk/>
      </pc:docMkLst>
      <pc:sldChg chg="addSp delSp modSp mod">
        <pc:chgData name="任泰 吳" userId="edec187994880fa9" providerId="LiveId" clId="{02DC12B4-3C16-446D-8947-0EB052E182AD}" dt="2022-04-18T08:54:42.461" v="226" actId="1076"/>
        <pc:sldMkLst>
          <pc:docMk/>
          <pc:sldMk cId="2690783781" sldId="256"/>
        </pc:sldMkLst>
        <pc:spChg chg="mod">
          <ac:chgData name="任泰 吳" userId="edec187994880fa9" providerId="LiveId" clId="{02DC12B4-3C16-446D-8947-0EB052E182AD}" dt="2022-04-16T14:23:04.266" v="30" actId="20577"/>
          <ac:spMkLst>
            <pc:docMk/>
            <pc:sldMk cId="2690783781" sldId="256"/>
            <ac:spMk id="3" creationId="{76EFB124-C671-4C9D-AE4B-D489EEBE3052}"/>
          </ac:spMkLst>
        </pc:spChg>
        <pc:picChg chg="add mod">
          <ac:chgData name="任泰 吳" userId="edec187994880fa9" providerId="LiveId" clId="{02DC12B4-3C16-446D-8947-0EB052E182AD}" dt="2022-04-18T08:54:35.257" v="225" actId="1076"/>
          <ac:picMkLst>
            <pc:docMk/>
            <pc:sldMk cId="2690783781" sldId="256"/>
            <ac:picMk id="5" creationId="{8C0D11B8-1FFE-4B44-9C36-7F2337F5BD5A}"/>
          </ac:picMkLst>
        </pc:picChg>
        <pc:picChg chg="add mod">
          <ac:chgData name="任泰 吳" userId="edec187994880fa9" providerId="LiveId" clId="{02DC12B4-3C16-446D-8947-0EB052E182AD}" dt="2022-04-18T08:54:42.461" v="226" actId="1076"/>
          <ac:picMkLst>
            <pc:docMk/>
            <pc:sldMk cId="2690783781" sldId="256"/>
            <ac:picMk id="7" creationId="{EAAFF59F-042D-4462-9334-CF11D3DE3BD1}"/>
          </ac:picMkLst>
        </pc:picChg>
        <pc:picChg chg="add mod">
          <ac:chgData name="任泰 吳" userId="edec187994880fa9" providerId="LiveId" clId="{02DC12B4-3C16-446D-8947-0EB052E182AD}" dt="2022-04-18T08:54:26.450" v="223" actId="1076"/>
          <ac:picMkLst>
            <pc:docMk/>
            <pc:sldMk cId="2690783781" sldId="256"/>
            <ac:picMk id="9" creationId="{DEF3139D-8915-4B53-A341-638C62B6930F}"/>
          </ac:picMkLst>
        </pc:picChg>
        <pc:picChg chg="add mod">
          <ac:chgData name="任泰 吳" userId="edec187994880fa9" providerId="LiveId" clId="{02DC12B4-3C16-446D-8947-0EB052E182AD}" dt="2022-04-18T08:54:10.828" v="221" actId="1076"/>
          <ac:picMkLst>
            <pc:docMk/>
            <pc:sldMk cId="2690783781" sldId="256"/>
            <ac:picMk id="11" creationId="{EAF46EB9-1062-4F97-84D5-1B0733C315E5}"/>
          </ac:picMkLst>
        </pc:picChg>
        <pc:picChg chg="add del mod">
          <ac:chgData name="任泰 吳" userId="edec187994880fa9" providerId="LiveId" clId="{02DC12B4-3C16-446D-8947-0EB052E182AD}" dt="2022-04-18T08:54:06.768" v="220" actId="478"/>
          <ac:picMkLst>
            <pc:docMk/>
            <pc:sldMk cId="2690783781" sldId="256"/>
            <ac:picMk id="13" creationId="{1827FCAC-322B-4BDF-8327-2F3499718273}"/>
          </ac:picMkLst>
        </pc:picChg>
      </pc:sldChg>
      <pc:sldChg chg="addSp modSp mod">
        <pc:chgData name="任泰 吳" userId="edec187994880fa9" providerId="LiveId" clId="{02DC12B4-3C16-446D-8947-0EB052E182AD}" dt="2022-04-18T07:51:51.476" v="37" actId="1582"/>
        <pc:sldMkLst>
          <pc:docMk/>
          <pc:sldMk cId="1506654398" sldId="261"/>
        </pc:sldMkLst>
        <pc:cxnChg chg="add mod">
          <ac:chgData name="任泰 吳" userId="edec187994880fa9" providerId="LiveId" clId="{02DC12B4-3C16-446D-8947-0EB052E182AD}" dt="2022-04-18T07:51:51.476" v="37" actId="1582"/>
          <ac:cxnSpMkLst>
            <pc:docMk/>
            <pc:sldMk cId="1506654398" sldId="261"/>
            <ac:cxnSpMk id="5" creationId="{685566D2-6138-494C-9FA4-949B948E9B48}"/>
          </ac:cxnSpMkLst>
        </pc:cxnChg>
        <pc:cxnChg chg="add mod">
          <ac:chgData name="任泰 吳" userId="edec187994880fa9" providerId="LiveId" clId="{02DC12B4-3C16-446D-8947-0EB052E182AD}" dt="2022-04-18T07:51:46.204" v="36" actId="1582"/>
          <ac:cxnSpMkLst>
            <pc:docMk/>
            <pc:sldMk cId="1506654398" sldId="261"/>
            <ac:cxnSpMk id="9" creationId="{240E8285-077C-40A9-93AE-3A0F8E553995}"/>
          </ac:cxnSpMkLst>
        </pc:cxnChg>
      </pc:sldChg>
      <pc:sldChg chg="addSp delSp modSp mod">
        <pc:chgData name="任泰 吳" userId="edec187994880fa9" providerId="LiveId" clId="{02DC12B4-3C16-446D-8947-0EB052E182AD}" dt="2022-04-18T08:28:14.351" v="141" actId="207"/>
        <pc:sldMkLst>
          <pc:docMk/>
          <pc:sldMk cId="2362194493" sldId="272"/>
        </pc:sldMkLst>
        <pc:spChg chg="mod">
          <ac:chgData name="任泰 吳" userId="edec187994880fa9" providerId="LiveId" clId="{02DC12B4-3C16-446D-8947-0EB052E182AD}" dt="2022-04-18T08:22:41.114" v="57" actId="20577"/>
          <ac:spMkLst>
            <pc:docMk/>
            <pc:sldMk cId="2362194493" sldId="272"/>
            <ac:spMk id="3" creationId="{63BD975C-F819-4F24-A77D-ECF96636A16A}"/>
          </ac:spMkLst>
        </pc:spChg>
        <pc:spChg chg="add del mod">
          <ac:chgData name="任泰 吳" userId="edec187994880fa9" providerId="LiveId" clId="{02DC12B4-3C16-446D-8947-0EB052E182AD}" dt="2022-04-18T08:24:17.810" v="63" actId="22"/>
          <ac:spMkLst>
            <pc:docMk/>
            <pc:sldMk cId="2362194493" sldId="272"/>
            <ac:spMk id="5" creationId="{9BA7EA0A-0618-4D10-AFDF-8744F372E681}"/>
          </ac:spMkLst>
        </pc:spChg>
        <pc:spChg chg="add mod">
          <ac:chgData name="任泰 吳" userId="edec187994880fa9" providerId="LiveId" clId="{02DC12B4-3C16-446D-8947-0EB052E182AD}" dt="2022-04-18T08:28:14.351" v="141" actId="207"/>
          <ac:spMkLst>
            <pc:docMk/>
            <pc:sldMk cId="2362194493" sldId="272"/>
            <ac:spMk id="11" creationId="{F430FF04-435D-4DA5-A690-7644DEB36233}"/>
          </ac:spMkLst>
        </pc:spChg>
        <pc:spChg chg="add mod">
          <ac:chgData name="任泰 吳" userId="edec187994880fa9" providerId="LiveId" clId="{02DC12B4-3C16-446D-8947-0EB052E182AD}" dt="2022-04-18T08:27:12.513" v="135" actId="14100"/>
          <ac:spMkLst>
            <pc:docMk/>
            <pc:sldMk cId="2362194493" sldId="272"/>
            <ac:spMk id="12" creationId="{4ED096CD-94F5-4C2A-9C9E-C77DCDD9BB7E}"/>
          </ac:spMkLst>
        </pc:spChg>
        <pc:spChg chg="add mod">
          <ac:chgData name="任泰 吳" userId="edec187994880fa9" providerId="LiveId" clId="{02DC12B4-3C16-446D-8947-0EB052E182AD}" dt="2022-04-18T08:25:52.066" v="115" actId="1582"/>
          <ac:spMkLst>
            <pc:docMk/>
            <pc:sldMk cId="2362194493" sldId="272"/>
            <ac:spMk id="13" creationId="{7879DDCE-FB58-43F3-920C-A976F2E6CF0B}"/>
          </ac:spMkLst>
        </pc:spChg>
        <pc:spChg chg="add mod">
          <ac:chgData name="任泰 吳" userId="edec187994880fa9" providerId="LiveId" clId="{02DC12B4-3C16-446D-8947-0EB052E182AD}" dt="2022-04-18T08:26:03.791" v="120" actId="14100"/>
          <ac:spMkLst>
            <pc:docMk/>
            <pc:sldMk cId="2362194493" sldId="272"/>
            <ac:spMk id="14" creationId="{6D7BDE15-5943-45AF-91EB-6D01FF14B60E}"/>
          </ac:spMkLst>
        </pc:spChg>
        <pc:picChg chg="del">
          <ac:chgData name="任泰 吳" userId="edec187994880fa9" providerId="LiveId" clId="{02DC12B4-3C16-446D-8947-0EB052E182AD}" dt="2022-04-18T08:22:48.817" v="58" actId="478"/>
          <ac:picMkLst>
            <pc:docMk/>
            <pc:sldMk cId="2362194493" sldId="272"/>
            <ac:picMk id="6" creationId="{1C74B69E-56D8-4B46-B134-6B4A65802780}"/>
          </ac:picMkLst>
        </pc:picChg>
        <pc:picChg chg="add mod">
          <ac:chgData name="任泰 吳" userId="edec187994880fa9" providerId="LiveId" clId="{02DC12B4-3C16-446D-8947-0EB052E182AD}" dt="2022-04-18T08:23:04.623" v="62" actId="1076"/>
          <ac:picMkLst>
            <pc:docMk/>
            <pc:sldMk cId="2362194493" sldId="272"/>
            <ac:picMk id="8" creationId="{A3519ABF-CD23-4B65-8987-A05D3204EBE4}"/>
          </ac:picMkLst>
        </pc:picChg>
        <pc:picChg chg="add mod ord">
          <ac:chgData name="任泰 吳" userId="edec187994880fa9" providerId="LiveId" clId="{02DC12B4-3C16-446D-8947-0EB052E182AD}" dt="2022-04-18T08:24:24.418" v="64" actId="1076"/>
          <ac:picMkLst>
            <pc:docMk/>
            <pc:sldMk cId="2362194493" sldId="272"/>
            <ac:picMk id="10" creationId="{75A8568A-3072-4851-A695-B3D9AB75BBD1}"/>
          </ac:picMkLst>
        </pc:picChg>
        <pc:picChg chg="add mod">
          <ac:chgData name="任泰 吳" userId="edec187994880fa9" providerId="LiveId" clId="{02DC12B4-3C16-446D-8947-0EB052E182AD}" dt="2022-04-18T08:26:58.471" v="130" actId="571"/>
          <ac:picMkLst>
            <pc:docMk/>
            <pc:sldMk cId="2362194493" sldId="272"/>
            <ac:picMk id="18" creationId="{62A6C50E-3FEA-43ED-86BD-A4FE65A6A08F}"/>
          </ac:picMkLst>
        </pc:picChg>
        <pc:cxnChg chg="add mod">
          <ac:chgData name="任泰 吳" userId="edec187994880fa9" providerId="LiveId" clId="{02DC12B4-3C16-446D-8947-0EB052E182AD}" dt="2022-04-18T08:27:29.998" v="137" actId="1076"/>
          <ac:cxnSpMkLst>
            <pc:docMk/>
            <pc:sldMk cId="2362194493" sldId="272"/>
            <ac:cxnSpMk id="16" creationId="{371AA503-D608-4003-9761-F9D71E921EDF}"/>
          </ac:cxnSpMkLst>
        </pc:cxnChg>
        <pc:cxnChg chg="add mod">
          <ac:chgData name="任泰 吳" userId="edec187994880fa9" providerId="LiveId" clId="{02DC12B4-3C16-446D-8947-0EB052E182AD}" dt="2022-04-18T08:27:25.329" v="136" actId="571"/>
          <ac:cxnSpMkLst>
            <pc:docMk/>
            <pc:sldMk cId="2362194493" sldId="272"/>
            <ac:cxnSpMk id="19" creationId="{50235264-0A5C-41CD-9390-9D488FDAB654}"/>
          </ac:cxnSpMkLst>
        </pc:cxnChg>
      </pc:sldChg>
      <pc:sldChg chg="addSp delSp modSp new del mod">
        <pc:chgData name="任泰 吳" userId="edec187994880fa9" providerId="LiveId" clId="{02DC12B4-3C16-446D-8947-0EB052E182AD}" dt="2022-04-18T08:28:24.276" v="142" actId="47"/>
        <pc:sldMkLst>
          <pc:docMk/>
          <pc:sldMk cId="1913356646" sldId="274"/>
        </pc:sldMkLst>
        <pc:spChg chg="mod">
          <ac:chgData name="任泰 吳" userId="edec187994880fa9" providerId="LiveId" clId="{02DC12B4-3C16-446D-8947-0EB052E182AD}" dt="2022-04-18T08:21:56.677" v="41" actId="14100"/>
          <ac:spMkLst>
            <pc:docMk/>
            <pc:sldMk cId="1913356646" sldId="274"/>
            <ac:spMk id="3" creationId="{1A754D32-DDAB-4E80-994A-458D640BA9EF}"/>
          </ac:spMkLst>
        </pc:spChg>
        <pc:spChg chg="del">
          <ac:chgData name="任泰 吳" userId="edec187994880fa9" providerId="LiveId" clId="{02DC12B4-3C16-446D-8947-0EB052E182AD}" dt="2022-04-18T08:21:51.059" v="39" actId="22"/>
          <ac:spMkLst>
            <pc:docMk/>
            <pc:sldMk cId="1913356646" sldId="274"/>
            <ac:spMk id="4" creationId="{35269221-CFEF-4AD3-BC31-49BF7E560DDA}"/>
          </ac:spMkLst>
        </pc:spChg>
        <pc:spChg chg="add mod">
          <ac:chgData name="任泰 吳" userId="edec187994880fa9" providerId="LiveId" clId="{02DC12B4-3C16-446D-8947-0EB052E182AD}" dt="2022-04-18T08:22:16.593" v="45" actId="207"/>
          <ac:spMkLst>
            <pc:docMk/>
            <pc:sldMk cId="1913356646" sldId="274"/>
            <ac:spMk id="7" creationId="{B197AE85-E8BE-4F43-AEA2-0E881B83FA78}"/>
          </ac:spMkLst>
        </pc:spChg>
        <pc:picChg chg="add mod ord">
          <ac:chgData name="任泰 吳" userId="edec187994880fa9" providerId="LiveId" clId="{02DC12B4-3C16-446D-8947-0EB052E182AD}" dt="2022-04-18T08:21:51.059" v="39" actId="22"/>
          <ac:picMkLst>
            <pc:docMk/>
            <pc:sldMk cId="1913356646" sldId="274"/>
            <ac:picMk id="6" creationId="{059EFE14-9D8A-4206-85E5-788EA380E118}"/>
          </ac:picMkLst>
        </pc:picChg>
      </pc:sldChg>
      <pc:sldChg chg="addSp delSp modSp add mod">
        <pc:chgData name="任泰 吳" userId="edec187994880fa9" providerId="LiveId" clId="{02DC12B4-3C16-446D-8947-0EB052E182AD}" dt="2022-04-18T08:40:19.128" v="200" actId="14100"/>
        <pc:sldMkLst>
          <pc:docMk/>
          <pc:sldMk cId="2163113836" sldId="275"/>
        </pc:sldMkLst>
        <pc:spChg chg="mod">
          <ac:chgData name="任泰 吳" userId="edec187994880fa9" providerId="LiveId" clId="{02DC12B4-3C16-446D-8947-0EB052E182AD}" dt="2022-04-18T08:31:12.521" v="165" actId="403"/>
          <ac:spMkLst>
            <pc:docMk/>
            <pc:sldMk cId="2163113836" sldId="275"/>
            <ac:spMk id="3" creationId="{8A82C19B-021D-4555-AC50-113AC2969EE1}"/>
          </ac:spMkLst>
        </pc:spChg>
        <pc:spChg chg="mod">
          <ac:chgData name="任泰 吳" userId="edec187994880fa9" providerId="LiveId" clId="{02DC12B4-3C16-446D-8947-0EB052E182AD}" dt="2022-04-18T08:40:19.128" v="200" actId="14100"/>
          <ac:spMkLst>
            <pc:docMk/>
            <pc:sldMk cId="2163113836" sldId="275"/>
            <ac:spMk id="8" creationId="{63691AA4-01B0-4D0D-9267-A5EA43983438}"/>
          </ac:spMkLst>
        </pc:spChg>
        <pc:spChg chg="mod">
          <ac:chgData name="任泰 吳" userId="edec187994880fa9" providerId="LiveId" clId="{02DC12B4-3C16-446D-8947-0EB052E182AD}" dt="2022-04-18T08:40:05.875" v="198" actId="14100"/>
          <ac:spMkLst>
            <pc:docMk/>
            <pc:sldMk cId="2163113836" sldId="275"/>
            <ac:spMk id="9" creationId="{E7D447C0-69F8-4145-8C3A-CAA565D3D720}"/>
          </ac:spMkLst>
        </pc:spChg>
        <pc:grpChg chg="add del mod">
          <ac:chgData name="任泰 吳" userId="edec187994880fa9" providerId="LiveId" clId="{02DC12B4-3C16-446D-8947-0EB052E182AD}" dt="2022-04-18T08:33:49.058" v="193" actId="1076"/>
          <ac:grpSpMkLst>
            <pc:docMk/>
            <pc:sldMk cId="2163113836" sldId="275"/>
            <ac:grpSpMk id="10" creationId="{B753A9DD-0DD5-456C-98C2-9D09B9310258}"/>
          </ac:grpSpMkLst>
        </pc:grpChg>
        <pc:picChg chg="add del mod modCrop">
          <ac:chgData name="任泰 吳" userId="edec187994880fa9" providerId="LiveId" clId="{02DC12B4-3C16-446D-8947-0EB052E182AD}" dt="2022-04-18T08:33:16.342" v="182" actId="1076"/>
          <ac:picMkLst>
            <pc:docMk/>
            <pc:sldMk cId="2163113836" sldId="275"/>
            <ac:picMk id="7" creationId="{100155CF-AFB2-409B-8729-AEAA3B216073}"/>
          </ac:picMkLst>
        </pc:picChg>
      </pc:sldChg>
      <pc:sldChg chg="modSp new mod">
        <pc:chgData name="任泰 吳" userId="edec187994880fa9" providerId="LiveId" clId="{02DC12B4-3C16-446D-8947-0EB052E182AD}" dt="2022-04-18T08:35:59.334" v="195"/>
        <pc:sldMkLst>
          <pc:docMk/>
          <pc:sldMk cId="688413900" sldId="276"/>
        </pc:sldMkLst>
        <pc:spChg chg="mod">
          <ac:chgData name="任泰 吳" userId="edec187994880fa9" providerId="LiveId" clId="{02DC12B4-3C16-446D-8947-0EB052E182AD}" dt="2022-04-18T08:35:59.334" v="195"/>
          <ac:spMkLst>
            <pc:docMk/>
            <pc:sldMk cId="688413900" sldId="276"/>
            <ac:spMk id="2" creationId="{A5D53E42-BE72-4C4F-8356-4B787E39554D}"/>
          </ac:spMkLst>
        </pc:spChg>
      </pc:sldChg>
    </pc:docChg>
  </pc:docChgLst>
  <pc:docChgLst>
    <pc:chgData name="任泰 吳" userId="edec187994880fa9" providerId="LiveId" clId="{E0784BFD-9AAD-4BDE-9892-DC473D081851}"/>
    <pc:docChg chg="undo redo custSel addSld delSld modSld modMainMaster">
      <pc:chgData name="任泰 吳" userId="edec187994880fa9" providerId="LiveId" clId="{E0784BFD-9AAD-4BDE-9892-DC473D081851}" dt="2022-07-05T06:40:40.543" v="7257" actId="1076"/>
      <pc:docMkLst>
        <pc:docMk/>
      </pc:docMkLst>
      <pc:sldChg chg="addSp modSp mod">
        <pc:chgData name="任泰 吳" userId="edec187994880fa9" providerId="LiveId" clId="{E0784BFD-9AAD-4BDE-9892-DC473D081851}" dt="2022-07-05T06:09:36.745" v="6616" actId="20577"/>
        <pc:sldMkLst>
          <pc:docMk/>
          <pc:sldMk cId="2690783781" sldId="256"/>
        </pc:sldMkLst>
        <pc:spChg chg="mod">
          <ac:chgData name="任泰 吳" userId="edec187994880fa9" providerId="LiveId" clId="{E0784BFD-9AAD-4BDE-9892-DC473D081851}" dt="2022-07-03T15:10:32.187" v="1184" actId="1076"/>
          <ac:spMkLst>
            <pc:docMk/>
            <pc:sldMk cId="2690783781" sldId="256"/>
            <ac:spMk id="2" creationId="{592AAA1F-E3D6-4B2B-95CA-51B642EA8B64}"/>
          </ac:spMkLst>
        </pc:spChg>
        <pc:spChg chg="mod">
          <ac:chgData name="任泰 吳" userId="edec187994880fa9" providerId="LiveId" clId="{E0784BFD-9AAD-4BDE-9892-DC473D081851}" dt="2022-07-05T06:09:36.745" v="6616" actId="20577"/>
          <ac:spMkLst>
            <pc:docMk/>
            <pc:sldMk cId="2690783781" sldId="256"/>
            <ac:spMk id="3" creationId="{76EFB124-C671-4C9D-AE4B-D489EEBE3052}"/>
          </ac:spMkLst>
        </pc:spChg>
        <pc:picChg chg="mod">
          <ac:chgData name="任泰 吳" userId="edec187994880fa9" providerId="LiveId" clId="{E0784BFD-9AAD-4BDE-9892-DC473D081851}" dt="2022-07-05T06:09:02.727" v="6607" actId="1076"/>
          <ac:picMkLst>
            <pc:docMk/>
            <pc:sldMk cId="2690783781" sldId="256"/>
            <ac:picMk id="5" creationId="{8C0D11B8-1FFE-4B44-9C36-7F2337F5BD5A}"/>
          </ac:picMkLst>
        </pc:picChg>
        <pc:picChg chg="add mod">
          <ac:chgData name="任泰 吳" userId="edec187994880fa9" providerId="LiveId" clId="{E0784BFD-9AAD-4BDE-9892-DC473D081851}" dt="2022-07-05T06:09:02.727" v="6607" actId="1076"/>
          <ac:picMkLst>
            <pc:docMk/>
            <pc:sldMk cId="2690783781" sldId="256"/>
            <ac:picMk id="6" creationId="{4D722BD4-83BB-4408-9765-73FE5DF860B7}"/>
          </ac:picMkLst>
        </pc:picChg>
        <pc:picChg chg="mod modCrop">
          <ac:chgData name="任泰 吳" userId="edec187994880fa9" providerId="LiveId" clId="{E0784BFD-9AAD-4BDE-9892-DC473D081851}" dt="2022-07-05T06:09:02.727" v="6607" actId="1076"/>
          <ac:picMkLst>
            <pc:docMk/>
            <pc:sldMk cId="2690783781" sldId="256"/>
            <ac:picMk id="7" creationId="{EAAFF59F-042D-4462-9334-CF11D3DE3BD1}"/>
          </ac:picMkLst>
        </pc:picChg>
        <pc:picChg chg="mod">
          <ac:chgData name="任泰 吳" userId="edec187994880fa9" providerId="LiveId" clId="{E0784BFD-9AAD-4BDE-9892-DC473D081851}" dt="2022-07-05T06:09:02.727" v="6607" actId="1076"/>
          <ac:picMkLst>
            <pc:docMk/>
            <pc:sldMk cId="2690783781" sldId="256"/>
            <ac:picMk id="9" creationId="{DEF3139D-8915-4B53-A341-638C62B6930F}"/>
          </ac:picMkLst>
        </pc:picChg>
        <pc:picChg chg="add mod">
          <ac:chgData name="任泰 吳" userId="edec187994880fa9" providerId="LiveId" clId="{E0784BFD-9AAD-4BDE-9892-DC473D081851}" dt="2022-07-05T06:07:50.946" v="6603" actId="571"/>
          <ac:picMkLst>
            <pc:docMk/>
            <pc:sldMk cId="2690783781" sldId="256"/>
            <ac:picMk id="10" creationId="{57228728-84A7-4690-B3C5-9C3527B13820}"/>
          </ac:picMkLst>
        </pc:picChg>
        <pc:picChg chg="mod">
          <ac:chgData name="任泰 吳" userId="edec187994880fa9" providerId="LiveId" clId="{E0784BFD-9AAD-4BDE-9892-DC473D081851}" dt="2022-07-05T06:09:02.727" v="6607" actId="1076"/>
          <ac:picMkLst>
            <pc:docMk/>
            <pc:sldMk cId="2690783781" sldId="256"/>
            <ac:picMk id="11" creationId="{EAF46EB9-1062-4F97-84D5-1B0733C315E5}"/>
          </ac:picMkLst>
        </pc:picChg>
      </pc:sldChg>
      <pc:sldChg chg="modSp mod">
        <pc:chgData name="任泰 吳" userId="edec187994880fa9" providerId="LiveId" clId="{E0784BFD-9AAD-4BDE-9892-DC473D081851}" dt="2022-07-04T05:43:04.548" v="2403" actId="20577"/>
        <pc:sldMkLst>
          <pc:docMk/>
          <pc:sldMk cId="2410977043" sldId="257"/>
        </pc:sldMkLst>
        <pc:spChg chg="mod">
          <ac:chgData name="任泰 吳" userId="edec187994880fa9" providerId="LiveId" clId="{E0784BFD-9AAD-4BDE-9892-DC473D081851}" dt="2022-07-04T05:43:04.548" v="2403" actId="20577"/>
          <ac:spMkLst>
            <pc:docMk/>
            <pc:sldMk cId="2410977043" sldId="257"/>
            <ac:spMk id="4" creationId="{34C25270-DEB7-4101-BB48-6584D127184D}"/>
          </ac:spMkLst>
        </pc:spChg>
        <pc:spChg chg="mod">
          <ac:chgData name="任泰 吳" userId="edec187994880fa9" providerId="LiveId" clId="{E0784BFD-9AAD-4BDE-9892-DC473D081851}" dt="2022-07-03T15:29:04.378" v="2237" actId="14100"/>
          <ac:spMkLst>
            <pc:docMk/>
            <pc:sldMk cId="2410977043" sldId="257"/>
            <ac:spMk id="5" creationId="{6D4ED889-5774-4C13-82E7-74D8563270A7}"/>
          </ac:spMkLst>
        </pc:spChg>
      </pc:sldChg>
      <pc:sldChg chg="modSp mod">
        <pc:chgData name="任泰 吳" userId="edec187994880fa9" providerId="LiveId" clId="{E0784BFD-9AAD-4BDE-9892-DC473D081851}" dt="2022-07-04T05:43:19.453" v="2404"/>
        <pc:sldMkLst>
          <pc:docMk/>
          <pc:sldMk cId="4077020741" sldId="258"/>
        </pc:sldMkLst>
        <pc:spChg chg="mod">
          <ac:chgData name="任泰 吳" userId="edec187994880fa9" providerId="LiveId" clId="{E0784BFD-9AAD-4BDE-9892-DC473D081851}" dt="2022-07-04T05:43:19.453" v="2404"/>
          <ac:spMkLst>
            <pc:docMk/>
            <pc:sldMk cId="4077020741" sldId="258"/>
            <ac:spMk id="2" creationId="{FBF2C0D7-6CC3-4810-ABB1-44035B0CBDF5}"/>
          </ac:spMkLst>
        </pc:spChg>
        <pc:spChg chg="mod">
          <ac:chgData name="任泰 吳" userId="edec187994880fa9" providerId="LiveId" clId="{E0784BFD-9AAD-4BDE-9892-DC473D081851}" dt="2022-07-03T15:18:37.665" v="1752" actId="20578"/>
          <ac:spMkLst>
            <pc:docMk/>
            <pc:sldMk cId="4077020741" sldId="258"/>
            <ac:spMk id="3" creationId="{DB0FB3AB-C904-4136-B7F7-2330BF766736}"/>
          </ac:spMkLst>
        </pc:spChg>
      </pc:sldChg>
      <pc:sldChg chg="modSp mod">
        <pc:chgData name="任泰 吳" userId="edec187994880fa9" providerId="LiveId" clId="{E0784BFD-9AAD-4BDE-9892-DC473D081851}" dt="2022-07-04T05:43:22.062" v="2405"/>
        <pc:sldMkLst>
          <pc:docMk/>
          <pc:sldMk cId="447396890" sldId="259"/>
        </pc:sldMkLst>
        <pc:spChg chg="mod">
          <ac:chgData name="任泰 吳" userId="edec187994880fa9" providerId="LiveId" clId="{E0784BFD-9AAD-4BDE-9892-DC473D081851}" dt="2022-07-04T05:43:22.062" v="2405"/>
          <ac:spMkLst>
            <pc:docMk/>
            <pc:sldMk cId="447396890" sldId="259"/>
            <ac:spMk id="2" creationId="{FBF2C0D7-6CC3-4810-ABB1-44035B0CBDF5}"/>
          </ac:spMkLst>
        </pc:spChg>
        <pc:spChg chg="mod">
          <ac:chgData name="任泰 吳" userId="edec187994880fa9" providerId="LiveId" clId="{E0784BFD-9AAD-4BDE-9892-DC473D081851}" dt="2022-07-03T15:20:04.335" v="1851" actId="20577"/>
          <ac:spMkLst>
            <pc:docMk/>
            <pc:sldMk cId="447396890" sldId="259"/>
            <ac:spMk id="3" creationId="{DB0FB3AB-C904-4136-B7F7-2330BF766736}"/>
          </ac:spMkLst>
        </pc:spChg>
      </pc:sldChg>
      <pc:sldChg chg="modSp mod">
        <pc:chgData name="任泰 吳" userId="edec187994880fa9" providerId="LiveId" clId="{E0784BFD-9AAD-4BDE-9892-DC473D081851}" dt="2022-07-05T05:23:03.400" v="6541" actId="20577"/>
        <pc:sldMkLst>
          <pc:docMk/>
          <pc:sldMk cId="2671413222" sldId="260"/>
        </pc:sldMkLst>
        <pc:spChg chg="mod">
          <ac:chgData name="任泰 吳" userId="edec187994880fa9" providerId="LiveId" clId="{E0784BFD-9AAD-4BDE-9892-DC473D081851}" dt="2022-07-04T05:43:25.589" v="2406"/>
          <ac:spMkLst>
            <pc:docMk/>
            <pc:sldMk cId="2671413222" sldId="260"/>
            <ac:spMk id="2" creationId="{EADCC4DB-E29E-49AB-B7EE-43B52FB1DFCA}"/>
          </ac:spMkLst>
        </pc:spChg>
        <pc:spChg chg="mod">
          <ac:chgData name="任泰 吳" userId="edec187994880fa9" providerId="LiveId" clId="{E0784BFD-9AAD-4BDE-9892-DC473D081851}" dt="2022-07-05T05:23:03.400" v="6541" actId="20577"/>
          <ac:spMkLst>
            <pc:docMk/>
            <pc:sldMk cId="2671413222" sldId="260"/>
            <ac:spMk id="3" creationId="{7E8D7869-97E4-4FF8-8D95-675D0186E2A3}"/>
          </ac:spMkLst>
        </pc:spChg>
      </pc:sldChg>
      <pc:sldChg chg="modSp mod">
        <pc:chgData name="任泰 吳" userId="edec187994880fa9" providerId="LiveId" clId="{E0784BFD-9AAD-4BDE-9892-DC473D081851}" dt="2022-07-04T06:01:21.682" v="3124" actId="403"/>
        <pc:sldMkLst>
          <pc:docMk/>
          <pc:sldMk cId="1506654398" sldId="261"/>
        </pc:sldMkLst>
        <pc:spChg chg="mod">
          <ac:chgData name="任泰 吳" userId="edec187994880fa9" providerId="LiveId" clId="{E0784BFD-9AAD-4BDE-9892-DC473D081851}" dt="2022-07-04T05:43:27.833" v="2407"/>
          <ac:spMkLst>
            <pc:docMk/>
            <pc:sldMk cId="1506654398" sldId="261"/>
            <ac:spMk id="2" creationId="{BAEC37D1-D304-488B-88AF-D2D1932786B2}"/>
          </ac:spMkLst>
        </pc:spChg>
        <pc:spChg chg="mod">
          <ac:chgData name="任泰 吳" userId="edec187994880fa9" providerId="LiveId" clId="{E0784BFD-9AAD-4BDE-9892-DC473D081851}" dt="2022-07-04T06:01:21.682" v="3124" actId="403"/>
          <ac:spMkLst>
            <pc:docMk/>
            <pc:sldMk cId="1506654398" sldId="261"/>
            <ac:spMk id="3" creationId="{30B654E1-AD75-417F-815B-ACF8D3424C35}"/>
          </ac:spMkLst>
        </pc:spChg>
      </pc:sldChg>
      <pc:sldChg chg="addSp modSp mod">
        <pc:chgData name="任泰 吳" userId="edec187994880fa9" providerId="LiveId" clId="{E0784BFD-9AAD-4BDE-9892-DC473D081851}" dt="2022-07-05T05:23:55.948" v="6545" actId="1582"/>
        <pc:sldMkLst>
          <pc:docMk/>
          <pc:sldMk cId="2093188069" sldId="262"/>
        </pc:sldMkLst>
        <pc:spChg chg="mod">
          <ac:chgData name="任泰 吳" userId="edec187994880fa9" providerId="LiveId" clId="{E0784BFD-9AAD-4BDE-9892-DC473D081851}" dt="2022-07-04T05:43:30.686" v="2408"/>
          <ac:spMkLst>
            <pc:docMk/>
            <pc:sldMk cId="2093188069" sldId="262"/>
            <ac:spMk id="2" creationId="{8B6EF76E-D79A-42E9-A961-3570C24B4332}"/>
          </ac:spMkLst>
        </pc:spChg>
        <pc:spChg chg="mod">
          <ac:chgData name="任泰 吳" userId="edec187994880fa9" providerId="LiveId" clId="{E0784BFD-9AAD-4BDE-9892-DC473D081851}" dt="2022-07-04T06:00:28.811" v="3121" actId="403"/>
          <ac:spMkLst>
            <pc:docMk/>
            <pc:sldMk cId="2093188069" sldId="262"/>
            <ac:spMk id="3" creationId="{AB215406-8B69-4333-B6C1-5E2946065685}"/>
          </ac:spMkLst>
        </pc:spChg>
        <pc:spChg chg="add mod">
          <ac:chgData name="任泰 吳" userId="edec187994880fa9" providerId="LiveId" clId="{E0784BFD-9AAD-4BDE-9892-DC473D081851}" dt="2022-07-05T05:23:55.948" v="6545" actId="1582"/>
          <ac:spMkLst>
            <pc:docMk/>
            <pc:sldMk cId="2093188069" sldId="262"/>
            <ac:spMk id="4" creationId="{648CC52D-3988-4EBC-9AC4-64A02AE01C71}"/>
          </ac:spMkLst>
        </pc:spChg>
        <pc:cxnChg chg="add mod">
          <ac:chgData name="任泰 吳" userId="edec187994880fa9" providerId="LiveId" clId="{E0784BFD-9AAD-4BDE-9892-DC473D081851}" dt="2022-07-04T06:00:38.396" v="3123" actId="14100"/>
          <ac:cxnSpMkLst>
            <pc:docMk/>
            <pc:sldMk cId="2093188069" sldId="262"/>
            <ac:cxnSpMk id="5" creationId="{0BA9F14F-29D5-4427-9B2E-33B3F23EB38B}"/>
          </ac:cxnSpMkLst>
        </pc:cxnChg>
      </pc:sldChg>
      <pc:sldChg chg="del">
        <pc:chgData name="任泰 吳" userId="edec187994880fa9" providerId="LiveId" clId="{E0784BFD-9AAD-4BDE-9892-DC473D081851}" dt="2022-07-03T15:27:50.275" v="2230" actId="47"/>
        <pc:sldMkLst>
          <pc:docMk/>
          <pc:sldMk cId="2814301036" sldId="263"/>
        </pc:sldMkLst>
      </pc:sldChg>
      <pc:sldChg chg="del">
        <pc:chgData name="任泰 吳" userId="edec187994880fa9" providerId="LiveId" clId="{E0784BFD-9AAD-4BDE-9892-DC473D081851}" dt="2022-07-04T07:09:32.317" v="4662" actId="47"/>
        <pc:sldMkLst>
          <pc:docMk/>
          <pc:sldMk cId="1608015598" sldId="265"/>
        </pc:sldMkLst>
      </pc:sldChg>
      <pc:sldChg chg="del">
        <pc:chgData name="任泰 吳" userId="edec187994880fa9" providerId="LiveId" clId="{E0784BFD-9AAD-4BDE-9892-DC473D081851}" dt="2022-07-04T07:09:35.036" v="4663" actId="47"/>
        <pc:sldMkLst>
          <pc:docMk/>
          <pc:sldMk cId="2706574876" sldId="266"/>
        </pc:sldMkLst>
      </pc:sldChg>
      <pc:sldChg chg="del">
        <pc:chgData name="任泰 吳" userId="edec187994880fa9" providerId="LiveId" clId="{E0784BFD-9AAD-4BDE-9892-DC473D081851}" dt="2022-07-04T07:09:35.395" v="4664" actId="47"/>
        <pc:sldMkLst>
          <pc:docMk/>
          <pc:sldMk cId="2120415994" sldId="268"/>
        </pc:sldMkLst>
      </pc:sldChg>
      <pc:sldChg chg="del">
        <pc:chgData name="任泰 吳" userId="edec187994880fa9" providerId="LiveId" clId="{E0784BFD-9AAD-4BDE-9892-DC473D081851}" dt="2022-07-04T07:09:35.973" v="4666" actId="47"/>
        <pc:sldMkLst>
          <pc:docMk/>
          <pc:sldMk cId="1341883784" sldId="270"/>
        </pc:sldMkLst>
      </pc:sldChg>
      <pc:sldChg chg="addSp delSp modSp del mod">
        <pc:chgData name="任泰 吳" userId="edec187994880fa9" providerId="LiveId" clId="{E0784BFD-9AAD-4BDE-9892-DC473D081851}" dt="2022-07-04T07:09:35.692" v="4665" actId="47"/>
        <pc:sldMkLst>
          <pc:docMk/>
          <pc:sldMk cId="35852313" sldId="271"/>
        </pc:sldMkLst>
        <pc:spChg chg="add mod">
          <ac:chgData name="任泰 吳" userId="edec187994880fa9" providerId="LiveId" clId="{E0784BFD-9AAD-4BDE-9892-DC473D081851}" dt="2022-06-29T11:54:44.651" v="0" actId="478"/>
          <ac:spMkLst>
            <pc:docMk/>
            <pc:sldMk cId="35852313" sldId="271"/>
            <ac:spMk id="5" creationId="{4534B39A-DC7B-4173-B007-BD5DF52E2427}"/>
          </ac:spMkLst>
        </pc:spChg>
        <pc:picChg chg="del">
          <ac:chgData name="任泰 吳" userId="edec187994880fa9" providerId="LiveId" clId="{E0784BFD-9AAD-4BDE-9892-DC473D081851}" dt="2022-06-29T11:54:44.651" v="0" actId="478"/>
          <ac:picMkLst>
            <pc:docMk/>
            <pc:sldMk cId="35852313" sldId="271"/>
            <ac:picMk id="6" creationId="{2ABE909F-FE80-4590-BBE7-524403122595}"/>
          </ac:picMkLst>
        </pc:picChg>
      </pc:sldChg>
      <pc:sldChg chg="modSp add del mod">
        <pc:chgData name="任泰 吳" userId="edec187994880fa9" providerId="LiveId" clId="{E0784BFD-9AAD-4BDE-9892-DC473D081851}" dt="2022-07-05T05:46:33.628" v="6593"/>
        <pc:sldMkLst>
          <pc:docMk/>
          <pc:sldMk cId="2362194493" sldId="272"/>
        </pc:sldMkLst>
        <pc:spChg chg="mod">
          <ac:chgData name="任泰 吳" userId="edec187994880fa9" providerId="LiveId" clId="{E0784BFD-9AAD-4BDE-9892-DC473D081851}" dt="2022-07-05T05:46:33.628" v="6593"/>
          <ac:spMkLst>
            <pc:docMk/>
            <pc:sldMk cId="2362194493" sldId="272"/>
            <ac:spMk id="2" creationId="{C3939616-D9C0-42AE-B19E-353300CD4B6A}"/>
          </ac:spMkLst>
        </pc:spChg>
        <pc:spChg chg="mod">
          <ac:chgData name="任泰 吳" userId="edec187994880fa9" providerId="LiveId" clId="{E0784BFD-9AAD-4BDE-9892-DC473D081851}" dt="2022-07-05T05:27:57.661" v="6571" actId="20577"/>
          <ac:spMkLst>
            <pc:docMk/>
            <pc:sldMk cId="2362194493" sldId="272"/>
            <ac:spMk id="3" creationId="{63BD975C-F819-4F24-A77D-ECF96636A16A}"/>
          </ac:spMkLst>
        </pc:spChg>
      </pc:sldChg>
      <pc:sldChg chg="modSp mod">
        <pc:chgData name="任泰 吳" userId="edec187994880fa9" providerId="LiveId" clId="{E0784BFD-9AAD-4BDE-9892-DC473D081851}" dt="2022-07-04T10:09:52.765" v="6487" actId="20577"/>
        <pc:sldMkLst>
          <pc:docMk/>
          <pc:sldMk cId="1195322596" sldId="273"/>
        </pc:sldMkLst>
        <pc:spChg chg="mod">
          <ac:chgData name="任泰 吳" userId="edec187994880fa9" providerId="LiveId" clId="{E0784BFD-9AAD-4BDE-9892-DC473D081851}" dt="2022-07-04T10:09:52.765" v="6487" actId="20577"/>
          <ac:spMkLst>
            <pc:docMk/>
            <pc:sldMk cId="1195322596" sldId="273"/>
            <ac:spMk id="5" creationId="{658C1E22-1043-4802-852B-F94164DC985D}"/>
          </ac:spMkLst>
        </pc:spChg>
      </pc:sldChg>
      <pc:sldChg chg="modSp mod">
        <pc:chgData name="任泰 吳" userId="edec187994880fa9" providerId="LiveId" clId="{E0784BFD-9AAD-4BDE-9892-DC473D081851}" dt="2022-07-05T05:28:11.478" v="6572" actId="313"/>
        <pc:sldMkLst>
          <pc:docMk/>
          <pc:sldMk cId="2163113836" sldId="275"/>
        </pc:sldMkLst>
        <pc:spChg chg="mod">
          <ac:chgData name="任泰 吳" userId="edec187994880fa9" providerId="LiveId" clId="{E0784BFD-9AAD-4BDE-9892-DC473D081851}" dt="2022-07-05T05:28:11.478" v="6572" actId="313"/>
          <ac:spMkLst>
            <pc:docMk/>
            <pc:sldMk cId="2163113836" sldId="275"/>
            <ac:spMk id="3" creationId="{8A82C19B-021D-4555-AC50-113AC2969EE1}"/>
          </ac:spMkLst>
        </pc:spChg>
      </pc:sldChg>
      <pc:sldChg chg="addSp delSp modSp new mod">
        <pc:chgData name="任泰 吳" userId="edec187994880fa9" providerId="LiveId" clId="{E0784BFD-9AAD-4BDE-9892-DC473D081851}" dt="2022-07-05T06:40:40.543" v="7257" actId="1076"/>
        <pc:sldMkLst>
          <pc:docMk/>
          <pc:sldMk cId="2030044833" sldId="276"/>
        </pc:sldMkLst>
        <pc:spChg chg="mod">
          <ac:chgData name="任泰 吳" userId="edec187994880fa9" providerId="LiveId" clId="{E0784BFD-9AAD-4BDE-9892-DC473D081851}" dt="2022-07-02T16:15:43.680" v="3" actId="20577"/>
          <ac:spMkLst>
            <pc:docMk/>
            <pc:sldMk cId="2030044833" sldId="276"/>
            <ac:spMk id="2" creationId="{E8DC4496-06E9-480B-9C4E-FF44FED08645}"/>
          </ac:spMkLst>
        </pc:spChg>
        <pc:spChg chg="mod">
          <ac:chgData name="任泰 吳" userId="edec187994880fa9" providerId="LiveId" clId="{E0784BFD-9AAD-4BDE-9892-DC473D081851}" dt="2022-07-05T06:12:07.528" v="6647" actId="6549"/>
          <ac:spMkLst>
            <pc:docMk/>
            <pc:sldMk cId="2030044833" sldId="276"/>
            <ac:spMk id="3" creationId="{6B4AE592-8669-44D9-88B9-2508897D7A5B}"/>
          </ac:spMkLst>
        </pc:spChg>
        <pc:spChg chg="add mod">
          <ac:chgData name="任泰 吳" userId="edec187994880fa9" providerId="LiveId" clId="{E0784BFD-9AAD-4BDE-9892-DC473D081851}" dt="2022-07-05T06:40:40.543" v="7257" actId="1076"/>
          <ac:spMkLst>
            <pc:docMk/>
            <pc:sldMk cId="2030044833" sldId="276"/>
            <ac:spMk id="7" creationId="{5E6409A8-BE20-4073-A455-26DF2DAB33CD}"/>
          </ac:spMkLst>
        </pc:spChg>
        <pc:graphicFrameChg chg="add del">
          <ac:chgData name="任泰 吳" userId="edec187994880fa9" providerId="LiveId" clId="{E0784BFD-9AAD-4BDE-9892-DC473D081851}" dt="2022-07-05T06:12:55.431" v="6649" actId="3680"/>
          <ac:graphicFrameMkLst>
            <pc:docMk/>
            <pc:sldMk cId="2030044833" sldId="276"/>
            <ac:graphicFrameMk id="4" creationId="{3C253D3B-722C-42BD-A0FA-D47929C6639A}"/>
          </ac:graphicFrameMkLst>
        </pc:graphicFrameChg>
        <pc:graphicFrameChg chg="add del mod modGraphic">
          <ac:chgData name="任泰 吳" userId="edec187994880fa9" providerId="LiveId" clId="{E0784BFD-9AAD-4BDE-9892-DC473D081851}" dt="2022-07-05T06:16:32.847" v="6688" actId="478"/>
          <ac:graphicFrameMkLst>
            <pc:docMk/>
            <pc:sldMk cId="2030044833" sldId="276"/>
            <ac:graphicFrameMk id="5" creationId="{9CE85CB3-B86E-41A1-A21B-3986295D018C}"/>
          </ac:graphicFrameMkLst>
        </pc:graphicFrameChg>
        <pc:graphicFrameChg chg="add mod modGraphic">
          <ac:chgData name="任泰 吳" userId="edec187994880fa9" providerId="LiveId" clId="{E0784BFD-9AAD-4BDE-9892-DC473D081851}" dt="2022-07-05T06:36:22.782" v="7061" actId="1076"/>
          <ac:graphicFrameMkLst>
            <pc:docMk/>
            <pc:sldMk cId="2030044833" sldId="276"/>
            <ac:graphicFrameMk id="6" creationId="{027B5B2C-DFBA-4CD2-9F19-00BB1B6AC292}"/>
          </ac:graphicFrameMkLst>
        </pc:graphicFrameChg>
      </pc:sldChg>
      <pc:sldChg chg="addSp delSp modSp new mod modClrScheme chgLayout">
        <pc:chgData name="任泰 吳" userId="edec187994880fa9" providerId="LiveId" clId="{E0784BFD-9AAD-4BDE-9892-DC473D081851}" dt="2022-07-03T15:12:18.715" v="1332" actId="20577"/>
        <pc:sldMkLst>
          <pc:docMk/>
          <pc:sldMk cId="2392939731" sldId="277"/>
        </pc:sldMkLst>
        <pc:spChg chg="mod ord">
          <ac:chgData name="任泰 吳" userId="edec187994880fa9" providerId="LiveId" clId="{E0784BFD-9AAD-4BDE-9892-DC473D081851}" dt="2022-07-02T16:26:23.620" v="519" actId="700"/>
          <ac:spMkLst>
            <pc:docMk/>
            <pc:sldMk cId="2392939731" sldId="277"/>
            <ac:spMk id="2" creationId="{15B38D15-6699-4CD9-82FE-3731EF112A07}"/>
          </ac:spMkLst>
        </pc:spChg>
        <pc:spChg chg="del mod ord">
          <ac:chgData name="任泰 吳" userId="edec187994880fa9" providerId="LiveId" clId="{E0784BFD-9AAD-4BDE-9892-DC473D081851}" dt="2022-07-02T16:26:23.620" v="519" actId="700"/>
          <ac:spMkLst>
            <pc:docMk/>
            <pc:sldMk cId="2392939731" sldId="277"/>
            <ac:spMk id="3" creationId="{5A32FF5C-57D8-40CA-A5DF-E27F0FD8DB7B}"/>
          </ac:spMkLst>
        </pc:spChg>
        <pc:spChg chg="add mod ord">
          <ac:chgData name="任泰 吳" userId="edec187994880fa9" providerId="LiveId" clId="{E0784BFD-9AAD-4BDE-9892-DC473D081851}" dt="2022-07-03T15:12:18.715" v="1332" actId="20577"/>
          <ac:spMkLst>
            <pc:docMk/>
            <pc:sldMk cId="2392939731" sldId="277"/>
            <ac:spMk id="4" creationId="{FAA6A1F9-A049-42C5-9B59-34002986F72A}"/>
          </ac:spMkLst>
        </pc:spChg>
        <pc:spChg chg="add del mod ord">
          <ac:chgData name="任泰 吳" userId="edec187994880fa9" providerId="LiveId" clId="{E0784BFD-9AAD-4BDE-9892-DC473D081851}" dt="2022-07-02T16:26:25.096" v="520" actId="22"/>
          <ac:spMkLst>
            <pc:docMk/>
            <pc:sldMk cId="2392939731" sldId="277"/>
            <ac:spMk id="5" creationId="{20EF8EB7-0BDA-46E7-8DE8-DEDE3470BD92}"/>
          </ac:spMkLst>
        </pc:spChg>
        <pc:spChg chg="add mod">
          <ac:chgData name="任泰 吳" userId="edec187994880fa9" providerId="LiveId" clId="{E0784BFD-9AAD-4BDE-9892-DC473D081851}" dt="2022-07-02T16:27:46.602" v="587" actId="1582"/>
          <ac:spMkLst>
            <pc:docMk/>
            <pc:sldMk cId="2392939731" sldId="277"/>
            <ac:spMk id="8" creationId="{97F29868-B0BD-4302-B355-AB31759EFDFE}"/>
          </ac:spMkLst>
        </pc:spChg>
        <pc:picChg chg="add mod ord">
          <ac:chgData name="任泰 吳" userId="edec187994880fa9" providerId="LiveId" clId="{E0784BFD-9AAD-4BDE-9892-DC473D081851}" dt="2022-07-02T16:26:25.096" v="520" actId="22"/>
          <ac:picMkLst>
            <pc:docMk/>
            <pc:sldMk cId="2392939731" sldId="277"/>
            <ac:picMk id="7" creationId="{E8635D46-1F3B-43A7-86D2-E9AD3C36290E}"/>
          </ac:picMkLst>
        </pc:picChg>
      </pc:sldChg>
      <pc:sldChg chg="addSp delSp modSp new mod">
        <pc:chgData name="任泰 吳" userId="edec187994880fa9" providerId="LiveId" clId="{E0784BFD-9AAD-4BDE-9892-DC473D081851}" dt="2022-07-03T15:00:05.868" v="1183" actId="6549"/>
        <pc:sldMkLst>
          <pc:docMk/>
          <pc:sldMk cId="973063400" sldId="278"/>
        </pc:sldMkLst>
        <pc:spChg chg="mod">
          <ac:chgData name="任泰 吳" userId="edec187994880fa9" providerId="LiveId" clId="{E0784BFD-9AAD-4BDE-9892-DC473D081851}" dt="2022-07-03T15:00:05.868" v="1183" actId="6549"/>
          <ac:spMkLst>
            <pc:docMk/>
            <pc:sldMk cId="973063400" sldId="278"/>
            <ac:spMk id="2" creationId="{3DEA7A95-D05E-4463-BC06-4A309182835E}"/>
          </ac:spMkLst>
        </pc:spChg>
        <pc:spChg chg="mod">
          <ac:chgData name="任泰 吳" userId="edec187994880fa9" providerId="LiveId" clId="{E0784BFD-9AAD-4BDE-9892-DC473D081851}" dt="2022-07-02T16:39:17.095" v="930" actId="20577"/>
          <ac:spMkLst>
            <pc:docMk/>
            <pc:sldMk cId="973063400" sldId="278"/>
            <ac:spMk id="3" creationId="{1405B15B-A366-4CCF-8A4A-CBFE8C22CBF8}"/>
          </ac:spMkLst>
        </pc:spChg>
        <pc:spChg chg="add del mod">
          <ac:chgData name="任泰 吳" userId="edec187994880fa9" providerId="LiveId" clId="{E0784BFD-9AAD-4BDE-9892-DC473D081851}" dt="2022-07-02T16:35:51.427" v="729" actId="22"/>
          <ac:spMkLst>
            <pc:docMk/>
            <pc:sldMk cId="973063400" sldId="278"/>
            <ac:spMk id="4" creationId="{8A2A2E13-25F9-4284-AAB3-1BC4F874E220}"/>
          </ac:spMkLst>
        </pc:spChg>
        <pc:spChg chg="add del">
          <ac:chgData name="任泰 吳" userId="edec187994880fa9" providerId="LiveId" clId="{E0784BFD-9AAD-4BDE-9892-DC473D081851}" dt="2022-07-02T16:36:03.102" v="734" actId="11529"/>
          <ac:spMkLst>
            <pc:docMk/>
            <pc:sldMk cId="973063400" sldId="278"/>
            <ac:spMk id="9" creationId="{98785FBF-249E-4807-A957-9A77ABFDB755}"/>
          </ac:spMkLst>
        </pc:spChg>
        <pc:spChg chg="add mod">
          <ac:chgData name="任泰 吳" userId="edec187994880fa9" providerId="LiveId" clId="{E0784BFD-9AAD-4BDE-9892-DC473D081851}" dt="2022-07-02T16:36:14.034" v="737" actId="14100"/>
          <ac:spMkLst>
            <pc:docMk/>
            <pc:sldMk cId="973063400" sldId="278"/>
            <ac:spMk id="10" creationId="{411ED318-3E48-422C-B416-FA1E874A1252}"/>
          </ac:spMkLst>
        </pc:spChg>
        <pc:spChg chg="add mod">
          <ac:chgData name="任泰 吳" userId="edec187994880fa9" providerId="LiveId" clId="{E0784BFD-9AAD-4BDE-9892-DC473D081851}" dt="2022-07-02T16:36:30.705" v="742" actId="14100"/>
          <ac:spMkLst>
            <pc:docMk/>
            <pc:sldMk cId="973063400" sldId="278"/>
            <ac:spMk id="11" creationId="{62622024-A1D7-456F-9745-0A09624664BC}"/>
          </ac:spMkLst>
        </pc:spChg>
        <pc:picChg chg="add del mod ord">
          <ac:chgData name="任泰 吳" userId="edec187994880fa9" providerId="LiveId" clId="{E0784BFD-9AAD-4BDE-9892-DC473D081851}" dt="2022-07-02T16:35:46.719" v="726" actId="22"/>
          <ac:picMkLst>
            <pc:docMk/>
            <pc:sldMk cId="973063400" sldId="278"/>
            <ac:picMk id="6" creationId="{28564D9E-3697-47CC-8A2F-C9B7FC778E1C}"/>
          </ac:picMkLst>
        </pc:picChg>
        <pc:picChg chg="add mod ord">
          <ac:chgData name="任泰 吳" userId="edec187994880fa9" providerId="LiveId" clId="{E0784BFD-9AAD-4BDE-9892-DC473D081851}" dt="2022-07-02T16:35:51.427" v="729" actId="22"/>
          <ac:picMkLst>
            <pc:docMk/>
            <pc:sldMk cId="973063400" sldId="278"/>
            <ac:picMk id="8" creationId="{40FA8742-AFA3-4A9C-88C9-11085F77E221}"/>
          </ac:picMkLst>
        </pc:picChg>
        <pc:cxnChg chg="add mod">
          <ac:chgData name="任泰 吳" userId="edec187994880fa9" providerId="LiveId" clId="{E0784BFD-9AAD-4BDE-9892-DC473D081851}" dt="2022-07-02T16:36:48.131" v="747" actId="14100"/>
          <ac:cxnSpMkLst>
            <pc:docMk/>
            <pc:sldMk cId="973063400" sldId="278"/>
            <ac:cxnSpMk id="13" creationId="{3F24007F-A12A-4348-8A59-DA4491B01016}"/>
          </ac:cxnSpMkLst>
        </pc:cxnChg>
      </pc:sldChg>
      <pc:sldChg chg="modSp new mod">
        <pc:chgData name="任泰 吳" userId="edec187994880fa9" providerId="LiveId" clId="{E0784BFD-9AAD-4BDE-9892-DC473D081851}" dt="2022-07-04T14:34:08.958" v="6498" actId="2711"/>
        <pc:sldMkLst>
          <pc:docMk/>
          <pc:sldMk cId="2520251054" sldId="279"/>
        </pc:sldMkLst>
        <pc:spChg chg="mod">
          <ac:chgData name="任泰 吳" userId="edec187994880fa9" providerId="LiveId" clId="{E0784BFD-9AAD-4BDE-9892-DC473D081851}" dt="2022-07-03T13:58:22.082" v="1098"/>
          <ac:spMkLst>
            <pc:docMk/>
            <pc:sldMk cId="2520251054" sldId="279"/>
            <ac:spMk id="2" creationId="{8C3F0860-BE1C-46E8-A455-9CD0FADBE3F4}"/>
          </ac:spMkLst>
        </pc:spChg>
        <pc:spChg chg="mod">
          <ac:chgData name="任泰 吳" userId="edec187994880fa9" providerId="LiveId" clId="{E0784BFD-9AAD-4BDE-9892-DC473D081851}" dt="2022-07-04T14:34:08.958" v="6498" actId="2711"/>
          <ac:spMkLst>
            <pc:docMk/>
            <pc:sldMk cId="2520251054" sldId="279"/>
            <ac:spMk id="3" creationId="{BADBD5C5-6DAE-4CFF-A8B3-63647D1B6636}"/>
          </ac:spMkLst>
        </pc:spChg>
      </pc:sldChg>
      <pc:sldChg chg="addSp delSp modSp new mod">
        <pc:chgData name="任泰 吳" userId="edec187994880fa9" providerId="LiveId" clId="{E0784BFD-9AAD-4BDE-9892-DC473D081851}" dt="2022-07-04T06:00:21.701" v="3120" actId="2711"/>
        <pc:sldMkLst>
          <pc:docMk/>
          <pc:sldMk cId="873521860" sldId="280"/>
        </pc:sldMkLst>
        <pc:spChg chg="mod">
          <ac:chgData name="任泰 吳" userId="edec187994880fa9" providerId="LiveId" clId="{E0784BFD-9AAD-4BDE-9892-DC473D081851}" dt="2022-07-04T05:42:52.079" v="2396" actId="20577"/>
          <ac:spMkLst>
            <pc:docMk/>
            <pc:sldMk cId="873521860" sldId="280"/>
            <ac:spMk id="2" creationId="{5597DFFB-0935-422C-98F3-F7B58D8CB48B}"/>
          </ac:spMkLst>
        </pc:spChg>
        <pc:spChg chg="mod">
          <ac:chgData name="任泰 吳" userId="edec187994880fa9" providerId="LiveId" clId="{E0784BFD-9AAD-4BDE-9892-DC473D081851}" dt="2022-07-04T06:00:21.701" v="3120" actId="2711"/>
          <ac:spMkLst>
            <pc:docMk/>
            <pc:sldMk cId="873521860" sldId="280"/>
            <ac:spMk id="3" creationId="{2D8A33F6-A402-49EB-BE97-3D6FE0ADFC57}"/>
          </ac:spMkLst>
        </pc:spChg>
        <pc:spChg chg="del mod">
          <ac:chgData name="任泰 吳" userId="edec187994880fa9" providerId="LiveId" clId="{E0784BFD-9AAD-4BDE-9892-DC473D081851}" dt="2022-07-04T05:42:08.228" v="2359" actId="22"/>
          <ac:spMkLst>
            <pc:docMk/>
            <pc:sldMk cId="873521860" sldId="280"/>
            <ac:spMk id="4" creationId="{563B0AC8-95B8-4AD9-AE08-5DFB6FD8EB70}"/>
          </ac:spMkLst>
        </pc:spChg>
        <pc:picChg chg="add mod ord">
          <ac:chgData name="任泰 吳" userId="edec187994880fa9" providerId="LiveId" clId="{E0784BFD-9AAD-4BDE-9892-DC473D081851}" dt="2022-07-04T05:42:08.228" v="2359" actId="22"/>
          <ac:picMkLst>
            <pc:docMk/>
            <pc:sldMk cId="873521860" sldId="280"/>
            <ac:picMk id="6" creationId="{F6A0CBD9-14B1-4B4E-B503-DF97DB03082B}"/>
          </ac:picMkLst>
        </pc:picChg>
      </pc:sldChg>
      <pc:sldChg chg="addSp delSp modSp new mod">
        <pc:chgData name="任泰 吳" userId="edec187994880fa9" providerId="LiveId" clId="{E0784BFD-9AAD-4BDE-9892-DC473D081851}" dt="2022-07-04T05:59:04.347" v="3116" actId="478"/>
        <pc:sldMkLst>
          <pc:docMk/>
          <pc:sldMk cId="1283597893" sldId="281"/>
        </pc:sldMkLst>
        <pc:spChg chg="mod">
          <ac:chgData name="任泰 吳" userId="edec187994880fa9" providerId="LiveId" clId="{E0784BFD-9AAD-4BDE-9892-DC473D081851}" dt="2022-07-04T05:46:23.198" v="2633"/>
          <ac:spMkLst>
            <pc:docMk/>
            <pc:sldMk cId="1283597893" sldId="281"/>
            <ac:spMk id="2" creationId="{013F1FE7-CF1E-401E-8153-70DDEA211150}"/>
          </ac:spMkLst>
        </pc:spChg>
        <pc:spChg chg="mod">
          <ac:chgData name="任泰 吳" userId="edec187994880fa9" providerId="LiveId" clId="{E0784BFD-9AAD-4BDE-9892-DC473D081851}" dt="2022-07-04T05:57:45.537" v="3057" actId="14100"/>
          <ac:spMkLst>
            <pc:docMk/>
            <pc:sldMk cId="1283597893" sldId="281"/>
            <ac:spMk id="3" creationId="{63826233-C6D5-41BF-8412-F0BE68B4B8F4}"/>
          </ac:spMkLst>
        </pc:spChg>
        <pc:spChg chg="del mod">
          <ac:chgData name="任泰 吳" userId="edec187994880fa9" providerId="LiveId" clId="{E0784BFD-9AAD-4BDE-9892-DC473D081851}" dt="2022-07-04T05:47:24.269" v="2658" actId="22"/>
          <ac:spMkLst>
            <pc:docMk/>
            <pc:sldMk cId="1283597893" sldId="281"/>
            <ac:spMk id="4" creationId="{79DD39B5-06A5-4024-BDC1-B9D77001ACD0}"/>
          </ac:spMkLst>
        </pc:spChg>
        <pc:spChg chg="add del mod">
          <ac:chgData name="任泰 吳" userId="edec187994880fa9" providerId="LiveId" clId="{E0784BFD-9AAD-4BDE-9892-DC473D081851}" dt="2022-07-04T05:49:23.732" v="2745" actId="22"/>
          <ac:spMkLst>
            <pc:docMk/>
            <pc:sldMk cId="1283597893" sldId="281"/>
            <ac:spMk id="10" creationId="{75D8D765-EF2A-4E7B-B902-40BB0165A3BB}"/>
          </ac:spMkLst>
        </pc:spChg>
        <pc:spChg chg="add mod">
          <ac:chgData name="任泰 吳" userId="edec187994880fa9" providerId="LiveId" clId="{E0784BFD-9AAD-4BDE-9892-DC473D081851}" dt="2022-07-04T05:50:38.338" v="2759" actId="14100"/>
          <ac:spMkLst>
            <pc:docMk/>
            <pc:sldMk cId="1283597893" sldId="281"/>
            <ac:spMk id="16" creationId="{DBB02C94-E5B8-4E48-A7DD-962C8F579778}"/>
          </ac:spMkLst>
        </pc:spChg>
        <pc:spChg chg="add mod">
          <ac:chgData name="任泰 吳" userId="edec187994880fa9" providerId="LiveId" clId="{E0784BFD-9AAD-4BDE-9892-DC473D081851}" dt="2022-07-04T05:50:50.258" v="2764" actId="14100"/>
          <ac:spMkLst>
            <pc:docMk/>
            <pc:sldMk cId="1283597893" sldId="281"/>
            <ac:spMk id="17" creationId="{0B6EB2DB-2367-4C61-9861-61C3BD84BE97}"/>
          </ac:spMkLst>
        </pc:spChg>
        <pc:picChg chg="add del mod ord">
          <ac:chgData name="任泰 吳" userId="edec187994880fa9" providerId="LiveId" clId="{E0784BFD-9AAD-4BDE-9892-DC473D081851}" dt="2022-07-04T05:48:40.811" v="2741" actId="478"/>
          <ac:picMkLst>
            <pc:docMk/>
            <pc:sldMk cId="1283597893" sldId="281"/>
            <ac:picMk id="6" creationId="{96478A55-B0D2-430B-8932-BC43934D3974}"/>
          </ac:picMkLst>
        </pc:picChg>
        <pc:picChg chg="add mod ord">
          <ac:chgData name="任泰 吳" userId="edec187994880fa9" providerId="LiveId" clId="{E0784BFD-9AAD-4BDE-9892-DC473D081851}" dt="2022-07-04T05:49:23.732" v="2745" actId="22"/>
          <ac:picMkLst>
            <pc:docMk/>
            <pc:sldMk cId="1283597893" sldId="281"/>
            <ac:picMk id="12" creationId="{FD2C2477-62A8-4C16-A25E-2F890C5C80D5}"/>
          </ac:picMkLst>
        </pc:picChg>
        <pc:picChg chg="add del mod">
          <ac:chgData name="任泰 吳" userId="edec187994880fa9" providerId="LiveId" clId="{E0784BFD-9AAD-4BDE-9892-DC473D081851}" dt="2022-07-04T05:50:08.448" v="2754"/>
          <ac:picMkLst>
            <pc:docMk/>
            <pc:sldMk cId="1283597893" sldId="281"/>
            <ac:picMk id="15" creationId="{9E13369D-C6DA-40BF-B9D4-20FD9378D255}"/>
          </ac:picMkLst>
        </pc:picChg>
        <pc:cxnChg chg="add del mod ord">
          <ac:chgData name="任泰 吳" userId="edec187994880fa9" providerId="LiveId" clId="{E0784BFD-9AAD-4BDE-9892-DC473D081851}" dt="2022-07-04T05:59:04.347" v="3116" actId="478"/>
          <ac:cxnSpMkLst>
            <pc:docMk/>
            <pc:sldMk cId="1283597893" sldId="281"/>
            <ac:cxnSpMk id="7" creationId="{942D03AC-C8B6-4955-A6E8-EB7665FF3480}"/>
          </ac:cxnSpMkLst>
        </pc:cxnChg>
      </pc:sldChg>
      <pc:sldChg chg="addSp delSp modSp new mod">
        <pc:chgData name="任泰 吳" userId="edec187994880fa9" providerId="LiveId" clId="{E0784BFD-9AAD-4BDE-9892-DC473D081851}" dt="2022-07-04T05:58:53.726" v="3115" actId="20577"/>
        <pc:sldMkLst>
          <pc:docMk/>
          <pc:sldMk cId="1646419665" sldId="282"/>
        </pc:sldMkLst>
        <pc:spChg chg="mod">
          <ac:chgData name="任泰 吳" userId="edec187994880fa9" providerId="LiveId" clId="{E0784BFD-9AAD-4BDE-9892-DC473D081851}" dt="2022-07-04T05:51:10.838" v="2778" actId="20577"/>
          <ac:spMkLst>
            <pc:docMk/>
            <pc:sldMk cId="1646419665" sldId="282"/>
            <ac:spMk id="2" creationId="{5EFD5603-EFD3-44BF-905A-DDCA944EE30D}"/>
          </ac:spMkLst>
        </pc:spChg>
        <pc:spChg chg="mod">
          <ac:chgData name="任泰 吳" userId="edec187994880fa9" providerId="LiveId" clId="{E0784BFD-9AAD-4BDE-9892-DC473D081851}" dt="2022-07-04T05:58:53.726" v="3115" actId="20577"/>
          <ac:spMkLst>
            <pc:docMk/>
            <pc:sldMk cId="1646419665" sldId="282"/>
            <ac:spMk id="3" creationId="{2F3F2ED8-E98D-4037-AE86-06F64D7153B0}"/>
          </ac:spMkLst>
        </pc:spChg>
        <pc:spChg chg="del mod">
          <ac:chgData name="任泰 吳" userId="edec187994880fa9" providerId="LiveId" clId="{E0784BFD-9AAD-4BDE-9892-DC473D081851}" dt="2022-07-04T05:52:29.774" v="2781" actId="22"/>
          <ac:spMkLst>
            <pc:docMk/>
            <pc:sldMk cId="1646419665" sldId="282"/>
            <ac:spMk id="4" creationId="{00E2B7CD-8758-4B64-A778-E932DF400C53}"/>
          </ac:spMkLst>
        </pc:spChg>
        <pc:picChg chg="add mod ord">
          <ac:chgData name="任泰 吳" userId="edec187994880fa9" providerId="LiveId" clId="{E0784BFD-9AAD-4BDE-9892-DC473D081851}" dt="2022-07-04T05:52:32.974" v="2782" actId="1076"/>
          <ac:picMkLst>
            <pc:docMk/>
            <pc:sldMk cId="1646419665" sldId="282"/>
            <ac:picMk id="6" creationId="{5AC747FF-C05E-4B3C-BA68-1F814F6E5901}"/>
          </ac:picMkLst>
        </pc:picChg>
        <pc:picChg chg="add mod">
          <ac:chgData name="任泰 吳" userId="edec187994880fa9" providerId="LiveId" clId="{E0784BFD-9AAD-4BDE-9892-DC473D081851}" dt="2022-07-04T05:52:46.909" v="2784" actId="1076"/>
          <ac:picMkLst>
            <pc:docMk/>
            <pc:sldMk cId="1646419665" sldId="282"/>
            <ac:picMk id="8" creationId="{47928BA2-BFC9-43F4-A28E-8FCF2118C140}"/>
          </ac:picMkLst>
        </pc:picChg>
      </pc:sldChg>
      <pc:sldChg chg="add del">
        <pc:chgData name="任泰 吳" userId="edec187994880fa9" providerId="LiveId" clId="{E0784BFD-9AAD-4BDE-9892-DC473D081851}" dt="2022-07-04T05:50:20.783" v="2756"/>
        <pc:sldMkLst>
          <pc:docMk/>
          <pc:sldMk cId="3708596020" sldId="282"/>
        </pc:sldMkLst>
      </pc:sldChg>
      <pc:sldChg chg="addSp delSp modSp new mod">
        <pc:chgData name="任泰 吳" userId="edec187994880fa9" providerId="LiveId" clId="{E0784BFD-9AAD-4BDE-9892-DC473D081851}" dt="2022-07-04T05:58:16.917" v="3065" actId="14100"/>
        <pc:sldMkLst>
          <pc:docMk/>
          <pc:sldMk cId="345656264" sldId="283"/>
        </pc:sldMkLst>
        <pc:spChg chg="mod">
          <ac:chgData name="任泰 吳" userId="edec187994880fa9" providerId="LiveId" clId="{E0784BFD-9AAD-4BDE-9892-DC473D081851}" dt="2022-07-04T05:57:24.877" v="3054"/>
          <ac:spMkLst>
            <pc:docMk/>
            <pc:sldMk cId="345656264" sldId="283"/>
            <ac:spMk id="2" creationId="{920057AC-B36C-4015-B9E3-1E9B055B1448}"/>
          </ac:spMkLst>
        </pc:spChg>
        <pc:spChg chg="mod">
          <ac:chgData name="任泰 吳" userId="edec187994880fa9" providerId="LiveId" clId="{E0784BFD-9AAD-4BDE-9892-DC473D081851}" dt="2022-07-04T05:57:42.106" v="3056" actId="14100"/>
          <ac:spMkLst>
            <pc:docMk/>
            <pc:sldMk cId="345656264" sldId="283"/>
            <ac:spMk id="3" creationId="{F29CCBB9-50A2-4F53-B177-879C1FD19F1A}"/>
          </ac:spMkLst>
        </pc:spChg>
        <pc:spChg chg="del">
          <ac:chgData name="任泰 吳" userId="edec187994880fa9" providerId="LiveId" clId="{E0784BFD-9AAD-4BDE-9892-DC473D081851}" dt="2022-07-04T05:57:37.993" v="3055" actId="22"/>
          <ac:spMkLst>
            <pc:docMk/>
            <pc:sldMk cId="345656264" sldId="283"/>
            <ac:spMk id="4" creationId="{3E346673-2F17-4C57-9A93-6A635480A7B1}"/>
          </ac:spMkLst>
        </pc:spChg>
        <pc:spChg chg="add mod">
          <ac:chgData name="任泰 吳" userId="edec187994880fa9" providerId="LiveId" clId="{E0784BFD-9AAD-4BDE-9892-DC473D081851}" dt="2022-07-04T05:58:16.917" v="3065" actId="14100"/>
          <ac:spMkLst>
            <pc:docMk/>
            <pc:sldMk cId="345656264" sldId="283"/>
            <ac:spMk id="8" creationId="{73284D9D-552E-459F-B31F-7907C6EC1B77}"/>
          </ac:spMkLst>
        </pc:spChg>
        <pc:spChg chg="add mod">
          <ac:chgData name="任泰 吳" userId="edec187994880fa9" providerId="LiveId" clId="{E0784BFD-9AAD-4BDE-9892-DC473D081851}" dt="2022-07-04T05:58:10.226" v="3063" actId="14100"/>
          <ac:spMkLst>
            <pc:docMk/>
            <pc:sldMk cId="345656264" sldId="283"/>
            <ac:spMk id="9" creationId="{E673FB39-591E-4610-9EB6-6C4912AADA29}"/>
          </ac:spMkLst>
        </pc:spChg>
        <pc:picChg chg="add mod ord">
          <ac:chgData name="任泰 吳" userId="edec187994880fa9" providerId="LiveId" clId="{E0784BFD-9AAD-4BDE-9892-DC473D081851}" dt="2022-07-04T05:57:37.993" v="3055" actId="22"/>
          <ac:picMkLst>
            <pc:docMk/>
            <pc:sldMk cId="345656264" sldId="283"/>
            <ac:picMk id="6" creationId="{1DD67314-1C3B-4B1E-8772-BFF3D595B2AE}"/>
          </ac:picMkLst>
        </pc:picChg>
        <pc:cxnChg chg="add del mod">
          <ac:chgData name="任泰 吳" userId="edec187994880fa9" providerId="LiveId" clId="{E0784BFD-9AAD-4BDE-9892-DC473D081851}" dt="2022-07-04T05:58:05.247" v="3061" actId="478"/>
          <ac:cxnSpMkLst>
            <pc:docMk/>
            <pc:sldMk cId="345656264" sldId="283"/>
            <ac:cxnSpMk id="7" creationId="{E64B453A-6BE7-4231-9C0F-20BAA37F5101}"/>
          </ac:cxnSpMkLst>
        </pc:cxnChg>
      </pc:sldChg>
      <pc:sldChg chg="addSp delSp modSp new mod modClrScheme chgLayout">
        <pc:chgData name="任泰 吳" userId="edec187994880fa9" providerId="LiveId" clId="{E0784BFD-9AAD-4BDE-9892-DC473D081851}" dt="2022-07-04T06:09:53.226" v="3582"/>
        <pc:sldMkLst>
          <pc:docMk/>
          <pc:sldMk cId="241943796" sldId="284"/>
        </pc:sldMkLst>
        <pc:spChg chg="mod ord">
          <ac:chgData name="任泰 吳" userId="edec187994880fa9" providerId="LiveId" clId="{E0784BFD-9AAD-4BDE-9892-DC473D081851}" dt="2022-07-04T06:03:53.943" v="3129" actId="700"/>
          <ac:spMkLst>
            <pc:docMk/>
            <pc:sldMk cId="241943796" sldId="284"/>
            <ac:spMk id="2" creationId="{98817487-BAFC-4A63-8686-BA880D610DF7}"/>
          </ac:spMkLst>
        </pc:spChg>
        <pc:spChg chg="del mod ord">
          <ac:chgData name="任泰 吳" userId="edec187994880fa9" providerId="LiveId" clId="{E0784BFD-9AAD-4BDE-9892-DC473D081851}" dt="2022-07-04T06:03:53.943" v="3129" actId="700"/>
          <ac:spMkLst>
            <pc:docMk/>
            <pc:sldMk cId="241943796" sldId="284"/>
            <ac:spMk id="3" creationId="{9A5EACF0-7ABE-4C28-A081-0D5D729F5E87}"/>
          </ac:spMkLst>
        </pc:spChg>
        <pc:spChg chg="del">
          <ac:chgData name="任泰 吳" userId="edec187994880fa9" providerId="LiveId" clId="{E0784BFD-9AAD-4BDE-9892-DC473D081851}" dt="2022-07-04T06:03:53.943" v="3129" actId="700"/>
          <ac:spMkLst>
            <pc:docMk/>
            <pc:sldMk cId="241943796" sldId="284"/>
            <ac:spMk id="4" creationId="{B7DDB1BE-2AE7-4436-84E3-ABD75E229D93}"/>
          </ac:spMkLst>
        </pc:spChg>
        <pc:spChg chg="add mod ord">
          <ac:chgData name="任泰 吳" userId="edec187994880fa9" providerId="LiveId" clId="{E0784BFD-9AAD-4BDE-9892-DC473D081851}" dt="2022-07-04T06:09:25.572" v="3581" actId="20577"/>
          <ac:spMkLst>
            <pc:docMk/>
            <pc:sldMk cId="241943796" sldId="284"/>
            <ac:spMk id="5" creationId="{3F7A139C-7FE2-4892-BC50-028F069C4B0B}"/>
          </ac:spMkLst>
        </pc:spChg>
        <pc:picChg chg="add mod">
          <ac:chgData name="任泰 吳" userId="edec187994880fa9" providerId="LiveId" clId="{E0784BFD-9AAD-4BDE-9892-DC473D081851}" dt="2022-07-04T06:09:53.226" v="3582"/>
          <ac:picMkLst>
            <pc:docMk/>
            <pc:sldMk cId="241943796" sldId="284"/>
            <ac:picMk id="7" creationId="{D7819439-9883-490A-AD83-92517CC71BBF}"/>
          </ac:picMkLst>
        </pc:picChg>
      </pc:sldChg>
      <pc:sldChg chg="addSp delSp modSp new mod">
        <pc:chgData name="任泰 吳" userId="edec187994880fa9" providerId="LiveId" clId="{E0784BFD-9AAD-4BDE-9892-DC473D081851}" dt="2022-07-05T06:30:11.556" v="7046" actId="20577"/>
        <pc:sldMkLst>
          <pc:docMk/>
          <pc:sldMk cId="85031700" sldId="285"/>
        </pc:sldMkLst>
        <pc:spChg chg="mod">
          <ac:chgData name="任泰 吳" userId="edec187994880fa9" providerId="LiveId" clId="{E0784BFD-9AAD-4BDE-9892-DC473D081851}" dt="2022-07-05T06:30:11.556" v="7046" actId="20577"/>
          <ac:spMkLst>
            <pc:docMk/>
            <pc:sldMk cId="85031700" sldId="285"/>
            <ac:spMk id="2" creationId="{16040F20-1571-4B10-9D7E-058B6C26857D}"/>
          </ac:spMkLst>
        </pc:spChg>
        <pc:spChg chg="mod">
          <ac:chgData name="任泰 吳" userId="edec187994880fa9" providerId="LiveId" clId="{E0784BFD-9AAD-4BDE-9892-DC473D081851}" dt="2022-07-04T06:16:44.263" v="3808" actId="20577"/>
          <ac:spMkLst>
            <pc:docMk/>
            <pc:sldMk cId="85031700" sldId="285"/>
            <ac:spMk id="3" creationId="{33FDD0ED-9F6C-46E7-A72A-70E34B20CE98}"/>
          </ac:spMkLst>
        </pc:spChg>
        <pc:spChg chg="del mod">
          <ac:chgData name="任泰 吳" userId="edec187994880fa9" providerId="LiveId" clId="{E0784BFD-9AAD-4BDE-9892-DC473D081851}" dt="2022-07-04T06:16:12.383" v="3803" actId="22"/>
          <ac:spMkLst>
            <pc:docMk/>
            <pc:sldMk cId="85031700" sldId="285"/>
            <ac:spMk id="4" creationId="{38CE9E93-07D6-42C0-BB4F-5F1B1A818015}"/>
          </ac:spMkLst>
        </pc:spChg>
        <pc:spChg chg="add mod">
          <ac:chgData name="任泰 吳" userId="edec187994880fa9" providerId="LiveId" clId="{E0784BFD-9AAD-4BDE-9892-DC473D081851}" dt="2022-07-04T06:16:37.804" v="3807" actId="14100"/>
          <ac:spMkLst>
            <pc:docMk/>
            <pc:sldMk cId="85031700" sldId="285"/>
            <ac:spMk id="7" creationId="{5B1B348A-F635-4232-85F8-361B06D3BEE8}"/>
          </ac:spMkLst>
        </pc:spChg>
        <pc:picChg chg="add mod ord">
          <ac:chgData name="任泰 吳" userId="edec187994880fa9" providerId="LiveId" clId="{E0784BFD-9AAD-4BDE-9892-DC473D081851}" dt="2022-07-04T06:16:12.383" v="3803" actId="22"/>
          <ac:picMkLst>
            <pc:docMk/>
            <pc:sldMk cId="85031700" sldId="285"/>
            <ac:picMk id="6" creationId="{347E0EF8-4AA4-4939-9C30-5DA4A9F218D5}"/>
          </ac:picMkLst>
        </pc:picChg>
      </pc:sldChg>
      <pc:sldChg chg="addSp delSp modSp new mod">
        <pc:chgData name="任泰 吳" userId="edec187994880fa9" providerId="LiveId" clId="{E0784BFD-9AAD-4BDE-9892-DC473D081851}" dt="2022-07-05T06:30:18.212" v="7047"/>
        <pc:sldMkLst>
          <pc:docMk/>
          <pc:sldMk cId="2961534986" sldId="286"/>
        </pc:sldMkLst>
        <pc:spChg chg="mod">
          <ac:chgData name="任泰 吳" userId="edec187994880fa9" providerId="LiveId" clId="{E0784BFD-9AAD-4BDE-9892-DC473D081851}" dt="2022-07-05T06:30:18.212" v="7047"/>
          <ac:spMkLst>
            <pc:docMk/>
            <pc:sldMk cId="2961534986" sldId="286"/>
            <ac:spMk id="2" creationId="{9348132C-02BD-4C8C-B417-EBFA0B3931ED}"/>
          </ac:spMkLst>
        </pc:spChg>
        <pc:spChg chg="mod">
          <ac:chgData name="任泰 吳" userId="edec187994880fa9" providerId="LiveId" clId="{E0784BFD-9AAD-4BDE-9892-DC473D081851}" dt="2022-07-04T06:23:03.324" v="3955" actId="20577"/>
          <ac:spMkLst>
            <pc:docMk/>
            <pc:sldMk cId="2961534986" sldId="286"/>
            <ac:spMk id="3" creationId="{DF17C1F7-5286-4302-A9D4-7222F65126B1}"/>
          </ac:spMkLst>
        </pc:spChg>
        <pc:spChg chg="del">
          <ac:chgData name="任泰 吳" userId="edec187994880fa9" providerId="LiveId" clId="{E0784BFD-9AAD-4BDE-9892-DC473D081851}" dt="2022-07-04T06:17:46.523" v="3811" actId="22"/>
          <ac:spMkLst>
            <pc:docMk/>
            <pc:sldMk cId="2961534986" sldId="286"/>
            <ac:spMk id="4" creationId="{AB73EE68-781A-45FC-A62A-ECBC634CA072}"/>
          </ac:spMkLst>
        </pc:spChg>
        <pc:spChg chg="add mod">
          <ac:chgData name="任泰 吳" userId="edec187994880fa9" providerId="LiveId" clId="{E0784BFD-9AAD-4BDE-9892-DC473D081851}" dt="2022-07-04T06:23:11.545" v="3958" actId="14100"/>
          <ac:spMkLst>
            <pc:docMk/>
            <pc:sldMk cId="2961534986" sldId="286"/>
            <ac:spMk id="7" creationId="{C88CB465-E55B-4017-93B9-B78DD10FDA4A}"/>
          </ac:spMkLst>
        </pc:spChg>
        <pc:spChg chg="add mod">
          <ac:chgData name="任泰 吳" userId="edec187994880fa9" providerId="LiveId" clId="{E0784BFD-9AAD-4BDE-9892-DC473D081851}" dt="2022-07-04T06:23:19.392" v="3961" actId="14100"/>
          <ac:spMkLst>
            <pc:docMk/>
            <pc:sldMk cId="2961534986" sldId="286"/>
            <ac:spMk id="11" creationId="{84819905-1712-4C85-B76C-6ADDC67E3651}"/>
          </ac:spMkLst>
        </pc:spChg>
        <pc:picChg chg="add mod ord">
          <ac:chgData name="任泰 吳" userId="edec187994880fa9" providerId="LiveId" clId="{E0784BFD-9AAD-4BDE-9892-DC473D081851}" dt="2022-07-04T06:23:21.172" v="3963" actId="1076"/>
          <ac:picMkLst>
            <pc:docMk/>
            <pc:sldMk cId="2961534986" sldId="286"/>
            <ac:picMk id="6" creationId="{23C0083A-EC05-4A8C-8E50-8D5E5F606248}"/>
          </ac:picMkLst>
        </pc:picChg>
        <pc:cxnChg chg="add mod">
          <ac:chgData name="任泰 吳" userId="edec187994880fa9" providerId="LiveId" clId="{E0784BFD-9AAD-4BDE-9892-DC473D081851}" dt="2022-07-04T06:19:34.571" v="3909" actId="1076"/>
          <ac:cxnSpMkLst>
            <pc:docMk/>
            <pc:sldMk cId="2961534986" sldId="286"/>
            <ac:cxnSpMk id="9" creationId="{6011FB8B-A35A-4973-8E3B-05235FA70E94}"/>
          </ac:cxnSpMkLst>
        </pc:cxnChg>
      </pc:sldChg>
      <pc:sldChg chg="addSp delSp modSp new mod">
        <pc:chgData name="任泰 吳" userId="edec187994880fa9" providerId="LiveId" clId="{E0784BFD-9AAD-4BDE-9892-DC473D081851}" dt="2022-07-05T06:30:21.634" v="7048"/>
        <pc:sldMkLst>
          <pc:docMk/>
          <pc:sldMk cId="891518106" sldId="287"/>
        </pc:sldMkLst>
        <pc:spChg chg="mod">
          <ac:chgData name="任泰 吳" userId="edec187994880fa9" providerId="LiveId" clId="{E0784BFD-9AAD-4BDE-9892-DC473D081851}" dt="2022-07-05T06:30:21.634" v="7048"/>
          <ac:spMkLst>
            <pc:docMk/>
            <pc:sldMk cId="891518106" sldId="287"/>
            <ac:spMk id="2" creationId="{2B5DC940-2C14-4F74-8E5B-DDAE36DDD147}"/>
          </ac:spMkLst>
        </pc:spChg>
        <pc:spChg chg="mod">
          <ac:chgData name="任泰 吳" userId="edec187994880fa9" providerId="LiveId" clId="{E0784BFD-9AAD-4BDE-9892-DC473D081851}" dt="2022-07-04T06:34:21.855" v="4222" actId="1076"/>
          <ac:spMkLst>
            <pc:docMk/>
            <pc:sldMk cId="891518106" sldId="287"/>
            <ac:spMk id="3" creationId="{ED26AF5A-6802-459D-B63B-8C0DFE5645C7}"/>
          </ac:spMkLst>
        </pc:spChg>
        <pc:spChg chg="del mod">
          <ac:chgData name="任泰 吳" userId="edec187994880fa9" providerId="LiveId" clId="{E0784BFD-9AAD-4BDE-9892-DC473D081851}" dt="2022-07-04T06:22:44.568" v="3934" actId="22"/>
          <ac:spMkLst>
            <pc:docMk/>
            <pc:sldMk cId="891518106" sldId="287"/>
            <ac:spMk id="4" creationId="{466F5D27-8103-48AF-ACB2-992D20E51744}"/>
          </ac:spMkLst>
        </pc:spChg>
        <pc:spChg chg="add mod">
          <ac:chgData name="任泰 吳" userId="edec187994880fa9" providerId="LiveId" clId="{E0784BFD-9AAD-4BDE-9892-DC473D081851}" dt="2022-07-04T08:36:31.998" v="5952" actId="1076"/>
          <ac:spMkLst>
            <pc:docMk/>
            <pc:sldMk cId="891518106" sldId="287"/>
            <ac:spMk id="7" creationId="{756FD975-7AD2-4BDD-95DE-41FD9C82346E}"/>
          </ac:spMkLst>
        </pc:spChg>
        <pc:spChg chg="add mod">
          <ac:chgData name="任泰 吳" userId="edec187994880fa9" providerId="LiveId" clId="{E0784BFD-9AAD-4BDE-9892-DC473D081851}" dt="2022-07-04T06:53:12.854" v="4631" actId="1076"/>
          <ac:spMkLst>
            <pc:docMk/>
            <pc:sldMk cId="891518106" sldId="287"/>
            <ac:spMk id="10" creationId="{0E75E941-CE76-4E9E-BC78-420D9866A724}"/>
          </ac:spMkLst>
        </pc:spChg>
        <pc:spChg chg="add del mod">
          <ac:chgData name="任泰 吳" userId="edec187994880fa9" providerId="LiveId" clId="{E0784BFD-9AAD-4BDE-9892-DC473D081851}" dt="2022-07-04T08:36:26.697" v="5951" actId="478"/>
          <ac:spMkLst>
            <pc:docMk/>
            <pc:sldMk cId="891518106" sldId="287"/>
            <ac:spMk id="11" creationId="{A0E72040-670B-42F7-8184-A68FFB7CE61A}"/>
          </ac:spMkLst>
        </pc:spChg>
        <pc:spChg chg="add mod">
          <ac:chgData name="任泰 吳" userId="edec187994880fa9" providerId="LiveId" clId="{E0784BFD-9AAD-4BDE-9892-DC473D081851}" dt="2022-07-04T06:51:28.901" v="4613" actId="14100"/>
          <ac:spMkLst>
            <pc:docMk/>
            <pc:sldMk cId="891518106" sldId="287"/>
            <ac:spMk id="12" creationId="{1422CC78-E51F-49F4-9967-B982298353D5}"/>
          </ac:spMkLst>
        </pc:spChg>
        <pc:spChg chg="add mod">
          <ac:chgData name="任泰 吳" userId="edec187994880fa9" providerId="LiveId" clId="{E0784BFD-9AAD-4BDE-9892-DC473D081851}" dt="2022-07-04T06:25:27.235" v="4036" actId="571"/>
          <ac:spMkLst>
            <pc:docMk/>
            <pc:sldMk cId="891518106" sldId="287"/>
            <ac:spMk id="14" creationId="{20188564-A8F8-4728-8411-70F963084A0D}"/>
          </ac:spMkLst>
        </pc:spChg>
        <pc:spChg chg="add mod">
          <ac:chgData name="任泰 吳" userId="edec187994880fa9" providerId="LiveId" clId="{E0784BFD-9AAD-4BDE-9892-DC473D081851}" dt="2022-07-04T06:51:39.125" v="4616" actId="14100"/>
          <ac:spMkLst>
            <pc:docMk/>
            <pc:sldMk cId="891518106" sldId="287"/>
            <ac:spMk id="15" creationId="{DBA38F7F-4FAE-48A0-8A98-3837369214EF}"/>
          </ac:spMkLst>
        </pc:spChg>
        <pc:spChg chg="add mod">
          <ac:chgData name="任泰 吳" userId="edec187994880fa9" providerId="LiveId" clId="{E0784BFD-9AAD-4BDE-9892-DC473D081851}" dt="2022-07-04T06:52:03.301" v="4622" actId="14100"/>
          <ac:spMkLst>
            <pc:docMk/>
            <pc:sldMk cId="891518106" sldId="287"/>
            <ac:spMk id="16" creationId="{DEB0FAFF-B92D-4257-B49B-E2912D0AD228}"/>
          </ac:spMkLst>
        </pc:spChg>
        <pc:spChg chg="add mod">
          <ac:chgData name="任泰 吳" userId="edec187994880fa9" providerId="LiveId" clId="{E0784BFD-9AAD-4BDE-9892-DC473D081851}" dt="2022-07-04T06:52:08.379" v="4623" actId="1076"/>
          <ac:spMkLst>
            <pc:docMk/>
            <pc:sldMk cId="891518106" sldId="287"/>
            <ac:spMk id="17" creationId="{950369BF-6DFC-4220-9AB1-9C0CBED74016}"/>
          </ac:spMkLst>
        </pc:spChg>
        <pc:spChg chg="add mod">
          <ac:chgData name="任泰 吳" userId="edec187994880fa9" providerId="LiveId" clId="{E0784BFD-9AAD-4BDE-9892-DC473D081851}" dt="2022-07-04T06:52:50.713" v="4625" actId="14100"/>
          <ac:spMkLst>
            <pc:docMk/>
            <pc:sldMk cId="891518106" sldId="287"/>
            <ac:spMk id="18" creationId="{DE94DCF2-DA5A-4245-91F2-FD42D0E13D4D}"/>
          </ac:spMkLst>
        </pc:spChg>
        <pc:spChg chg="add mod">
          <ac:chgData name="任泰 吳" userId="edec187994880fa9" providerId="LiveId" clId="{E0784BFD-9AAD-4BDE-9892-DC473D081851}" dt="2022-07-04T06:53:03.749" v="4630" actId="14100"/>
          <ac:spMkLst>
            <pc:docMk/>
            <pc:sldMk cId="891518106" sldId="287"/>
            <ac:spMk id="19" creationId="{D1EF9FC9-EDDF-46D8-8207-2C35D009FFDD}"/>
          </ac:spMkLst>
        </pc:spChg>
        <pc:spChg chg="add del mod">
          <ac:chgData name="任泰 吳" userId="edec187994880fa9" providerId="LiveId" clId="{E0784BFD-9AAD-4BDE-9892-DC473D081851}" dt="2022-07-04T06:31:14.864" v="4128"/>
          <ac:spMkLst>
            <pc:docMk/>
            <pc:sldMk cId="891518106" sldId="287"/>
            <ac:spMk id="22" creationId="{6D83CAC4-4F9C-4451-8A34-6089FB074843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3" creationId="{40D2C61B-52BC-48DE-B78B-B4E27918DF9A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4" creationId="{2ED09EE6-E8A5-476D-8748-03B3D432EED7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5" creationId="{9AFBE770-0E74-4F61-B1FF-C73935E81D96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6" creationId="{3C173B72-64C9-463A-A1EB-D0B9CB5CBE3B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7" creationId="{1FF95C14-71E3-4CC4-8B91-CAF027EB7F79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8" creationId="{BF6FCA92-1711-47FF-B162-7DEF94866EF6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29" creationId="{93F9A2AA-E841-4FB3-972E-4AC399CCB990}"/>
          </ac:spMkLst>
        </pc:spChg>
        <pc:spChg chg="add del mod">
          <ac:chgData name="任泰 吳" userId="edec187994880fa9" providerId="LiveId" clId="{E0784BFD-9AAD-4BDE-9892-DC473D081851}" dt="2022-07-04T06:34:26.325" v="4223" actId="478"/>
          <ac:spMkLst>
            <pc:docMk/>
            <pc:sldMk cId="891518106" sldId="287"/>
            <ac:spMk id="30" creationId="{A12D85E5-D26C-490D-A78D-A465AB63936B}"/>
          </ac:spMkLst>
        </pc:spChg>
        <pc:spChg chg="add del mod">
          <ac:chgData name="任泰 吳" userId="edec187994880fa9" providerId="LiveId" clId="{E0784BFD-9AAD-4BDE-9892-DC473D081851}" dt="2022-07-04T06:48:44.387" v="4580" actId="22"/>
          <ac:spMkLst>
            <pc:docMk/>
            <pc:sldMk cId="891518106" sldId="287"/>
            <ac:spMk id="51" creationId="{641952CA-5B2F-457F-8E24-A43344020405}"/>
          </ac:spMkLst>
        </pc:spChg>
        <pc:spChg chg="add del mod">
          <ac:chgData name="任泰 吳" userId="edec187994880fa9" providerId="LiveId" clId="{E0784BFD-9AAD-4BDE-9892-DC473D081851}" dt="2022-07-04T06:51:14.867" v="4609" actId="22"/>
          <ac:spMkLst>
            <pc:docMk/>
            <pc:sldMk cId="891518106" sldId="287"/>
            <ac:spMk id="58" creationId="{1C774E9C-405B-4547-A072-05C2BCD11894}"/>
          </ac:spMkLst>
        </pc:spChg>
        <pc:graphicFrameChg chg="add mod modGraphic">
          <ac:chgData name="任泰 吳" userId="edec187994880fa9" providerId="LiveId" clId="{E0784BFD-9AAD-4BDE-9892-DC473D081851}" dt="2022-07-04T08:36:23.357" v="5949" actId="2165"/>
          <ac:graphicFrameMkLst>
            <pc:docMk/>
            <pc:sldMk cId="891518106" sldId="287"/>
            <ac:graphicFrameMk id="31" creationId="{67E44C09-A575-4486-BBD8-94F31BFF7343}"/>
          </ac:graphicFrameMkLst>
        </pc:graphicFrameChg>
        <pc:picChg chg="add del mod ord">
          <ac:chgData name="任泰 吳" userId="edec187994880fa9" providerId="LiveId" clId="{E0784BFD-9AAD-4BDE-9892-DC473D081851}" dt="2022-07-04T06:48:36.804" v="4577" actId="478"/>
          <ac:picMkLst>
            <pc:docMk/>
            <pc:sldMk cId="891518106" sldId="287"/>
            <ac:picMk id="6" creationId="{350B3D4A-493F-4F7E-972F-763A4A53AEB3}"/>
          </ac:picMkLst>
        </pc:picChg>
        <pc:picChg chg="add mod">
          <ac:chgData name="任泰 吳" userId="edec187994880fa9" providerId="LiveId" clId="{E0784BFD-9AAD-4BDE-9892-DC473D081851}" dt="2022-07-04T06:25:27.235" v="4036" actId="571"/>
          <ac:picMkLst>
            <pc:docMk/>
            <pc:sldMk cId="891518106" sldId="287"/>
            <ac:picMk id="13" creationId="{47FD566B-29C7-4453-83C2-1815E2783F79}"/>
          </ac:picMkLst>
        </pc:picChg>
        <pc:picChg chg="add mod">
          <ac:chgData name="任泰 吳" userId="edec187994880fa9" providerId="LiveId" clId="{E0784BFD-9AAD-4BDE-9892-DC473D081851}" dt="2022-07-04T06:26:57.616" v="4055" actId="571"/>
          <ac:picMkLst>
            <pc:docMk/>
            <pc:sldMk cId="891518106" sldId="287"/>
            <ac:picMk id="20" creationId="{561BDEBE-F75D-4302-9790-7BE4F3452ABF}"/>
          </ac:picMkLst>
        </pc:picChg>
        <pc:picChg chg="add mod">
          <ac:chgData name="任泰 吳" userId="edec187994880fa9" providerId="LiveId" clId="{E0784BFD-9AAD-4BDE-9892-DC473D081851}" dt="2022-07-04T06:27:03.651" v="4057" actId="571"/>
          <ac:picMkLst>
            <pc:docMk/>
            <pc:sldMk cId="891518106" sldId="287"/>
            <ac:picMk id="21" creationId="{28A47EBC-5B20-4F0B-AA56-84DE56D6DB1C}"/>
          </ac:picMkLst>
        </pc:picChg>
        <pc:picChg chg="add del">
          <ac:chgData name="任泰 吳" userId="edec187994880fa9" providerId="LiveId" clId="{E0784BFD-9AAD-4BDE-9892-DC473D081851}" dt="2022-07-04T06:48:43.260" v="4579" actId="22"/>
          <ac:picMkLst>
            <pc:docMk/>
            <pc:sldMk cId="891518106" sldId="287"/>
            <ac:picMk id="53" creationId="{1BCD5960-5BB3-4BE0-9BCA-B25C1E16FDE7}"/>
          </ac:picMkLst>
        </pc:picChg>
        <pc:picChg chg="add del mod ord">
          <ac:chgData name="任泰 吳" userId="edec187994880fa9" providerId="LiveId" clId="{E0784BFD-9AAD-4BDE-9892-DC473D081851}" dt="2022-07-04T06:51:09.700" v="4607" actId="478"/>
          <ac:picMkLst>
            <pc:docMk/>
            <pc:sldMk cId="891518106" sldId="287"/>
            <ac:picMk id="55" creationId="{80BC4D92-57EA-4704-965B-56FF7EDA8D88}"/>
          </ac:picMkLst>
        </pc:picChg>
        <pc:picChg chg="add mod ord">
          <ac:chgData name="任泰 吳" userId="edec187994880fa9" providerId="LiveId" clId="{E0784BFD-9AAD-4BDE-9892-DC473D081851}" dt="2022-07-04T06:52:53.997" v="4627" actId="1076"/>
          <ac:picMkLst>
            <pc:docMk/>
            <pc:sldMk cId="891518106" sldId="287"/>
            <ac:picMk id="60" creationId="{8B6C4E8B-EFCD-46E8-B959-81AAB40C2812}"/>
          </ac:picMkLst>
        </pc:picChg>
        <pc:cxnChg chg="add del">
          <ac:chgData name="任泰 吳" userId="edec187994880fa9" providerId="LiveId" clId="{E0784BFD-9AAD-4BDE-9892-DC473D081851}" dt="2022-07-04T06:24:31.232" v="4019" actId="11529"/>
          <ac:cxnSpMkLst>
            <pc:docMk/>
            <pc:sldMk cId="891518106" sldId="287"/>
            <ac:cxnSpMk id="9" creationId="{3AF174BC-9930-449F-A5C7-1FEF46793D71}"/>
          </ac:cxnSpMkLst>
        </pc:cxnChg>
        <pc:cxnChg chg="add mod">
          <ac:chgData name="任泰 吳" userId="edec187994880fa9" providerId="LiveId" clId="{E0784BFD-9AAD-4BDE-9892-DC473D081851}" dt="2022-07-04T06:53:42.812" v="4637" actId="14100"/>
          <ac:cxnSpMkLst>
            <pc:docMk/>
            <pc:sldMk cId="891518106" sldId="287"/>
            <ac:cxnSpMk id="33" creationId="{56FF94F0-5197-4061-81E4-6E086B104D9C}"/>
          </ac:cxnSpMkLst>
        </pc:cxnChg>
        <pc:cxnChg chg="add mod">
          <ac:chgData name="任泰 吳" userId="edec187994880fa9" providerId="LiveId" clId="{E0784BFD-9AAD-4BDE-9892-DC473D081851}" dt="2022-07-04T06:53:45.537" v="4638" actId="14100"/>
          <ac:cxnSpMkLst>
            <pc:docMk/>
            <pc:sldMk cId="891518106" sldId="287"/>
            <ac:cxnSpMk id="35" creationId="{5AF010BB-AC11-4453-B188-3BE90D779810}"/>
          </ac:cxnSpMkLst>
        </pc:cxnChg>
        <pc:cxnChg chg="add mod">
          <ac:chgData name="任泰 吳" userId="edec187994880fa9" providerId="LiveId" clId="{E0784BFD-9AAD-4BDE-9892-DC473D081851}" dt="2022-07-04T06:53:49.695" v="4639" actId="14100"/>
          <ac:cxnSpMkLst>
            <pc:docMk/>
            <pc:sldMk cId="891518106" sldId="287"/>
            <ac:cxnSpMk id="36" creationId="{C16DFD0A-917E-45FD-A0DA-4F6A4DC7E216}"/>
          </ac:cxnSpMkLst>
        </pc:cxnChg>
        <pc:cxnChg chg="add mod">
          <ac:chgData name="任泰 吳" userId="edec187994880fa9" providerId="LiveId" clId="{E0784BFD-9AAD-4BDE-9892-DC473D081851}" dt="2022-07-04T06:53:52.795" v="4640" actId="14100"/>
          <ac:cxnSpMkLst>
            <pc:docMk/>
            <pc:sldMk cId="891518106" sldId="287"/>
            <ac:cxnSpMk id="37" creationId="{4826D3C0-BAEA-44D6-AA35-17ECF55DA1CB}"/>
          </ac:cxnSpMkLst>
        </pc:cxnChg>
        <pc:cxnChg chg="add mod">
          <ac:chgData name="任泰 吳" userId="edec187994880fa9" providerId="LiveId" clId="{E0784BFD-9AAD-4BDE-9892-DC473D081851}" dt="2022-07-04T06:54:02.958" v="4642" actId="14100"/>
          <ac:cxnSpMkLst>
            <pc:docMk/>
            <pc:sldMk cId="891518106" sldId="287"/>
            <ac:cxnSpMk id="38" creationId="{F1F6740E-1DB3-4121-84F2-11A51835C8A3}"/>
          </ac:cxnSpMkLst>
        </pc:cxnChg>
        <pc:cxnChg chg="add mod">
          <ac:chgData name="任泰 吳" userId="edec187994880fa9" providerId="LiveId" clId="{E0784BFD-9AAD-4BDE-9892-DC473D081851}" dt="2022-07-04T06:54:08.178" v="4644" actId="14100"/>
          <ac:cxnSpMkLst>
            <pc:docMk/>
            <pc:sldMk cId="891518106" sldId="287"/>
            <ac:cxnSpMk id="39" creationId="{4702CC8B-08CE-4D51-9BEB-C4BACDF3CE75}"/>
          </ac:cxnSpMkLst>
        </pc:cxnChg>
        <pc:cxnChg chg="add del mod">
          <ac:chgData name="任泰 吳" userId="edec187994880fa9" providerId="LiveId" clId="{E0784BFD-9AAD-4BDE-9892-DC473D081851}" dt="2022-07-04T08:36:25.818" v="5950" actId="478"/>
          <ac:cxnSpMkLst>
            <pc:docMk/>
            <pc:sldMk cId="891518106" sldId="287"/>
            <ac:cxnSpMk id="40" creationId="{EECCB393-4AAC-4DC0-B26A-091363A0E92E}"/>
          </ac:cxnSpMkLst>
        </pc:cxnChg>
        <pc:cxnChg chg="add mod">
          <ac:chgData name="任泰 吳" userId="edec187994880fa9" providerId="LiveId" clId="{E0784BFD-9AAD-4BDE-9892-DC473D081851}" dt="2022-07-04T06:54:16.347" v="4647" actId="14100"/>
          <ac:cxnSpMkLst>
            <pc:docMk/>
            <pc:sldMk cId="891518106" sldId="287"/>
            <ac:cxnSpMk id="41" creationId="{E0D896BA-F9F8-4218-A6F2-A7749CC6C234}"/>
          </ac:cxnSpMkLst>
        </pc:cxnChg>
      </pc:sldChg>
      <pc:sldChg chg="addSp delSp modSp new mod">
        <pc:chgData name="任泰 吳" userId="edec187994880fa9" providerId="LiveId" clId="{E0784BFD-9AAD-4BDE-9892-DC473D081851}" dt="2022-07-05T06:30:25.650" v="7049"/>
        <pc:sldMkLst>
          <pc:docMk/>
          <pc:sldMk cId="1340941568" sldId="288"/>
        </pc:sldMkLst>
        <pc:spChg chg="mod">
          <ac:chgData name="任泰 吳" userId="edec187994880fa9" providerId="LiveId" clId="{E0784BFD-9AAD-4BDE-9892-DC473D081851}" dt="2022-07-05T06:30:25.650" v="7049"/>
          <ac:spMkLst>
            <pc:docMk/>
            <pc:sldMk cId="1340941568" sldId="288"/>
            <ac:spMk id="2" creationId="{84E056D1-6B4A-4AE2-AAC1-DE6ACA01674C}"/>
          </ac:spMkLst>
        </pc:spChg>
        <pc:spChg chg="mod">
          <ac:chgData name="任泰 吳" userId="edec187994880fa9" providerId="LiveId" clId="{E0784BFD-9AAD-4BDE-9892-DC473D081851}" dt="2022-07-05T06:11:45.572" v="6646" actId="20577"/>
          <ac:spMkLst>
            <pc:docMk/>
            <pc:sldMk cId="1340941568" sldId="288"/>
            <ac:spMk id="3" creationId="{994FFB12-EBE8-45EE-9D27-293E4BFA12DC}"/>
          </ac:spMkLst>
        </pc:spChg>
        <pc:spChg chg="add del mod">
          <ac:chgData name="任泰 吳" userId="edec187994880fa9" providerId="LiveId" clId="{E0784BFD-9AAD-4BDE-9892-DC473D081851}" dt="2022-07-04T07:05:46.517" v="4657" actId="478"/>
          <ac:spMkLst>
            <pc:docMk/>
            <pc:sldMk cId="1340941568" sldId="288"/>
            <ac:spMk id="4" creationId="{7FF140EF-592A-4802-A346-39BC8F43F9E5}"/>
          </ac:spMkLst>
        </pc:spChg>
        <pc:picChg chg="add del mod ord">
          <ac:chgData name="任泰 吳" userId="edec187994880fa9" providerId="LiveId" clId="{E0784BFD-9AAD-4BDE-9892-DC473D081851}" dt="2022-07-04T07:05:30.868" v="4651" actId="22"/>
          <ac:picMkLst>
            <pc:docMk/>
            <pc:sldMk cId="1340941568" sldId="288"/>
            <ac:picMk id="6" creationId="{DA34ECC2-056D-4090-B618-AA7CAA2BA17A}"/>
          </ac:picMkLst>
        </pc:picChg>
        <pc:picChg chg="add del mod">
          <ac:chgData name="任泰 吳" userId="edec187994880fa9" providerId="LiveId" clId="{E0784BFD-9AAD-4BDE-9892-DC473D081851}" dt="2022-07-04T07:08:36.844" v="4658" actId="478"/>
          <ac:picMkLst>
            <pc:docMk/>
            <pc:sldMk cId="1340941568" sldId="288"/>
            <ac:picMk id="8" creationId="{EAC8F5EB-3DDF-466F-8188-3DE4449BE881}"/>
          </ac:picMkLst>
        </pc:picChg>
        <pc:picChg chg="add mod">
          <ac:chgData name="任泰 吳" userId="edec187994880fa9" providerId="LiveId" clId="{E0784BFD-9AAD-4BDE-9892-DC473D081851}" dt="2022-07-04T07:08:43.578" v="4661" actId="1076"/>
          <ac:picMkLst>
            <pc:docMk/>
            <pc:sldMk cId="1340941568" sldId="288"/>
            <ac:picMk id="10" creationId="{496747A9-4D24-4EAC-8324-5B56F01584DA}"/>
          </ac:picMkLst>
        </pc:picChg>
      </pc:sldChg>
      <pc:sldChg chg="addSp delSp modSp new mod">
        <pc:chgData name="任泰 吳" userId="edec187994880fa9" providerId="LiveId" clId="{E0784BFD-9AAD-4BDE-9892-DC473D081851}" dt="2022-07-05T06:31:34.539" v="7050"/>
        <pc:sldMkLst>
          <pc:docMk/>
          <pc:sldMk cId="2915902306" sldId="289"/>
        </pc:sldMkLst>
        <pc:spChg chg="mod">
          <ac:chgData name="任泰 吳" userId="edec187994880fa9" providerId="LiveId" clId="{E0784BFD-9AAD-4BDE-9892-DC473D081851}" dt="2022-07-05T06:31:34.539" v="7050"/>
          <ac:spMkLst>
            <pc:docMk/>
            <pc:sldMk cId="2915902306" sldId="289"/>
            <ac:spMk id="2" creationId="{7604CF83-DE65-48A0-9D1F-1229B15E0A69}"/>
          </ac:spMkLst>
        </pc:spChg>
        <pc:spChg chg="mod">
          <ac:chgData name="任泰 吳" userId="edec187994880fa9" providerId="LiveId" clId="{E0784BFD-9AAD-4BDE-9892-DC473D081851}" dt="2022-07-04T07:34:33.256" v="4876" actId="20577"/>
          <ac:spMkLst>
            <pc:docMk/>
            <pc:sldMk cId="2915902306" sldId="289"/>
            <ac:spMk id="3" creationId="{7A6479BC-E515-4EF2-AD61-190E44D87EEB}"/>
          </ac:spMkLst>
        </pc:spChg>
        <pc:picChg chg="add del mod">
          <ac:chgData name="任泰 吳" userId="edec187994880fa9" providerId="LiveId" clId="{E0784BFD-9AAD-4BDE-9892-DC473D081851}" dt="2022-07-04T07:30:06.417" v="4765" actId="478"/>
          <ac:picMkLst>
            <pc:docMk/>
            <pc:sldMk cId="2915902306" sldId="289"/>
            <ac:picMk id="5" creationId="{1A1D4C05-290C-43BC-A38C-3F471F3ABBED}"/>
          </ac:picMkLst>
        </pc:picChg>
        <pc:picChg chg="add mod modCrop">
          <ac:chgData name="任泰 吳" userId="edec187994880fa9" providerId="LiveId" clId="{E0784BFD-9AAD-4BDE-9892-DC473D081851}" dt="2022-07-04T07:33:31.347" v="4836" actId="14100"/>
          <ac:picMkLst>
            <pc:docMk/>
            <pc:sldMk cId="2915902306" sldId="289"/>
            <ac:picMk id="7" creationId="{9A10822B-0D27-4E93-A5FD-117C6D23B771}"/>
          </ac:picMkLst>
        </pc:picChg>
        <pc:picChg chg="add mod">
          <ac:chgData name="任泰 吳" userId="edec187994880fa9" providerId="LiveId" clId="{E0784BFD-9AAD-4BDE-9892-DC473D081851}" dt="2022-07-04T07:30:30.877" v="4769" actId="1076"/>
          <ac:picMkLst>
            <pc:docMk/>
            <pc:sldMk cId="2915902306" sldId="289"/>
            <ac:picMk id="9" creationId="{BEC1EFE1-4E43-455B-97C1-F6DAB9AD5629}"/>
          </ac:picMkLst>
        </pc:picChg>
        <pc:picChg chg="add mod">
          <ac:chgData name="任泰 吳" userId="edec187994880fa9" providerId="LiveId" clId="{E0784BFD-9AAD-4BDE-9892-DC473D081851}" dt="2022-07-04T07:30:58.406" v="4773" actId="1076"/>
          <ac:picMkLst>
            <pc:docMk/>
            <pc:sldMk cId="2915902306" sldId="289"/>
            <ac:picMk id="11" creationId="{BF2DFDA3-ECCB-4AB8-B149-0972F8A8E884}"/>
          </ac:picMkLst>
        </pc:picChg>
        <pc:picChg chg="add del mod">
          <ac:chgData name="任泰 吳" userId="edec187994880fa9" providerId="LiveId" clId="{E0784BFD-9AAD-4BDE-9892-DC473D081851}" dt="2022-07-04T07:32:33.117" v="4827" actId="478"/>
          <ac:picMkLst>
            <pc:docMk/>
            <pc:sldMk cId="2915902306" sldId="289"/>
            <ac:picMk id="13" creationId="{5F6AE22E-48FA-44C7-A071-8F1021D9B0C3}"/>
          </ac:picMkLst>
        </pc:picChg>
        <pc:picChg chg="add mod">
          <ac:chgData name="任泰 吳" userId="edec187994880fa9" providerId="LiveId" clId="{E0784BFD-9AAD-4BDE-9892-DC473D081851}" dt="2022-07-04T07:33:41.338" v="4838" actId="1076"/>
          <ac:picMkLst>
            <pc:docMk/>
            <pc:sldMk cId="2915902306" sldId="289"/>
            <ac:picMk id="15" creationId="{457C5E9E-7341-4363-8BD3-85EB94CD96D0}"/>
          </ac:picMkLst>
        </pc:picChg>
      </pc:sldChg>
      <pc:sldChg chg="addSp delSp modSp new mod modClrScheme chgLayout">
        <pc:chgData name="任泰 吳" userId="edec187994880fa9" providerId="LiveId" clId="{E0784BFD-9AAD-4BDE-9892-DC473D081851}" dt="2022-07-05T05:46:03.394" v="6585"/>
        <pc:sldMkLst>
          <pc:docMk/>
          <pc:sldMk cId="1686007220" sldId="290"/>
        </pc:sldMkLst>
        <pc:spChg chg="mod ord">
          <ac:chgData name="任泰 吳" userId="edec187994880fa9" providerId="LiveId" clId="{E0784BFD-9AAD-4BDE-9892-DC473D081851}" dt="2022-07-05T05:46:03.394" v="6585"/>
          <ac:spMkLst>
            <pc:docMk/>
            <pc:sldMk cId="1686007220" sldId="290"/>
            <ac:spMk id="2" creationId="{1D2B81BF-A6D1-4668-930D-E8F360195F47}"/>
          </ac:spMkLst>
        </pc:spChg>
        <pc:spChg chg="del mod ord">
          <ac:chgData name="任泰 吳" userId="edec187994880fa9" providerId="LiveId" clId="{E0784BFD-9AAD-4BDE-9892-DC473D081851}" dt="2022-07-04T07:36:21.608" v="4886" actId="700"/>
          <ac:spMkLst>
            <pc:docMk/>
            <pc:sldMk cId="1686007220" sldId="290"/>
            <ac:spMk id="3" creationId="{3A463220-AEBF-49FE-9B91-55DDA8D9122C}"/>
          </ac:spMkLst>
        </pc:spChg>
        <pc:spChg chg="add mod ord">
          <ac:chgData name="任泰 吳" userId="edec187994880fa9" providerId="LiveId" clId="{E0784BFD-9AAD-4BDE-9892-DC473D081851}" dt="2022-07-04T07:47:54.732" v="5105" actId="20577"/>
          <ac:spMkLst>
            <pc:docMk/>
            <pc:sldMk cId="1686007220" sldId="290"/>
            <ac:spMk id="4" creationId="{6265928E-17BD-4C58-9BEE-E6B137B46787}"/>
          </ac:spMkLst>
        </pc:spChg>
        <pc:spChg chg="add del mod ord">
          <ac:chgData name="任泰 吳" userId="edec187994880fa9" providerId="LiveId" clId="{E0784BFD-9AAD-4BDE-9892-DC473D081851}" dt="2022-07-04T07:48:55.712" v="5110" actId="22"/>
          <ac:spMkLst>
            <pc:docMk/>
            <pc:sldMk cId="1686007220" sldId="290"/>
            <ac:spMk id="5" creationId="{E4FA55D7-80BF-4163-BBBA-ADBF3134C06C}"/>
          </ac:spMkLst>
        </pc:spChg>
        <pc:picChg chg="add del mod ord">
          <ac:chgData name="任泰 吳" userId="edec187994880fa9" providerId="LiveId" clId="{E0784BFD-9AAD-4BDE-9892-DC473D081851}" dt="2022-07-04T07:48:52.692" v="5107" actId="22"/>
          <ac:picMkLst>
            <pc:docMk/>
            <pc:sldMk cId="1686007220" sldId="290"/>
            <ac:picMk id="7" creationId="{DA260514-114A-4292-A12B-B19B4EF5916D}"/>
          </ac:picMkLst>
        </pc:picChg>
        <pc:picChg chg="add del">
          <ac:chgData name="任泰 吳" userId="edec187994880fa9" providerId="LiveId" clId="{E0784BFD-9AAD-4BDE-9892-DC473D081851}" dt="2022-07-04T07:48:54.371" v="5109" actId="22"/>
          <ac:picMkLst>
            <pc:docMk/>
            <pc:sldMk cId="1686007220" sldId="290"/>
            <ac:picMk id="9" creationId="{66B1C804-44C2-487D-8C08-057D1A5B19A9}"/>
          </ac:picMkLst>
        </pc:picChg>
        <pc:picChg chg="add mod ord">
          <ac:chgData name="任泰 吳" userId="edec187994880fa9" providerId="LiveId" clId="{E0784BFD-9AAD-4BDE-9892-DC473D081851}" dt="2022-07-04T07:49:02.192" v="5113" actId="1076"/>
          <ac:picMkLst>
            <pc:docMk/>
            <pc:sldMk cId="1686007220" sldId="290"/>
            <ac:picMk id="11" creationId="{964A42EF-B42D-47A6-8D12-C79F3058B0B7}"/>
          </ac:picMkLst>
        </pc:picChg>
      </pc:sldChg>
      <pc:sldChg chg="addSp delSp modSp new mod">
        <pc:chgData name="任泰 吳" userId="edec187994880fa9" providerId="LiveId" clId="{E0784BFD-9AAD-4BDE-9892-DC473D081851}" dt="2022-07-05T05:46:00.711" v="6584"/>
        <pc:sldMkLst>
          <pc:docMk/>
          <pc:sldMk cId="2520502302" sldId="291"/>
        </pc:sldMkLst>
        <pc:spChg chg="mod">
          <ac:chgData name="任泰 吳" userId="edec187994880fa9" providerId="LiveId" clId="{E0784BFD-9AAD-4BDE-9892-DC473D081851}" dt="2022-07-05T05:46:00.711" v="6584"/>
          <ac:spMkLst>
            <pc:docMk/>
            <pc:sldMk cId="2520502302" sldId="291"/>
            <ac:spMk id="2" creationId="{BE807E0D-0E62-45E3-B013-AD216A8321BE}"/>
          </ac:spMkLst>
        </pc:spChg>
        <pc:spChg chg="mod">
          <ac:chgData name="任泰 吳" userId="edec187994880fa9" providerId="LiveId" clId="{E0784BFD-9AAD-4BDE-9892-DC473D081851}" dt="2022-07-04T07:52:50.491" v="5336" actId="20577"/>
          <ac:spMkLst>
            <pc:docMk/>
            <pc:sldMk cId="2520502302" sldId="291"/>
            <ac:spMk id="3" creationId="{A0F3EBAF-8767-46F4-B27B-E81A62107CE4}"/>
          </ac:spMkLst>
        </pc:spChg>
        <pc:spChg chg="del">
          <ac:chgData name="任泰 吳" userId="edec187994880fa9" providerId="LiveId" clId="{E0784BFD-9AAD-4BDE-9892-DC473D081851}" dt="2022-07-04T07:53:05.290" v="5337"/>
          <ac:spMkLst>
            <pc:docMk/>
            <pc:sldMk cId="2520502302" sldId="291"/>
            <ac:spMk id="4" creationId="{DAA5228B-BBB8-4D1A-9AD7-F572ABC3D592}"/>
          </ac:spMkLst>
        </pc:spChg>
        <pc:picChg chg="add mod">
          <ac:chgData name="任泰 吳" userId="edec187994880fa9" providerId="LiveId" clId="{E0784BFD-9AAD-4BDE-9892-DC473D081851}" dt="2022-07-04T07:53:10.674" v="5340" actId="1076"/>
          <ac:picMkLst>
            <pc:docMk/>
            <pc:sldMk cId="2520502302" sldId="291"/>
            <ac:picMk id="5" creationId="{82872BB0-B992-4640-8B64-5F66FAEA280E}"/>
          </ac:picMkLst>
        </pc:picChg>
      </pc:sldChg>
      <pc:sldChg chg="addSp delSp modSp new mod modClrScheme chgLayout">
        <pc:chgData name="任泰 吳" userId="edec187994880fa9" providerId="LiveId" clId="{E0784BFD-9AAD-4BDE-9892-DC473D081851}" dt="2022-07-05T05:45:54.771" v="6583"/>
        <pc:sldMkLst>
          <pc:docMk/>
          <pc:sldMk cId="920893108" sldId="292"/>
        </pc:sldMkLst>
        <pc:spChg chg="del mod ord">
          <ac:chgData name="任泰 吳" userId="edec187994880fa9" providerId="LiveId" clId="{E0784BFD-9AAD-4BDE-9892-DC473D081851}" dt="2022-07-04T07:59:51.505" v="5350" actId="700"/>
          <ac:spMkLst>
            <pc:docMk/>
            <pc:sldMk cId="920893108" sldId="292"/>
            <ac:spMk id="2" creationId="{B0FC6FC1-C67B-4E6E-8265-3C64557153A0}"/>
          </ac:spMkLst>
        </pc:spChg>
        <pc:spChg chg="del mod ord">
          <ac:chgData name="任泰 吳" userId="edec187994880fa9" providerId="LiveId" clId="{E0784BFD-9AAD-4BDE-9892-DC473D081851}" dt="2022-07-04T07:59:51.505" v="5350" actId="700"/>
          <ac:spMkLst>
            <pc:docMk/>
            <pc:sldMk cId="920893108" sldId="292"/>
            <ac:spMk id="3" creationId="{0832473E-078C-4D6C-930F-85062DA8566E}"/>
          </ac:spMkLst>
        </pc:spChg>
        <pc:spChg chg="add del mod">
          <ac:chgData name="任泰 吳" userId="edec187994880fa9" providerId="LiveId" clId="{E0784BFD-9AAD-4BDE-9892-DC473D081851}" dt="2022-07-04T07:59:51.505" v="5350" actId="700"/>
          <ac:spMkLst>
            <pc:docMk/>
            <pc:sldMk cId="920893108" sldId="292"/>
            <ac:spMk id="4" creationId="{793ED348-C31A-45AE-B498-CCC07807B137}"/>
          </ac:spMkLst>
        </pc:spChg>
        <pc:spChg chg="add mod ord">
          <ac:chgData name="任泰 吳" userId="edec187994880fa9" providerId="LiveId" clId="{E0784BFD-9AAD-4BDE-9892-DC473D081851}" dt="2022-07-05T05:45:54.771" v="6583"/>
          <ac:spMkLst>
            <pc:docMk/>
            <pc:sldMk cId="920893108" sldId="292"/>
            <ac:spMk id="7" creationId="{5AE288C9-B086-418B-A0A5-7FECED31924D}"/>
          </ac:spMkLst>
        </pc:spChg>
        <pc:spChg chg="add mod ord">
          <ac:chgData name="任泰 吳" userId="edec187994880fa9" providerId="LiveId" clId="{E0784BFD-9AAD-4BDE-9892-DC473D081851}" dt="2022-07-04T08:16:34.175" v="5765" actId="403"/>
          <ac:spMkLst>
            <pc:docMk/>
            <pc:sldMk cId="920893108" sldId="292"/>
            <ac:spMk id="8" creationId="{BF22D884-70AF-43C8-99BC-351B8E4E888D}"/>
          </ac:spMkLst>
        </pc:spChg>
        <pc:picChg chg="add del mod ord">
          <ac:chgData name="任泰 吳" userId="edec187994880fa9" providerId="LiveId" clId="{E0784BFD-9AAD-4BDE-9892-DC473D081851}" dt="2022-07-04T07:59:48.260" v="5347" actId="22"/>
          <ac:picMkLst>
            <pc:docMk/>
            <pc:sldMk cId="920893108" sldId="292"/>
            <ac:picMk id="6" creationId="{ED96C0E8-7BB2-44FE-8177-88CF67258A7D}"/>
          </ac:picMkLst>
        </pc:picChg>
        <pc:picChg chg="add mod">
          <ac:chgData name="任泰 吳" userId="edec187994880fa9" providerId="LiveId" clId="{E0784BFD-9AAD-4BDE-9892-DC473D081851}" dt="2022-07-04T08:00:40.570" v="5386" actId="1076"/>
          <ac:picMkLst>
            <pc:docMk/>
            <pc:sldMk cId="920893108" sldId="292"/>
            <ac:picMk id="10" creationId="{E95DECB3-5D37-43FF-95A8-9EE29B196528}"/>
          </ac:picMkLst>
        </pc:picChg>
      </pc:sldChg>
      <pc:sldChg chg="addSp delSp modSp new mod modClrScheme chgLayout">
        <pc:chgData name="任泰 吳" userId="edec187994880fa9" providerId="LiveId" clId="{E0784BFD-9AAD-4BDE-9892-DC473D081851}" dt="2022-07-05T05:45:32.664" v="6582" actId="20577"/>
        <pc:sldMkLst>
          <pc:docMk/>
          <pc:sldMk cId="1360076910" sldId="293"/>
        </pc:sldMkLst>
        <pc:spChg chg="del mod ord">
          <ac:chgData name="任泰 吳" userId="edec187994880fa9" providerId="LiveId" clId="{E0784BFD-9AAD-4BDE-9892-DC473D081851}" dt="2022-07-04T08:06:28.388" v="5427" actId="700"/>
          <ac:spMkLst>
            <pc:docMk/>
            <pc:sldMk cId="1360076910" sldId="293"/>
            <ac:spMk id="2" creationId="{12DE1D6F-18A2-4891-9449-095873DA13EB}"/>
          </ac:spMkLst>
        </pc:spChg>
        <pc:spChg chg="del mod ord">
          <ac:chgData name="任泰 吳" userId="edec187994880fa9" providerId="LiveId" clId="{E0784BFD-9AAD-4BDE-9892-DC473D081851}" dt="2022-07-04T08:06:28.388" v="5427" actId="700"/>
          <ac:spMkLst>
            <pc:docMk/>
            <pc:sldMk cId="1360076910" sldId="293"/>
            <ac:spMk id="3" creationId="{A12ABC3F-98FE-4902-9740-C0E5C4B04A22}"/>
          </ac:spMkLst>
        </pc:spChg>
        <pc:spChg chg="del">
          <ac:chgData name="任泰 吳" userId="edec187994880fa9" providerId="LiveId" clId="{E0784BFD-9AAD-4BDE-9892-DC473D081851}" dt="2022-07-04T08:06:28.388" v="5427" actId="700"/>
          <ac:spMkLst>
            <pc:docMk/>
            <pc:sldMk cId="1360076910" sldId="293"/>
            <ac:spMk id="4" creationId="{BE36E152-1CF4-42C1-A591-FB27FE2A28AC}"/>
          </ac:spMkLst>
        </pc:spChg>
        <pc:spChg chg="add mod ord">
          <ac:chgData name="任泰 吳" userId="edec187994880fa9" providerId="LiveId" clId="{E0784BFD-9AAD-4BDE-9892-DC473D081851}" dt="2022-07-05T05:45:32.664" v="6582" actId="20577"/>
          <ac:spMkLst>
            <pc:docMk/>
            <pc:sldMk cId="1360076910" sldId="293"/>
            <ac:spMk id="5" creationId="{27C28387-6BF5-4389-82B9-0CF3A9CC0A5F}"/>
          </ac:spMkLst>
        </pc:spChg>
        <pc:spChg chg="add mod ord">
          <ac:chgData name="任泰 吳" userId="edec187994880fa9" providerId="LiveId" clId="{E0784BFD-9AAD-4BDE-9892-DC473D081851}" dt="2022-07-04T08:12:38.348" v="5675" actId="20577"/>
          <ac:spMkLst>
            <pc:docMk/>
            <pc:sldMk cId="1360076910" sldId="293"/>
            <ac:spMk id="6" creationId="{215A9EEB-B943-418E-8EA5-3CF2A3619495}"/>
          </ac:spMkLst>
        </pc:spChg>
        <pc:spChg chg="add mod">
          <ac:chgData name="任泰 吳" userId="edec187994880fa9" providerId="LiveId" clId="{E0784BFD-9AAD-4BDE-9892-DC473D081851}" dt="2022-07-04T08:15:17.737" v="5752" actId="14100"/>
          <ac:spMkLst>
            <pc:docMk/>
            <pc:sldMk cId="1360076910" sldId="293"/>
            <ac:spMk id="9" creationId="{D029F163-0A48-49AE-BB6A-78FC91DEB133}"/>
          </ac:spMkLst>
        </pc:spChg>
        <pc:spChg chg="add mod">
          <ac:chgData name="任泰 吳" userId="edec187994880fa9" providerId="LiveId" clId="{E0784BFD-9AAD-4BDE-9892-DC473D081851}" dt="2022-07-04T08:13:22.743" v="5689" actId="1582"/>
          <ac:spMkLst>
            <pc:docMk/>
            <pc:sldMk cId="1360076910" sldId="293"/>
            <ac:spMk id="10" creationId="{26536736-8844-47A7-B9AA-56CC1E2EA6CA}"/>
          </ac:spMkLst>
        </pc:spChg>
        <pc:spChg chg="add mod">
          <ac:chgData name="任泰 吳" userId="edec187994880fa9" providerId="LiveId" clId="{E0784BFD-9AAD-4BDE-9892-DC473D081851}" dt="2022-07-04T08:14:33.877" v="5726" actId="1076"/>
          <ac:spMkLst>
            <pc:docMk/>
            <pc:sldMk cId="1360076910" sldId="293"/>
            <ac:spMk id="11" creationId="{39BDBDB2-664B-4693-8A11-AE7446905153}"/>
          </ac:spMkLst>
        </pc:spChg>
        <pc:spChg chg="add mod">
          <ac:chgData name="任泰 吳" userId="edec187994880fa9" providerId="LiveId" clId="{E0784BFD-9AAD-4BDE-9892-DC473D081851}" dt="2022-07-04T08:15:27.787" v="5757" actId="1076"/>
          <ac:spMkLst>
            <pc:docMk/>
            <pc:sldMk cId="1360076910" sldId="293"/>
            <ac:spMk id="12" creationId="{F3EA3135-943A-4165-A861-1805E777B83A}"/>
          </ac:spMkLst>
        </pc:spChg>
        <pc:picChg chg="add mod">
          <ac:chgData name="任泰 吳" userId="edec187994880fa9" providerId="LiveId" clId="{E0784BFD-9AAD-4BDE-9892-DC473D081851}" dt="2022-07-04T08:12:54.378" v="5678" actId="1076"/>
          <ac:picMkLst>
            <pc:docMk/>
            <pc:sldMk cId="1360076910" sldId="293"/>
            <ac:picMk id="8" creationId="{0D297675-C093-4601-8A89-E52CF573D8D5}"/>
          </ac:picMkLst>
        </pc:picChg>
      </pc:sldChg>
      <pc:sldChg chg="new del">
        <pc:chgData name="任泰 吳" userId="edec187994880fa9" providerId="LiveId" clId="{E0784BFD-9AAD-4BDE-9892-DC473D081851}" dt="2022-07-04T08:01:01.550" v="5417" actId="680"/>
        <pc:sldMkLst>
          <pc:docMk/>
          <pc:sldMk cId="4058325956" sldId="293"/>
        </pc:sldMkLst>
      </pc:sldChg>
      <pc:sldChg chg="addSp delSp modSp new mod modClrScheme chgLayout">
        <pc:chgData name="任泰 吳" userId="edec187994880fa9" providerId="LiveId" clId="{E0784BFD-9AAD-4BDE-9892-DC473D081851}" dt="2022-07-05T05:46:13.949" v="6586"/>
        <pc:sldMkLst>
          <pc:docMk/>
          <pc:sldMk cId="2238384383" sldId="294"/>
        </pc:sldMkLst>
        <pc:spChg chg="del mod ord">
          <ac:chgData name="任泰 吳" userId="edec187994880fa9" providerId="LiveId" clId="{E0784BFD-9AAD-4BDE-9892-DC473D081851}" dt="2022-07-04T08:16:16.019" v="5763" actId="700"/>
          <ac:spMkLst>
            <pc:docMk/>
            <pc:sldMk cId="2238384383" sldId="294"/>
            <ac:spMk id="2" creationId="{5BC72D43-B23A-4045-81E5-AE8BDF32724A}"/>
          </ac:spMkLst>
        </pc:spChg>
        <pc:spChg chg="del mod ord">
          <ac:chgData name="任泰 吳" userId="edec187994880fa9" providerId="LiveId" clId="{E0784BFD-9AAD-4BDE-9892-DC473D081851}" dt="2022-07-04T08:16:16.019" v="5763" actId="700"/>
          <ac:spMkLst>
            <pc:docMk/>
            <pc:sldMk cId="2238384383" sldId="294"/>
            <ac:spMk id="3" creationId="{0AFF8A09-BFFE-4F40-B595-18A73411249E}"/>
          </ac:spMkLst>
        </pc:spChg>
        <pc:spChg chg="add mod ord">
          <ac:chgData name="任泰 吳" userId="edec187994880fa9" providerId="LiveId" clId="{E0784BFD-9AAD-4BDE-9892-DC473D081851}" dt="2022-07-05T05:46:13.949" v="6586"/>
          <ac:spMkLst>
            <pc:docMk/>
            <pc:sldMk cId="2238384383" sldId="294"/>
            <ac:spMk id="4" creationId="{C18DD7B3-D9B5-4E89-9FC5-0E585A0A921D}"/>
          </ac:spMkLst>
        </pc:spChg>
        <pc:spChg chg="add mod ord">
          <ac:chgData name="任泰 吳" userId="edec187994880fa9" providerId="LiveId" clId="{E0784BFD-9AAD-4BDE-9892-DC473D081851}" dt="2022-07-04T08:21:38.363" v="5876" actId="20577"/>
          <ac:spMkLst>
            <pc:docMk/>
            <pc:sldMk cId="2238384383" sldId="294"/>
            <ac:spMk id="5" creationId="{85370187-A2DF-4AC3-BD66-08C686B6B4F1}"/>
          </ac:spMkLst>
        </pc:spChg>
        <pc:spChg chg="add del mod ord">
          <ac:chgData name="任泰 吳" userId="edec187994880fa9" providerId="LiveId" clId="{E0784BFD-9AAD-4BDE-9892-DC473D081851}" dt="2022-07-04T08:19:05.813" v="5779" actId="22"/>
          <ac:spMkLst>
            <pc:docMk/>
            <pc:sldMk cId="2238384383" sldId="294"/>
            <ac:spMk id="6" creationId="{24205775-2B82-49FB-90C4-32A508D7E72D}"/>
          </ac:spMkLst>
        </pc:spChg>
        <pc:spChg chg="add del mod ord">
          <ac:chgData name="任泰 吳" userId="edec187994880fa9" providerId="LiveId" clId="{E0784BFD-9AAD-4BDE-9892-DC473D081851}" dt="2022-07-04T08:21:31.006" v="5834" actId="20577"/>
          <ac:spMkLst>
            <pc:docMk/>
            <pc:sldMk cId="2238384383" sldId="294"/>
            <ac:spMk id="7" creationId="{020E7838-D9B2-43F6-B5DD-0A78A46715D0}"/>
          </ac:spMkLst>
        </pc:spChg>
        <pc:spChg chg="add del mod ord">
          <ac:chgData name="任泰 吳" userId="edec187994880fa9" providerId="LiveId" clId="{E0784BFD-9AAD-4BDE-9892-DC473D081851}" dt="2022-07-04T08:20:54.795" v="5799" actId="22"/>
          <ac:spMkLst>
            <pc:docMk/>
            <pc:sldMk cId="2238384383" sldId="294"/>
            <ac:spMk id="8" creationId="{06A542F1-B1A2-4FFC-9121-B3001C1BA95B}"/>
          </ac:spMkLst>
        </pc:spChg>
        <pc:picChg chg="add del mod ord">
          <ac:chgData name="任泰 吳" userId="edec187994880fa9" providerId="LiveId" clId="{E0784BFD-9AAD-4BDE-9892-DC473D081851}" dt="2022-07-04T08:18:03.578" v="5770" actId="22"/>
          <ac:picMkLst>
            <pc:docMk/>
            <pc:sldMk cId="2238384383" sldId="294"/>
            <ac:picMk id="10" creationId="{20876A4B-FDEA-44B3-8F11-4A5E563F60BA}"/>
          </ac:picMkLst>
        </pc:picChg>
        <pc:picChg chg="add del mod ord">
          <ac:chgData name="任泰 吳" userId="edec187994880fa9" providerId="LiveId" clId="{E0784BFD-9AAD-4BDE-9892-DC473D081851}" dt="2022-07-04T08:19:02.670" v="5775" actId="22"/>
          <ac:picMkLst>
            <pc:docMk/>
            <pc:sldMk cId="2238384383" sldId="294"/>
            <ac:picMk id="12" creationId="{A4F3A672-ADCA-4829-BA6B-6D977C529B26}"/>
          </ac:picMkLst>
        </pc:picChg>
        <pc:picChg chg="add mod ord">
          <ac:chgData name="任泰 吳" userId="edec187994880fa9" providerId="LiveId" clId="{E0784BFD-9AAD-4BDE-9892-DC473D081851}" dt="2022-07-04T08:19:33.058" v="5788" actId="14100"/>
          <ac:picMkLst>
            <pc:docMk/>
            <pc:sldMk cId="2238384383" sldId="294"/>
            <ac:picMk id="14" creationId="{1323FC4F-7140-42DF-8DFD-8B647CE147CF}"/>
          </ac:picMkLst>
        </pc:picChg>
        <pc:picChg chg="add del mod ord">
          <ac:chgData name="任泰 吳" userId="edec187994880fa9" providerId="LiveId" clId="{E0784BFD-9AAD-4BDE-9892-DC473D081851}" dt="2022-07-04T08:20:34.299" v="5796" actId="22"/>
          <ac:picMkLst>
            <pc:docMk/>
            <pc:sldMk cId="2238384383" sldId="294"/>
            <ac:picMk id="16" creationId="{3F9D090B-89B5-4678-B439-E6D13E0A9711}"/>
          </ac:picMkLst>
        </pc:picChg>
        <pc:picChg chg="add del mod ord">
          <ac:chgData name="任泰 吳" userId="edec187994880fa9" providerId="LiveId" clId="{E0784BFD-9AAD-4BDE-9892-DC473D081851}" dt="2022-07-04T08:20:38.009" v="5798" actId="22"/>
          <ac:picMkLst>
            <pc:docMk/>
            <pc:sldMk cId="2238384383" sldId="294"/>
            <ac:picMk id="18" creationId="{18DE9882-BA14-4316-AA98-E165CF659886}"/>
          </ac:picMkLst>
        </pc:picChg>
        <pc:picChg chg="add mod ord">
          <ac:chgData name="任泰 吳" userId="edec187994880fa9" providerId="LiveId" clId="{E0784BFD-9AAD-4BDE-9892-DC473D081851}" dt="2022-07-04T08:20:54.795" v="5799" actId="22"/>
          <ac:picMkLst>
            <pc:docMk/>
            <pc:sldMk cId="2238384383" sldId="294"/>
            <ac:picMk id="20" creationId="{AD92415A-B57D-4407-972B-A4305CDFF8D7}"/>
          </ac:picMkLst>
        </pc:picChg>
      </pc:sldChg>
      <pc:sldChg chg="new del">
        <pc:chgData name="任泰 吳" userId="edec187994880fa9" providerId="LiveId" clId="{E0784BFD-9AAD-4BDE-9892-DC473D081851}" dt="2022-07-04T08:01:00.889" v="5416" actId="680"/>
        <pc:sldMkLst>
          <pc:docMk/>
          <pc:sldMk cId="2262840220" sldId="294"/>
        </pc:sldMkLst>
      </pc:sldChg>
      <pc:sldChg chg="addSp delSp modSp new del mod modClrScheme chgLayout">
        <pc:chgData name="任泰 吳" userId="edec187994880fa9" providerId="LiveId" clId="{E0784BFD-9AAD-4BDE-9892-DC473D081851}" dt="2022-07-04T08:15:54.046" v="5760" actId="2696"/>
        <pc:sldMkLst>
          <pc:docMk/>
          <pc:sldMk cId="2812848034" sldId="294"/>
        </pc:sldMkLst>
        <pc:spChg chg="del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2" creationId="{E3B749F5-B951-4DAE-BDF3-D4AD955DB078}"/>
          </ac:spMkLst>
        </pc:spChg>
        <pc:spChg chg="del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3" creationId="{3EF53842-F679-475F-B568-2609769583FB}"/>
          </ac:spMkLst>
        </pc:spChg>
        <pc:spChg chg="add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4" creationId="{3627629E-300E-49BD-B327-C0CDDA9DC2CB}"/>
          </ac:spMkLst>
        </pc:spChg>
        <pc:spChg chg="add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5" creationId="{36084A48-45AA-4491-9D19-8E47AEA9594F}"/>
          </ac:spMkLst>
        </pc:spChg>
        <pc:spChg chg="add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6" creationId="{B30F8317-6A87-45DB-AA16-D50374340BDE}"/>
          </ac:spMkLst>
        </pc:spChg>
        <pc:spChg chg="add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7" creationId="{690E44D1-1428-47BE-9A62-443C0727C9EB}"/>
          </ac:spMkLst>
        </pc:spChg>
        <pc:spChg chg="add mod ord">
          <ac:chgData name="任泰 吳" userId="edec187994880fa9" providerId="LiveId" clId="{E0784BFD-9AAD-4BDE-9892-DC473D081851}" dt="2022-07-04T08:15:49.007" v="5759" actId="700"/>
          <ac:spMkLst>
            <pc:docMk/>
            <pc:sldMk cId="2812848034" sldId="294"/>
            <ac:spMk id="8" creationId="{56756DE9-D45F-4540-9DFB-6A6B603CB716}"/>
          </ac:spMkLst>
        </pc:spChg>
      </pc:sldChg>
      <pc:sldChg chg="new del">
        <pc:chgData name="任泰 吳" userId="edec187994880fa9" providerId="LiveId" clId="{E0784BFD-9AAD-4BDE-9892-DC473D081851}" dt="2022-07-04T08:12:10.306" v="5670" actId="680"/>
        <pc:sldMkLst>
          <pc:docMk/>
          <pc:sldMk cId="3537136982" sldId="294"/>
        </pc:sldMkLst>
      </pc:sldChg>
      <pc:sldChg chg="new del">
        <pc:chgData name="任泰 吳" userId="edec187994880fa9" providerId="LiveId" clId="{E0784BFD-9AAD-4BDE-9892-DC473D081851}" dt="2022-07-04T08:01:00.599" v="5415" actId="680"/>
        <pc:sldMkLst>
          <pc:docMk/>
          <pc:sldMk cId="257328303" sldId="295"/>
        </pc:sldMkLst>
      </pc:sldChg>
      <pc:sldChg chg="new del">
        <pc:chgData name="任泰 吳" userId="edec187994880fa9" providerId="LiveId" clId="{E0784BFD-9AAD-4BDE-9892-DC473D081851}" dt="2022-07-04T08:24:07.774" v="5902" actId="47"/>
        <pc:sldMkLst>
          <pc:docMk/>
          <pc:sldMk cId="3297436281" sldId="295"/>
        </pc:sldMkLst>
      </pc:sldChg>
      <pc:sldChg chg="new del">
        <pc:chgData name="任泰 吳" userId="edec187994880fa9" providerId="LiveId" clId="{E0784BFD-9AAD-4BDE-9892-DC473D081851}" dt="2022-07-04T08:01:00.379" v="5414" actId="680"/>
        <pc:sldMkLst>
          <pc:docMk/>
          <pc:sldMk cId="2625103842" sldId="296"/>
        </pc:sldMkLst>
      </pc:sldChg>
      <pc:sldChg chg="addSp delSp modSp add mod">
        <pc:chgData name="任泰 吳" userId="edec187994880fa9" providerId="LiveId" clId="{E0784BFD-9AAD-4BDE-9892-DC473D081851}" dt="2022-07-05T05:46:19.728" v="6589"/>
        <pc:sldMkLst>
          <pc:docMk/>
          <pc:sldMk cId="3488436249" sldId="296"/>
        </pc:sldMkLst>
        <pc:spChg chg="mod">
          <ac:chgData name="任泰 吳" userId="edec187994880fa9" providerId="LiveId" clId="{E0784BFD-9AAD-4BDE-9892-DC473D081851}" dt="2022-07-05T05:46:19.728" v="6589"/>
          <ac:spMkLst>
            <pc:docMk/>
            <pc:sldMk cId="3488436249" sldId="296"/>
            <ac:spMk id="7" creationId="{5AE288C9-B086-418B-A0A5-7FECED31924D}"/>
          </ac:spMkLst>
        </pc:spChg>
        <pc:picChg chg="add mod">
          <ac:chgData name="任泰 吳" userId="edec187994880fa9" providerId="LiveId" clId="{E0784BFD-9AAD-4BDE-9892-DC473D081851}" dt="2022-07-04T08:23:06.927" v="5901" actId="1076"/>
          <ac:picMkLst>
            <pc:docMk/>
            <pc:sldMk cId="3488436249" sldId="296"/>
            <ac:picMk id="3" creationId="{735AAD3A-8EBA-4243-B732-4A97C4A6A361}"/>
          </ac:picMkLst>
        </pc:picChg>
        <pc:picChg chg="del">
          <ac:chgData name="任泰 吳" userId="edec187994880fa9" providerId="LiveId" clId="{E0784BFD-9AAD-4BDE-9892-DC473D081851}" dt="2022-07-04T08:23:02.435" v="5899" actId="478"/>
          <ac:picMkLst>
            <pc:docMk/>
            <pc:sldMk cId="3488436249" sldId="296"/>
            <ac:picMk id="10" creationId="{E95DECB3-5D37-43FF-95A8-9EE29B196528}"/>
          </ac:picMkLst>
        </pc:picChg>
      </pc:sldChg>
      <pc:sldChg chg="addSp delSp modSp add mod">
        <pc:chgData name="任泰 吳" userId="edec187994880fa9" providerId="LiveId" clId="{E0784BFD-9AAD-4BDE-9892-DC473D081851}" dt="2022-07-05T05:46:23.271" v="6590"/>
        <pc:sldMkLst>
          <pc:docMk/>
          <pc:sldMk cId="78028095" sldId="297"/>
        </pc:sldMkLst>
        <pc:spChg chg="add del mod">
          <ac:chgData name="任泰 吳" userId="edec187994880fa9" providerId="LiveId" clId="{E0784BFD-9AAD-4BDE-9892-DC473D081851}" dt="2022-07-04T08:25:35.930" v="5918" actId="22"/>
          <ac:spMkLst>
            <pc:docMk/>
            <pc:sldMk cId="78028095" sldId="297"/>
            <ac:spMk id="3" creationId="{36D42F34-7488-4F7D-83CC-C731DDE1B511}"/>
          </ac:spMkLst>
        </pc:spChg>
        <pc:spChg chg="mod">
          <ac:chgData name="任泰 吳" userId="edec187994880fa9" providerId="LiveId" clId="{E0784BFD-9AAD-4BDE-9892-DC473D081851}" dt="2022-07-05T05:46:23.271" v="6590"/>
          <ac:spMkLst>
            <pc:docMk/>
            <pc:sldMk cId="78028095" sldId="297"/>
            <ac:spMk id="4" creationId="{C18DD7B3-D9B5-4E89-9FC5-0E585A0A921D}"/>
          </ac:spMkLst>
        </pc:spChg>
        <pc:picChg chg="add del mod ord">
          <ac:chgData name="任泰 吳" userId="edec187994880fa9" providerId="LiveId" clId="{E0784BFD-9AAD-4BDE-9892-DC473D081851}" dt="2022-07-04T08:25:24.378" v="5917" actId="22"/>
          <ac:picMkLst>
            <pc:docMk/>
            <pc:sldMk cId="78028095" sldId="297"/>
            <ac:picMk id="8" creationId="{7FDC794A-ECB4-4549-B3D3-7221D1502B29}"/>
          </ac:picMkLst>
        </pc:picChg>
        <pc:picChg chg="add mod ord">
          <ac:chgData name="任泰 吳" userId="edec187994880fa9" providerId="LiveId" clId="{E0784BFD-9AAD-4BDE-9892-DC473D081851}" dt="2022-07-04T08:25:35.930" v="5918" actId="22"/>
          <ac:picMkLst>
            <pc:docMk/>
            <pc:sldMk cId="78028095" sldId="297"/>
            <ac:picMk id="10" creationId="{2A24CFDD-18B5-4F2A-89B4-EE7E21A39455}"/>
          </ac:picMkLst>
        </pc:picChg>
        <pc:picChg chg="del">
          <ac:chgData name="任泰 吳" userId="edec187994880fa9" providerId="LiveId" clId="{E0784BFD-9AAD-4BDE-9892-DC473D081851}" dt="2022-07-04T08:24:21.632" v="5910" actId="478"/>
          <ac:picMkLst>
            <pc:docMk/>
            <pc:sldMk cId="78028095" sldId="297"/>
            <ac:picMk id="20" creationId="{AD92415A-B57D-4407-972B-A4305CDFF8D7}"/>
          </ac:picMkLst>
        </pc:picChg>
      </pc:sldChg>
      <pc:sldChg chg="new del">
        <pc:chgData name="任泰 吳" userId="edec187994880fa9" providerId="LiveId" clId="{E0784BFD-9AAD-4BDE-9892-DC473D081851}" dt="2022-07-04T08:01:00.119" v="5413" actId="680"/>
        <pc:sldMkLst>
          <pc:docMk/>
          <pc:sldMk cId="4279603392" sldId="297"/>
        </pc:sldMkLst>
      </pc:sldChg>
      <pc:sldChg chg="addSp delSp modSp new mod">
        <pc:chgData name="任泰 吳" userId="edec187994880fa9" providerId="LiveId" clId="{E0784BFD-9AAD-4BDE-9892-DC473D081851}" dt="2022-07-05T05:46:26.278" v="6591"/>
        <pc:sldMkLst>
          <pc:docMk/>
          <pc:sldMk cId="2908384567" sldId="298"/>
        </pc:sldMkLst>
        <pc:spChg chg="mod">
          <ac:chgData name="任泰 吳" userId="edec187994880fa9" providerId="LiveId" clId="{E0784BFD-9AAD-4BDE-9892-DC473D081851}" dt="2022-07-05T05:46:26.278" v="6591"/>
          <ac:spMkLst>
            <pc:docMk/>
            <pc:sldMk cId="2908384567" sldId="298"/>
            <ac:spMk id="2" creationId="{EA5DFD7F-201C-4353-8582-F541C6537D3B}"/>
          </ac:spMkLst>
        </pc:spChg>
        <pc:spChg chg="mod">
          <ac:chgData name="任泰 吳" userId="edec187994880fa9" providerId="LiveId" clId="{E0784BFD-9AAD-4BDE-9892-DC473D081851}" dt="2022-07-04T08:27:35.666" v="5933" actId="20577"/>
          <ac:spMkLst>
            <pc:docMk/>
            <pc:sldMk cId="2908384567" sldId="298"/>
            <ac:spMk id="3" creationId="{5C66D395-104B-4FEA-9CE9-A597AFBFDEC8}"/>
          </ac:spMkLst>
        </pc:spChg>
        <pc:spChg chg="del">
          <ac:chgData name="任泰 吳" userId="edec187994880fa9" providerId="LiveId" clId="{E0784BFD-9AAD-4BDE-9892-DC473D081851}" dt="2022-07-04T08:26:50.906" v="5930" actId="22"/>
          <ac:spMkLst>
            <pc:docMk/>
            <pc:sldMk cId="2908384567" sldId="298"/>
            <ac:spMk id="4" creationId="{AB4DE64A-5ED5-4BF3-8BEC-C8FA2C6EC42E}"/>
          </ac:spMkLst>
        </pc:spChg>
        <pc:spChg chg="mod">
          <ac:chgData name="任泰 吳" userId="edec187994880fa9" providerId="LiveId" clId="{E0784BFD-9AAD-4BDE-9892-DC473D081851}" dt="2022-07-04T08:27:47.590" v="5934"/>
          <ac:spMkLst>
            <pc:docMk/>
            <pc:sldMk cId="2908384567" sldId="298"/>
            <ac:spMk id="5" creationId="{E011DD64-2114-4102-A2ED-6B8291589BCF}"/>
          </ac:spMkLst>
        </pc:spChg>
        <pc:spChg chg="del">
          <ac:chgData name="任泰 吳" userId="edec187994880fa9" providerId="LiveId" clId="{E0784BFD-9AAD-4BDE-9892-DC473D081851}" dt="2022-07-04T08:27:25.976" v="5931" actId="22"/>
          <ac:spMkLst>
            <pc:docMk/>
            <pc:sldMk cId="2908384567" sldId="298"/>
            <ac:spMk id="6" creationId="{957F45EE-CEC5-4C01-BF36-1A4B1536F2AD}"/>
          </ac:spMkLst>
        </pc:spChg>
        <pc:picChg chg="add mod ord">
          <ac:chgData name="任泰 吳" userId="edec187994880fa9" providerId="LiveId" clId="{E0784BFD-9AAD-4BDE-9892-DC473D081851}" dt="2022-07-04T08:26:50.906" v="5930" actId="22"/>
          <ac:picMkLst>
            <pc:docMk/>
            <pc:sldMk cId="2908384567" sldId="298"/>
            <ac:picMk id="8" creationId="{22E05EA0-E76E-40A6-9588-1D44DB02B50D}"/>
          </ac:picMkLst>
        </pc:picChg>
        <pc:picChg chg="add mod ord">
          <ac:chgData name="任泰 吳" userId="edec187994880fa9" providerId="LiveId" clId="{E0784BFD-9AAD-4BDE-9892-DC473D081851}" dt="2022-07-04T08:27:25.976" v="5931" actId="22"/>
          <ac:picMkLst>
            <pc:docMk/>
            <pc:sldMk cId="2908384567" sldId="298"/>
            <ac:picMk id="10" creationId="{75CD19EA-ADDA-4BB4-B5BE-684AD2E1EE9F}"/>
          </ac:picMkLst>
        </pc:picChg>
      </pc:sldChg>
      <pc:sldChg chg="new del">
        <pc:chgData name="任泰 吳" userId="edec187994880fa9" providerId="LiveId" clId="{E0784BFD-9AAD-4BDE-9892-DC473D081851}" dt="2022-07-04T08:00:59.899" v="5412" actId="680"/>
        <pc:sldMkLst>
          <pc:docMk/>
          <pc:sldMk cId="3235488601" sldId="298"/>
        </pc:sldMkLst>
      </pc:sldChg>
      <pc:sldChg chg="new del">
        <pc:chgData name="任泰 吳" userId="edec187994880fa9" providerId="LiveId" clId="{E0784BFD-9AAD-4BDE-9892-DC473D081851}" dt="2022-07-04T08:00:59.680" v="5411" actId="680"/>
        <pc:sldMkLst>
          <pc:docMk/>
          <pc:sldMk cId="346962589" sldId="299"/>
        </pc:sldMkLst>
      </pc:sldChg>
      <pc:sldChg chg="new del">
        <pc:chgData name="任泰 吳" userId="edec187994880fa9" providerId="LiveId" clId="{E0784BFD-9AAD-4BDE-9892-DC473D081851}" dt="2022-07-04T08:27:55.697" v="5936" actId="47"/>
        <pc:sldMkLst>
          <pc:docMk/>
          <pc:sldMk cId="1560540337" sldId="299"/>
        </pc:sldMkLst>
      </pc:sldChg>
      <pc:sldChg chg="addSp delSp modSp add del mod">
        <pc:chgData name="任泰 吳" userId="edec187994880fa9" providerId="LiveId" clId="{E0784BFD-9AAD-4BDE-9892-DC473D081851}" dt="2022-07-04T08:36:42.680" v="5953" actId="47"/>
        <pc:sldMkLst>
          <pc:docMk/>
          <pc:sldMk cId="2200455772" sldId="299"/>
        </pc:sldMkLst>
        <pc:spChg chg="mod">
          <ac:chgData name="任泰 吳" userId="edec187994880fa9" providerId="LiveId" clId="{E0784BFD-9AAD-4BDE-9892-DC473D081851}" dt="2022-07-04T08:28:30.318" v="5948" actId="20577"/>
          <ac:spMkLst>
            <pc:docMk/>
            <pc:sldMk cId="2200455772" sldId="299"/>
            <ac:spMk id="2" creationId="{EA5DFD7F-201C-4353-8582-F541C6537D3B}"/>
          </ac:spMkLst>
        </pc:spChg>
        <pc:spChg chg="add mod">
          <ac:chgData name="任泰 吳" userId="edec187994880fa9" providerId="LiveId" clId="{E0784BFD-9AAD-4BDE-9892-DC473D081851}" dt="2022-07-04T08:27:59.808" v="5938" actId="478"/>
          <ac:spMkLst>
            <pc:docMk/>
            <pc:sldMk cId="2200455772" sldId="299"/>
            <ac:spMk id="6" creationId="{A4076DB8-E0DF-4BAE-A0CA-EBD0470652FE}"/>
          </ac:spMkLst>
        </pc:spChg>
        <pc:spChg chg="add mod">
          <ac:chgData name="任泰 吳" userId="edec187994880fa9" providerId="LiveId" clId="{E0784BFD-9AAD-4BDE-9892-DC473D081851}" dt="2022-07-04T08:28:01.072" v="5939" actId="478"/>
          <ac:spMkLst>
            <pc:docMk/>
            <pc:sldMk cId="2200455772" sldId="299"/>
            <ac:spMk id="9" creationId="{D9084776-68DC-46C6-9543-5CBD4320442F}"/>
          </ac:spMkLst>
        </pc:spChg>
        <pc:picChg chg="del">
          <ac:chgData name="任泰 吳" userId="edec187994880fa9" providerId="LiveId" clId="{E0784BFD-9AAD-4BDE-9892-DC473D081851}" dt="2022-07-04T08:27:59.808" v="5938" actId="478"/>
          <ac:picMkLst>
            <pc:docMk/>
            <pc:sldMk cId="2200455772" sldId="299"/>
            <ac:picMk id="8" creationId="{22E05EA0-E76E-40A6-9588-1D44DB02B50D}"/>
          </ac:picMkLst>
        </pc:picChg>
        <pc:picChg chg="del">
          <ac:chgData name="任泰 吳" userId="edec187994880fa9" providerId="LiveId" clId="{E0784BFD-9AAD-4BDE-9892-DC473D081851}" dt="2022-07-04T08:28:01.072" v="5939" actId="478"/>
          <ac:picMkLst>
            <pc:docMk/>
            <pc:sldMk cId="2200455772" sldId="299"/>
            <ac:picMk id="10" creationId="{75CD19EA-ADDA-4BB4-B5BE-684AD2E1EE9F}"/>
          </ac:picMkLst>
        </pc:picChg>
      </pc:sldChg>
      <pc:sldChg chg="addSp delSp modSp add mod">
        <pc:chgData name="任泰 吳" userId="edec187994880fa9" providerId="LiveId" clId="{E0784BFD-9AAD-4BDE-9892-DC473D081851}" dt="2022-07-05T05:46:30.431" v="6592"/>
        <pc:sldMkLst>
          <pc:docMk/>
          <pc:sldMk cId="2913959286" sldId="300"/>
        </pc:sldMkLst>
        <pc:spChg chg="mod">
          <ac:chgData name="任泰 吳" userId="edec187994880fa9" providerId="LiveId" clId="{E0784BFD-9AAD-4BDE-9892-DC473D081851}" dt="2022-07-05T05:46:30.431" v="6592"/>
          <ac:spMkLst>
            <pc:docMk/>
            <pc:sldMk cId="2913959286" sldId="300"/>
            <ac:spMk id="2" creationId="{EA5DFD7F-201C-4353-8582-F541C6537D3B}"/>
          </ac:spMkLst>
        </pc:spChg>
        <pc:spChg chg="del">
          <ac:chgData name="任泰 吳" userId="edec187994880fa9" providerId="LiveId" clId="{E0784BFD-9AAD-4BDE-9892-DC473D081851}" dt="2022-07-04T08:42:16.884" v="5959" actId="22"/>
          <ac:spMkLst>
            <pc:docMk/>
            <pc:sldMk cId="2913959286" sldId="300"/>
            <ac:spMk id="6" creationId="{A4076DB8-E0DF-4BAE-A0CA-EBD0470652FE}"/>
          </ac:spMkLst>
        </pc:spChg>
        <pc:spChg chg="del">
          <ac:chgData name="任泰 吳" userId="edec187994880fa9" providerId="LiveId" clId="{E0784BFD-9AAD-4BDE-9892-DC473D081851}" dt="2022-07-04T08:41:59.547" v="5958" actId="22"/>
          <ac:spMkLst>
            <pc:docMk/>
            <pc:sldMk cId="2913959286" sldId="300"/>
            <ac:spMk id="9" creationId="{D9084776-68DC-46C6-9543-5CBD4320442F}"/>
          </ac:spMkLst>
        </pc:spChg>
        <pc:spChg chg="add del mod">
          <ac:chgData name="任泰 吳" userId="edec187994880fa9" providerId="LiveId" clId="{E0784BFD-9AAD-4BDE-9892-DC473D081851}" dt="2022-07-04T08:49:48.312" v="6178" actId="22"/>
          <ac:spMkLst>
            <pc:docMk/>
            <pc:sldMk cId="2913959286" sldId="300"/>
            <ac:spMk id="12" creationId="{0CA2D723-648E-405A-A068-3450E85A671A}"/>
          </ac:spMkLst>
        </pc:spChg>
        <pc:spChg chg="add del mod">
          <ac:chgData name="任泰 吳" userId="edec187994880fa9" providerId="LiveId" clId="{E0784BFD-9AAD-4BDE-9892-DC473D081851}" dt="2022-07-04T08:49:30.475" v="6177" actId="22"/>
          <ac:spMkLst>
            <pc:docMk/>
            <pc:sldMk cId="2913959286" sldId="300"/>
            <ac:spMk id="14" creationId="{8AB002DE-7563-4534-961A-22CCB060991D}"/>
          </ac:spMkLst>
        </pc:spChg>
        <pc:picChg chg="add del mod ord">
          <ac:chgData name="任泰 吳" userId="edec187994880fa9" providerId="LiveId" clId="{E0784BFD-9AAD-4BDE-9892-DC473D081851}" dt="2022-07-04T08:49:12.625" v="6173" actId="478"/>
          <ac:picMkLst>
            <pc:docMk/>
            <pc:sldMk cId="2913959286" sldId="300"/>
            <ac:picMk id="7" creationId="{AA3EC403-9A97-4D71-A2D3-E186153C145D}"/>
          </ac:picMkLst>
        </pc:picChg>
        <pc:picChg chg="add del mod ord">
          <ac:chgData name="任泰 吳" userId="edec187994880fa9" providerId="LiveId" clId="{E0784BFD-9AAD-4BDE-9892-DC473D081851}" dt="2022-07-04T08:49:14.313" v="6174" actId="478"/>
          <ac:picMkLst>
            <pc:docMk/>
            <pc:sldMk cId="2913959286" sldId="300"/>
            <ac:picMk id="10" creationId="{BF1BD3BB-06CB-432E-B261-808E5D272B91}"/>
          </ac:picMkLst>
        </pc:picChg>
        <pc:picChg chg="add mod ord">
          <ac:chgData name="任泰 吳" userId="edec187994880fa9" providerId="LiveId" clId="{E0784BFD-9AAD-4BDE-9892-DC473D081851}" dt="2022-07-04T08:49:30.475" v="6177" actId="22"/>
          <ac:picMkLst>
            <pc:docMk/>
            <pc:sldMk cId="2913959286" sldId="300"/>
            <ac:picMk id="16" creationId="{5DA878E9-EF1D-4976-B8B2-7B48EC5F5D09}"/>
          </ac:picMkLst>
        </pc:picChg>
        <pc:picChg chg="add mod ord">
          <ac:chgData name="任泰 吳" userId="edec187994880fa9" providerId="LiveId" clId="{E0784BFD-9AAD-4BDE-9892-DC473D081851}" dt="2022-07-04T08:49:48.312" v="6178" actId="22"/>
          <ac:picMkLst>
            <pc:docMk/>
            <pc:sldMk cId="2913959286" sldId="300"/>
            <ac:picMk id="18" creationId="{30C08A97-92CF-4A4B-8968-9DB99CE5806F}"/>
          </ac:picMkLst>
        </pc:picChg>
      </pc:sldChg>
      <pc:sldChg chg="new del">
        <pc:chgData name="任泰 吳" userId="edec187994880fa9" providerId="LiveId" clId="{E0784BFD-9AAD-4BDE-9892-DC473D081851}" dt="2022-07-04T08:00:59.460" v="5410" actId="680"/>
        <pc:sldMkLst>
          <pc:docMk/>
          <pc:sldMk cId="3761183275" sldId="300"/>
        </pc:sldMkLst>
      </pc:sldChg>
      <pc:sldChg chg="new del">
        <pc:chgData name="任泰 吳" userId="edec187994880fa9" providerId="LiveId" clId="{E0784BFD-9AAD-4BDE-9892-DC473D081851}" dt="2022-07-04T08:00:58.869" v="5409" actId="680"/>
        <pc:sldMkLst>
          <pc:docMk/>
          <pc:sldMk cId="95312941" sldId="301"/>
        </pc:sldMkLst>
      </pc:sldChg>
      <pc:sldChg chg="add del">
        <pc:chgData name="任泰 吳" userId="edec187994880fa9" providerId="LiveId" clId="{E0784BFD-9AAD-4BDE-9892-DC473D081851}" dt="2022-07-04T08:28:14.803" v="5943" actId="47"/>
        <pc:sldMkLst>
          <pc:docMk/>
          <pc:sldMk cId="1536794879" sldId="301"/>
        </pc:sldMkLst>
      </pc:sldChg>
      <pc:sldChg chg="new del">
        <pc:chgData name="任泰 吳" userId="edec187994880fa9" providerId="LiveId" clId="{E0784BFD-9AAD-4BDE-9892-DC473D081851}" dt="2022-07-04T08:00:58.859" v="5408" actId="680"/>
        <pc:sldMkLst>
          <pc:docMk/>
          <pc:sldMk cId="4114259236" sldId="302"/>
        </pc:sldMkLst>
      </pc:sldChg>
      <pc:sldChg chg="new del">
        <pc:chgData name="任泰 吳" userId="edec187994880fa9" providerId="LiveId" clId="{E0784BFD-9AAD-4BDE-9892-DC473D081851}" dt="2022-07-04T08:00:58.809" v="5407" actId="680"/>
        <pc:sldMkLst>
          <pc:docMk/>
          <pc:sldMk cId="1584729686" sldId="303"/>
        </pc:sldMkLst>
      </pc:sldChg>
      <pc:sldChg chg="new del">
        <pc:chgData name="任泰 吳" userId="edec187994880fa9" providerId="LiveId" clId="{E0784BFD-9AAD-4BDE-9892-DC473D081851}" dt="2022-07-04T08:00:58.779" v="5406" actId="680"/>
        <pc:sldMkLst>
          <pc:docMk/>
          <pc:sldMk cId="3111612276" sldId="304"/>
        </pc:sldMkLst>
      </pc:sldChg>
      <pc:sldChg chg="new del">
        <pc:chgData name="任泰 吳" userId="edec187994880fa9" providerId="LiveId" clId="{E0784BFD-9AAD-4BDE-9892-DC473D081851}" dt="2022-07-04T08:00:58.760" v="5405" actId="680"/>
        <pc:sldMkLst>
          <pc:docMk/>
          <pc:sldMk cId="2520352323" sldId="305"/>
        </pc:sldMkLst>
      </pc:sldChg>
      <pc:sldChg chg="new del">
        <pc:chgData name="任泰 吳" userId="edec187994880fa9" providerId="LiveId" clId="{E0784BFD-9AAD-4BDE-9892-DC473D081851}" dt="2022-07-04T08:00:58.730" v="5404" actId="680"/>
        <pc:sldMkLst>
          <pc:docMk/>
          <pc:sldMk cId="463714657" sldId="306"/>
        </pc:sldMkLst>
      </pc:sldChg>
      <pc:sldChg chg="new del">
        <pc:chgData name="任泰 吳" userId="edec187994880fa9" providerId="LiveId" clId="{E0784BFD-9AAD-4BDE-9892-DC473D081851}" dt="2022-07-04T08:00:58.219" v="5403" actId="680"/>
        <pc:sldMkLst>
          <pc:docMk/>
          <pc:sldMk cId="3848327436" sldId="307"/>
        </pc:sldMkLst>
      </pc:sldChg>
      <pc:sldMasterChg chg="modSldLayout">
        <pc:chgData name="任泰 吳" userId="edec187994880fa9" providerId="LiveId" clId="{E0784BFD-9AAD-4BDE-9892-DC473D081851}" dt="2022-07-04T08:17:23.894" v="5768" actId="242"/>
        <pc:sldMasterMkLst>
          <pc:docMk/>
          <pc:sldMasterMk cId="376808444" sldId="2147483648"/>
        </pc:sldMasterMkLst>
        <pc:sldLayoutChg chg="modSp">
          <pc:chgData name="任泰 吳" userId="edec187994880fa9" providerId="LiveId" clId="{E0784BFD-9AAD-4BDE-9892-DC473D081851}" dt="2022-07-04T06:20:03.163" v="3912" actId="2711"/>
          <pc:sldLayoutMkLst>
            <pc:docMk/>
            <pc:sldMasterMk cId="376808444" sldId="2147483648"/>
            <pc:sldLayoutMk cId="1305050279" sldId="2147483652"/>
          </pc:sldLayoutMkLst>
          <pc:spChg chg="mod">
            <ac:chgData name="任泰 吳" userId="edec187994880fa9" providerId="LiveId" clId="{E0784BFD-9AAD-4BDE-9892-DC473D081851}" dt="2022-07-04T06:20:03.163" v="3912" actId="2711"/>
            <ac:spMkLst>
              <pc:docMk/>
              <pc:sldMasterMk cId="376808444" sldId="2147483648"/>
              <pc:sldLayoutMk cId="1305050279" sldId="2147483652"/>
              <ac:spMk id="2" creationId="{393D088B-A2D5-4488-BB05-E75F7499C526}"/>
            </ac:spMkLst>
          </pc:spChg>
          <pc:spChg chg="mod">
            <ac:chgData name="任泰 吳" userId="edec187994880fa9" providerId="LiveId" clId="{E0784BFD-9AAD-4BDE-9892-DC473D081851}" dt="2022-07-04T06:20:03.163" v="3912" actId="2711"/>
            <ac:spMkLst>
              <pc:docMk/>
              <pc:sldMasterMk cId="376808444" sldId="2147483648"/>
              <pc:sldLayoutMk cId="1305050279" sldId="2147483652"/>
              <ac:spMk id="3" creationId="{8595D05A-A4CA-4F69-AD85-99E2CA16A1FD}"/>
            </ac:spMkLst>
          </pc:spChg>
          <pc:spChg chg="mod">
            <ac:chgData name="任泰 吳" userId="edec187994880fa9" providerId="LiveId" clId="{E0784BFD-9AAD-4BDE-9892-DC473D081851}" dt="2022-07-04T06:20:03.163" v="3912" actId="2711"/>
            <ac:spMkLst>
              <pc:docMk/>
              <pc:sldMasterMk cId="376808444" sldId="2147483648"/>
              <pc:sldLayoutMk cId="1305050279" sldId="2147483652"/>
              <ac:spMk id="4" creationId="{618EDAB6-45D4-41B5-A705-9EAF5737806F}"/>
            </ac:spMkLst>
          </pc:spChg>
          <pc:spChg chg="mod">
            <ac:chgData name="任泰 吳" userId="edec187994880fa9" providerId="LiveId" clId="{E0784BFD-9AAD-4BDE-9892-DC473D081851}" dt="2022-07-04T06:20:03.163" v="3912" actId="2711"/>
            <ac:spMkLst>
              <pc:docMk/>
              <pc:sldMasterMk cId="376808444" sldId="2147483648"/>
              <pc:sldLayoutMk cId="1305050279" sldId="2147483652"/>
              <ac:spMk id="5" creationId="{D557C252-6417-44F6-8D33-0D57BC188288}"/>
            </ac:spMkLst>
          </pc:spChg>
          <pc:spChg chg="mod">
            <ac:chgData name="任泰 吳" userId="edec187994880fa9" providerId="LiveId" clId="{E0784BFD-9AAD-4BDE-9892-DC473D081851}" dt="2022-07-04T06:20:03.163" v="3912" actId="2711"/>
            <ac:spMkLst>
              <pc:docMk/>
              <pc:sldMasterMk cId="376808444" sldId="2147483648"/>
              <pc:sldLayoutMk cId="1305050279" sldId="2147483652"/>
              <ac:spMk id="6" creationId="{DED5C81B-BF1E-4546-9202-11DF3A4A2B35}"/>
            </ac:spMkLst>
          </pc:spChg>
          <pc:spChg chg="mod">
            <ac:chgData name="任泰 吳" userId="edec187994880fa9" providerId="LiveId" clId="{E0784BFD-9AAD-4BDE-9892-DC473D081851}" dt="2022-07-04T06:20:03.163" v="3912" actId="2711"/>
            <ac:spMkLst>
              <pc:docMk/>
              <pc:sldMasterMk cId="376808444" sldId="2147483648"/>
              <pc:sldLayoutMk cId="1305050279" sldId="2147483652"/>
              <ac:spMk id="7" creationId="{9FED5033-64F7-40C3-884B-4E096DC426D4}"/>
            </ac:spMkLst>
          </pc:spChg>
        </pc:sldLayoutChg>
        <pc:sldLayoutChg chg="modSp mod">
          <pc:chgData name="任泰 吳" userId="edec187994880fa9" providerId="LiveId" clId="{E0784BFD-9AAD-4BDE-9892-DC473D081851}" dt="2022-07-04T08:17:23.894" v="5768" actId="242"/>
          <pc:sldLayoutMkLst>
            <pc:docMk/>
            <pc:sldMasterMk cId="376808444" sldId="2147483648"/>
            <pc:sldLayoutMk cId="1581875449" sldId="2147483653"/>
          </pc:sldLayoutMkLst>
          <pc:spChg chg="mod">
            <ac:chgData name="任泰 吳" userId="edec187994880fa9" providerId="LiveId" clId="{E0784BFD-9AAD-4BDE-9892-DC473D081851}" dt="2022-07-04T08:16:48.872" v="5767" actId="113"/>
            <ac:spMkLst>
              <pc:docMk/>
              <pc:sldMasterMk cId="376808444" sldId="2147483648"/>
              <pc:sldLayoutMk cId="1581875449" sldId="2147483653"/>
              <ac:spMk id="2" creationId="{7524B8CE-3B6D-4C61-A92A-C0A0914CA30B}"/>
            </ac:spMkLst>
          </pc:spChg>
          <pc:spChg chg="mod">
            <ac:chgData name="任泰 吳" userId="edec187994880fa9" providerId="LiveId" clId="{E0784BFD-9AAD-4BDE-9892-DC473D081851}" dt="2022-07-04T08:17:23.894" v="5768" actId="242"/>
            <ac:spMkLst>
              <pc:docMk/>
              <pc:sldMasterMk cId="376808444" sldId="2147483648"/>
              <pc:sldLayoutMk cId="1581875449" sldId="2147483653"/>
              <ac:spMk id="3" creationId="{ABBD8CCB-882E-4670-ACA3-A7EE30457CA1}"/>
            </ac:spMkLst>
          </pc:spChg>
          <pc:spChg chg="mod">
            <ac:chgData name="任泰 吳" userId="edec187994880fa9" providerId="LiveId" clId="{E0784BFD-9AAD-4BDE-9892-DC473D081851}" dt="2022-07-04T08:16:48.872" v="5767" actId="113"/>
            <ac:spMkLst>
              <pc:docMk/>
              <pc:sldMasterMk cId="376808444" sldId="2147483648"/>
              <pc:sldLayoutMk cId="1581875449" sldId="2147483653"/>
              <ac:spMk id="4" creationId="{21133439-9157-4D74-981C-84C4A06F1D58}"/>
            </ac:spMkLst>
          </pc:spChg>
          <pc:spChg chg="mod">
            <ac:chgData name="任泰 吳" userId="edec187994880fa9" providerId="LiveId" clId="{E0784BFD-9AAD-4BDE-9892-DC473D081851}" dt="2022-07-04T08:17:23.894" v="5768" actId="242"/>
            <ac:spMkLst>
              <pc:docMk/>
              <pc:sldMasterMk cId="376808444" sldId="2147483648"/>
              <pc:sldLayoutMk cId="1581875449" sldId="2147483653"/>
              <ac:spMk id="5" creationId="{EF9E7B74-A07E-460A-B9E5-CC239F29A035}"/>
            </ac:spMkLst>
          </pc:spChg>
          <pc:spChg chg="mod">
            <ac:chgData name="任泰 吳" userId="edec187994880fa9" providerId="LiveId" clId="{E0784BFD-9AAD-4BDE-9892-DC473D081851}" dt="2022-07-04T08:16:48.872" v="5767" actId="113"/>
            <ac:spMkLst>
              <pc:docMk/>
              <pc:sldMasterMk cId="376808444" sldId="2147483648"/>
              <pc:sldLayoutMk cId="1581875449" sldId="2147483653"/>
              <ac:spMk id="6" creationId="{9CE23C83-CCB4-4281-8C43-F36A89B092B0}"/>
            </ac:spMkLst>
          </pc:spChg>
          <pc:spChg chg="mod">
            <ac:chgData name="任泰 吳" userId="edec187994880fa9" providerId="LiveId" clId="{E0784BFD-9AAD-4BDE-9892-DC473D081851}" dt="2022-07-04T08:16:48.872" v="5767" actId="113"/>
            <ac:spMkLst>
              <pc:docMk/>
              <pc:sldMasterMk cId="376808444" sldId="2147483648"/>
              <pc:sldLayoutMk cId="1581875449" sldId="2147483653"/>
              <ac:spMk id="7" creationId="{50117F7C-DBB2-4EF4-878D-BBAAC1656D9B}"/>
            </ac:spMkLst>
          </pc:spChg>
          <pc:spChg chg="mod">
            <ac:chgData name="任泰 吳" userId="edec187994880fa9" providerId="LiveId" clId="{E0784BFD-9AAD-4BDE-9892-DC473D081851}" dt="2022-07-04T08:16:48.872" v="5767" actId="113"/>
            <ac:spMkLst>
              <pc:docMk/>
              <pc:sldMasterMk cId="376808444" sldId="2147483648"/>
              <pc:sldLayoutMk cId="1581875449" sldId="2147483653"/>
              <ac:spMk id="8" creationId="{999D778C-BC54-4E69-BF6D-408B3F81FD2B}"/>
            </ac:spMkLst>
          </pc:spChg>
          <pc:spChg chg="mod">
            <ac:chgData name="任泰 吳" userId="edec187994880fa9" providerId="LiveId" clId="{E0784BFD-9AAD-4BDE-9892-DC473D081851}" dt="2022-07-04T08:16:48.872" v="5767" actId="113"/>
            <ac:spMkLst>
              <pc:docMk/>
              <pc:sldMasterMk cId="376808444" sldId="2147483648"/>
              <pc:sldLayoutMk cId="1581875449" sldId="2147483653"/>
              <ac:spMk id="9" creationId="{C890A490-AF44-44FD-ABB1-FA922EC986F9}"/>
            </ac:spMkLst>
          </pc:spChg>
        </pc:sldLayoutChg>
      </pc:sldMasterChg>
    </pc:docChg>
  </pc:docChgLst>
  <pc:docChgLst>
    <pc:chgData name="任泰 吳" userId="edec187994880fa9" providerId="LiveId" clId="{E2A5557F-A95F-4EA5-B1FC-EE7AACE7BE84}"/>
    <pc:docChg chg="undo custSel addSld delSld modSld sldOrd">
      <pc:chgData name="任泰 吳" userId="edec187994880fa9" providerId="LiveId" clId="{E2A5557F-A95F-4EA5-B1FC-EE7AACE7BE84}" dt="2022-07-26T08:25:12.284" v="2778" actId="20577"/>
      <pc:docMkLst>
        <pc:docMk/>
      </pc:docMkLst>
      <pc:sldChg chg="modSp">
        <pc:chgData name="任泰 吳" userId="edec187994880fa9" providerId="LiveId" clId="{E2A5557F-A95F-4EA5-B1FC-EE7AACE7BE84}" dt="2022-07-18T16:24:36.564" v="10"/>
        <pc:sldMkLst>
          <pc:docMk/>
          <pc:sldMk cId="2690783781" sldId="256"/>
        </pc:sldMkLst>
        <pc:spChg chg="mod">
          <ac:chgData name="任泰 吳" userId="edec187994880fa9" providerId="LiveId" clId="{E2A5557F-A95F-4EA5-B1FC-EE7AACE7BE84}" dt="2022-07-18T16:24:36.564" v="10"/>
          <ac:spMkLst>
            <pc:docMk/>
            <pc:sldMk cId="2690783781" sldId="256"/>
            <ac:spMk id="3" creationId="{76EFB124-C671-4C9D-AE4B-D489EEBE3052}"/>
          </ac:spMkLst>
        </pc:spChg>
      </pc:sldChg>
      <pc:sldChg chg="modSp mod">
        <pc:chgData name="任泰 吳" userId="edec187994880fa9" providerId="LiveId" clId="{E2A5557F-A95F-4EA5-B1FC-EE7AACE7BE84}" dt="2022-07-21T06:12:44.194" v="475" actId="14100"/>
        <pc:sldMkLst>
          <pc:docMk/>
          <pc:sldMk cId="2671413222" sldId="260"/>
        </pc:sldMkLst>
        <pc:spChg chg="mod">
          <ac:chgData name="任泰 吳" userId="edec187994880fa9" providerId="LiveId" clId="{E2A5557F-A95F-4EA5-B1FC-EE7AACE7BE84}" dt="2022-07-21T06:12:44.194" v="475" actId="14100"/>
          <ac:spMkLst>
            <pc:docMk/>
            <pc:sldMk cId="2671413222" sldId="260"/>
            <ac:spMk id="3" creationId="{7E8D7869-97E4-4FF8-8D95-675D0186E2A3}"/>
          </ac:spMkLst>
        </pc:spChg>
      </pc:sldChg>
      <pc:sldChg chg="modSp mod">
        <pc:chgData name="任泰 吳" userId="edec187994880fa9" providerId="LiveId" clId="{E2A5557F-A95F-4EA5-B1FC-EE7AACE7BE84}" dt="2022-07-21T06:12:35.323" v="472" actId="1076"/>
        <pc:sldMkLst>
          <pc:docMk/>
          <pc:sldMk cId="1506654398" sldId="261"/>
        </pc:sldMkLst>
        <pc:spChg chg="mod">
          <ac:chgData name="任泰 吳" userId="edec187994880fa9" providerId="LiveId" clId="{E2A5557F-A95F-4EA5-B1FC-EE7AACE7BE84}" dt="2022-07-21T06:12:33.405" v="471" actId="404"/>
          <ac:spMkLst>
            <pc:docMk/>
            <pc:sldMk cId="1506654398" sldId="261"/>
            <ac:spMk id="3" creationId="{30B654E1-AD75-417F-815B-ACF8D3424C35}"/>
          </ac:spMkLst>
        </pc:spChg>
        <pc:picChg chg="mod">
          <ac:chgData name="任泰 吳" userId="edec187994880fa9" providerId="LiveId" clId="{E2A5557F-A95F-4EA5-B1FC-EE7AACE7BE84}" dt="2022-07-21T06:12:35.323" v="472" actId="1076"/>
          <ac:picMkLst>
            <pc:docMk/>
            <pc:sldMk cId="1506654398" sldId="261"/>
            <ac:picMk id="8" creationId="{00BAAF11-17FC-4A0E-99AF-E468C07483F1}"/>
          </ac:picMkLst>
        </pc:picChg>
      </pc:sldChg>
      <pc:sldChg chg="modSp mod">
        <pc:chgData name="任泰 吳" userId="edec187994880fa9" providerId="LiveId" clId="{E2A5557F-A95F-4EA5-B1FC-EE7AACE7BE84}" dt="2022-07-21T06:12:27.755" v="470" actId="14100"/>
        <pc:sldMkLst>
          <pc:docMk/>
          <pc:sldMk cId="2093188069" sldId="262"/>
        </pc:sldMkLst>
        <pc:spChg chg="mod">
          <ac:chgData name="任泰 吳" userId="edec187994880fa9" providerId="LiveId" clId="{E2A5557F-A95F-4EA5-B1FC-EE7AACE7BE84}" dt="2022-07-21T06:12:23.684" v="469" actId="404"/>
          <ac:spMkLst>
            <pc:docMk/>
            <pc:sldMk cId="2093188069" sldId="262"/>
            <ac:spMk id="3" creationId="{AB215406-8B69-4333-B6C1-5E2946065685}"/>
          </ac:spMkLst>
        </pc:spChg>
        <pc:cxnChg chg="mod">
          <ac:chgData name="任泰 吳" userId="edec187994880fa9" providerId="LiveId" clId="{E2A5557F-A95F-4EA5-B1FC-EE7AACE7BE84}" dt="2022-07-21T06:12:27.755" v="470" actId="14100"/>
          <ac:cxnSpMkLst>
            <pc:docMk/>
            <pc:sldMk cId="2093188069" sldId="262"/>
            <ac:cxnSpMk id="5" creationId="{0BA9F14F-29D5-4427-9B2E-33B3F23EB38B}"/>
          </ac:cxnSpMkLst>
        </pc:cxnChg>
      </pc:sldChg>
      <pc:sldChg chg="modSp mod">
        <pc:chgData name="任泰 吳" userId="edec187994880fa9" providerId="LiveId" clId="{E2A5557F-A95F-4EA5-B1FC-EE7AACE7BE84}" dt="2022-07-25T02:25:05.836" v="1664" actId="20577"/>
        <pc:sldMkLst>
          <pc:docMk/>
          <pc:sldMk cId="2362194493" sldId="272"/>
        </pc:sldMkLst>
        <pc:spChg chg="mod">
          <ac:chgData name="任泰 吳" userId="edec187994880fa9" providerId="LiveId" clId="{E2A5557F-A95F-4EA5-B1FC-EE7AACE7BE84}" dt="2022-07-25T02:25:05.836" v="1664" actId="20577"/>
          <ac:spMkLst>
            <pc:docMk/>
            <pc:sldMk cId="2362194493" sldId="272"/>
            <ac:spMk id="3" creationId="{63BD975C-F819-4F24-A77D-ECF96636A16A}"/>
          </ac:spMkLst>
        </pc:spChg>
      </pc:sldChg>
      <pc:sldChg chg="modSp mod">
        <pc:chgData name="任泰 吳" userId="edec187994880fa9" providerId="LiveId" clId="{E2A5557F-A95F-4EA5-B1FC-EE7AACE7BE84}" dt="2022-07-26T06:27:20.494" v="2532" actId="207"/>
        <pc:sldMkLst>
          <pc:docMk/>
          <pc:sldMk cId="1195322596" sldId="273"/>
        </pc:sldMkLst>
        <pc:spChg chg="mod">
          <ac:chgData name="任泰 吳" userId="edec187994880fa9" providerId="LiveId" clId="{E2A5557F-A95F-4EA5-B1FC-EE7AACE7BE84}" dt="2022-07-26T06:18:45.465" v="2517" actId="20577"/>
          <ac:spMkLst>
            <pc:docMk/>
            <pc:sldMk cId="1195322596" sldId="273"/>
            <ac:spMk id="2" creationId="{C3939616-D9C0-42AE-B19E-353300CD4B6A}"/>
          </ac:spMkLst>
        </pc:spChg>
        <pc:spChg chg="mod">
          <ac:chgData name="任泰 吳" userId="edec187994880fa9" providerId="LiveId" clId="{E2A5557F-A95F-4EA5-B1FC-EE7AACE7BE84}" dt="2022-07-26T06:27:20.494" v="2532" actId="207"/>
          <ac:spMkLst>
            <pc:docMk/>
            <pc:sldMk cId="1195322596" sldId="273"/>
            <ac:spMk id="5" creationId="{658C1E22-1043-4802-852B-F94164DC985D}"/>
          </ac:spMkLst>
        </pc:spChg>
      </pc:sldChg>
      <pc:sldChg chg="modSp mod">
        <pc:chgData name="任泰 吳" userId="edec187994880fa9" providerId="LiveId" clId="{E2A5557F-A95F-4EA5-B1FC-EE7AACE7BE84}" dt="2022-07-20T07:57:34.890" v="79" actId="20577"/>
        <pc:sldMkLst>
          <pc:docMk/>
          <pc:sldMk cId="2163113836" sldId="275"/>
        </pc:sldMkLst>
        <pc:spChg chg="mod">
          <ac:chgData name="任泰 吳" userId="edec187994880fa9" providerId="LiveId" clId="{E2A5557F-A95F-4EA5-B1FC-EE7AACE7BE84}" dt="2022-07-20T07:57:34.890" v="79" actId="20577"/>
          <ac:spMkLst>
            <pc:docMk/>
            <pc:sldMk cId="2163113836" sldId="275"/>
            <ac:spMk id="3" creationId="{8A82C19B-021D-4555-AC50-113AC2969EE1}"/>
          </ac:spMkLst>
        </pc:spChg>
      </pc:sldChg>
      <pc:sldChg chg="modSp mod">
        <pc:chgData name="任泰 吳" userId="edec187994880fa9" providerId="LiveId" clId="{E2A5557F-A95F-4EA5-B1FC-EE7AACE7BE84}" dt="2022-07-26T06:02:58.085" v="2451" actId="20577"/>
        <pc:sldMkLst>
          <pc:docMk/>
          <pc:sldMk cId="2030044833" sldId="276"/>
        </pc:sldMkLst>
        <pc:spChg chg="mod">
          <ac:chgData name="任泰 吳" userId="edec187994880fa9" providerId="LiveId" clId="{E2A5557F-A95F-4EA5-B1FC-EE7AACE7BE84}" dt="2022-07-25T00:35:48.447" v="1303" actId="20577"/>
          <ac:spMkLst>
            <pc:docMk/>
            <pc:sldMk cId="2030044833" sldId="276"/>
            <ac:spMk id="3" creationId="{6B4AE592-8669-44D9-88B9-2508897D7A5B}"/>
          </ac:spMkLst>
        </pc:spChg>
        <pc:spChg chg="mod">
          <ac:chgData name="任泰 吳" userId="edec187994880fa9" providerId="LiveId" clId="{E2A5557F-A95F-4EA5-B1FC-EE7AACE7BE84}" dt="2022-07-25T00:34:49.718" v="1251" actId="1076"/>
          <ac:spMkLst>
            <pc:docMk/>
            <pc:sldMk cId="2030044833" sldId="276"/>
            <ac:spMk id="7" creationId="{5E6409A8-BE20-4073-A455-26DF2DAB33CD}"/>
          </ac:spMkLst>
        </pc:spChg>
        <pc:graphicFrameChg chg="mod modGraphic">
          <ac:chgData name="任泰 吳" userId="edec187994880fa9" providerId="LiveId" clId="{E2A5557F-A95F-4EA5-B1FC-EE7AACE7BE84}" dt="2022-07-26T06:02:58.085" v="2451" actId="20577"/>
          <ac:graphicFrameMkLst>
            <pc:docMk/>
            <pc:sldMk cId="2030044833" sldId="276"/>
            <ac:graphicFrameMk id="6" creationId="{027B5B2C-DFBA-4CD2-9F19-00BB1B6AC292}"/>
          </ac:graphicFrameMkLst>
        </pc:graphicFrameChg>
      </pc:sldChg>
      <pc:sldChg chg="modSp mod">
        <pc:chgData name="任泰 吳" userId="edec187994880fa9" providerId="LiveId" clId="{E2A5557F-A95F-4EA5-B1FC-EE7AACE7BE84}" dt="2022-07-21T06:12:52.964" v="476" actId="404"/>
        <pc:sldMkLst>
          <pc:docMk/>
          <pc:sldMk cId="2392939731" sldId="277"/>
        </pc:sldMkLst>
        <pc:spChg chg="mod">
          <ac:chgData name="任泰 吳" userId="edec187994880fa9" providerId="LiveId" clId="{E2A5557F-A95F-4EA5-B1FC-EE7AACE7BE84}" dt="2022-07-21T06:12:52.964" v="476" actId="404"/>
          <ac:spMkLst>
            <pc:docMk/>
            <pc:sldMk cId="2392939731" sldId="277"/>
            <ac:spMk id="4" creationId="{FAA6A1F9-A049-42C5-9B59-34002986F72A}"/>
          </ac:spMkLst>
        </pc:spChg>
      </pc:sldChg>
      <pc:sldChg chg="modSp mod">
        <pc:chgData name="任泰 吳" userId="edec187994880fa9" providerId="LiveId" clId="{E2A5557F-A95F-4EA5-B1FC-EE7AACE7BE84}" dt="2022-07-21T07:40:51.201" v="1242" actId="404"/>
        <pc:sldMkLst>
          <pc:docMk/>
          <pc:sldMk cId="2520251054" sldId="279"/>
        </pc:sldMkLst>
        <pc:spChg chg="mod">
          <ac:chgData name="任泰 吳" userId="edec187994880fa9" providerId="LiveId" clId="{E2A5557F-A95F-4EA5-B1FC-EE7AACE7BE84}" dt="2022-07-21T07:40:51.201" v="1242" actId="404"/>
          <ac:spMkLst>
            <pc:docMk/>
            <pc:sldMk cId="2520251054" sldId="279"/>
            <ac:spMk id="3" creationId="{BADBD5C5-6DAE-4CFF-A8B3-63647D1B6636}"/>
          </ac:spMkLst>
        </pc:spChg>
      </pc:sldChg>
      <pc:sldChg chg="modSp mod ord">
        <pc:chgData name="任泰 吳" userId="edec187994880fa9" providerId="LiveId" clId="{E2A5557F-A95F-4EA5-B1FC-EE7AACE7BE84}" dt="2022-07-21T06:12:20.257" v="468" actId="404"/>
        <pc:sldMkLst>
          <pc:docMk/>
          <pc:sldMk cId="873521860" sldId="280"/>
        </pc:sldMkLst>
        <pc:spChg chg="mod">
          <ac:chgData name="任泰 吳" userId="edec187994880fa9" providerId="LiveId" clId="{E2A5557F-A95F-4EA5-B1FC-EE7AACE7BE84}" dt="2022-07-21T05:35:49.273" v="119" actId="1076"/>
          <ac:spMkLst>
            <pc:docMk/>
            <pc:sldMk cId="873521860" sldId="280"/>
            <ac:spMk id="2" creationId="{5597DFFB-0935-422C-98F3-F7B58D8CB48B}"/>
          </ac:spMkLst>
        </pc:spChg>
        <pc:spChg chg="mod">
          <ac:chgData name="任泰 吳" userId="edec187994880fa9" providerId="LiveId" clId="{E2A5557F-A95F-4EA5-B1FC-EE7AACE7BE84}" dt="2022-07-21T06:12:20.257" v="468" actId="404"/>
          <ac:spMkLst>
            <pc:docMk/>
            <pc:sldMk cId="873521860" sldId="280"/>
            <ac:spMk id="3" creationId="{2D8A33F6-A402-49EB-BE97-3D6FE0ADFC57}"/>
          </ac:spMkLst>
        </pc:spChg>
      </pc:sldChg>
      <pc:sldChg chg="modSp mod">
        <pc:chgData name="任泰 吳" userId="edec187994880fa9" providerId="LiveId" clId="{E2A5557F-A95F-4EA5-B1FC-EE7AACE7BE84}" dt="2022-07-21T06:12:10.080" v="467" actId="404"/>
        <pc:sldMkLst>
          <pc:docMk/>
          <pc:sldMk cId="1283597893" sldId="281"/>
        </pc:sldMkLst>
        <pc:spChg chg="mod">
          <ac:chgData name="任泰 吳" userId="edec187994880fa9" providerId="LiveId" clId="{E2A5557F-A95F-4EA5-B1FC-EE7AACE7BE84}" dt="2022-07-21T06:12:10.080" v="467" actId="404"/>
          <ac:spMkLst>
            <pc:docMk/>
            <pc:sldMk cId="1283597893" sldId="281"/>
            <ac:spMk id="3" creationId="{63826233-C6D5-41BF-8412-F0BE68B4B8F4}"/>
          </ac:spMkLst>
        </pc:spChg>
      </pc:sldChg>
      <pc:sldChg chg="addSp delSp modSp mod">
        <pc:chgData name="任泰 吳" userId="edec187994880fa9" providerId="LiveId" clId="{E2A5557F-A95F-4EA5-B1FC-EE7AACE7BE84}" dt="2022-07-26T06:26:26.283" v="2524" actId="207"/>
        <pc:sldMkLst>
          <pc:docMk/>
          <pc:sldMk cId="1646419665" sldId="282"/>
        </pc:sldMkLst>
        <pc:spChg chg="mod">
          <ac:chgData name="任泰 吳" userId="edec187994880fa9" providerId="LiveId" clId="{E2A5557F-A95F-4EA5-B1FC-EE7AACE7BE84}" dt="2022-07-26T06:26:26.283" v="2524" actId="207"/>
          <ac:spMkLst>
            <pc:docMk/>
            <pc:sldMk cId="1646419665" sldId="282"/>
            <ac:spMk id="3" creationId="{2F3F2ED8-E98D-4037-AE86-06F64D7153B0}"/>
          </ac:spMkLst>
        </pc:spChg>
        <pc:picChg chg="add del">
          <ac:chgData name="任泰 吳" userId="edec187994880fa9" providerId="LiveId" clId="{E2A5557F-A95F-4EA5-B1FC-EE7AACE7BE84}" dt="2022-07-21T06:00:01.954" v="432" actId="22"/>
          <ac:picMkLst>
            <pc:docMk/>
            <pc:sldMk cId="1646419665" sldId="282"/>
            <ac:picMk id="5" creationId="{E540357E-B151-4BDB-B191-4C5814F7AC0C}"/>
          </ac:picMkLst>
        </pc:picChg>
      </pc:sldChg>
      <pc:sldChg chg="addSp delSp modSp mod">
        <pc:chgData name="任泰 吳" userId="edec187994880fa9" providerId="LiveId" clId="{E2A5557F-A95F-4EA5-B1FC-EE7AACE7BE84}" dt="2022-07-21T06:24:07.201" v="1006" actId="20577"/>
        <pc:sldMkLst>
          <pc:docMk/>
          <pc:sldMk cId="345656264" sldId="283"/>
        </pc:sldMkLst>
        <pc:spChg chg="mod">
          <ac:chgData name="任泰 吳" userId="edec187994880fa9" providerId="LiveId" clId="{E2A5557F-A95F-4EA5-B1FC-EE7AACE7BE84}" dt="2022-07-21T06:24:07.201" v="1006" actId="20577"/>
          <ac:spMkLst>
            <pc:docMk/>
            <pc:sldMk cId="345656264" sldId="283"/>
            <ac:spMk id="3" creationId="{F29CCBB9-50A2-4F53-B177-879C1FD19F1A}"/>
          </ac:spMkLst>
        </pc:spChg>
        <pc:spChg chg="add del">
          <ac:chgData name="任泰 吳" userId="edec187994880fa9" providerId="LiveId" clId="{E2A5557F-A95F-4EA5-B1FC-EE7AACE7BE84}" dt="2022-07-21T06:23:36.329" v="962"/>
          <ac:spMkLst>
            <pc:docMk/>
            <pc:sldMk cId="345656264" sldId="283"/>
            <ac:spMk id="4" creationId="{DCABB9BC-EEA3-43E6-B56E-37A79AF65915}"/>
          </ac:spMkLst>
        </pc:spChg>
      </pc:sldChg>
      <pc:sldChg chg="addSp delSp modSp mod">
        <pc:chgData name="任泰 吳" userId="edec187994880fa9" providerId="LiveId" clId="{E2A5557F-A95F-4EA5-B1FC-EE7AACE7BE84}" dt="2022-07-21T07:08:26.670" v="1237" actId="1076"/>
        <pc:sldMkLst>
          <pc:docMk/>
          <pc:sldMk cId="3865865983" sldId="284"/>
        </pc:sldMkLst>
        <pc:picChg chg="add mod">
          <ac:chgData name="任泰 吳" userId="edec187994880fa9" providerId="LiveId" clId="{E2A5557F-A95F-4EA5-B1FC-EE7AACE7BE84}" dt="2022-07-21T07:07:27.181" v="1232" actId="1076"/>
          <ac:picMkLst>
            <pc:docMk/>
            <pc:sldMk cId="3865865983" sldId="284"/>
            <ac:picMk id="4" creationId="{CBE6BF3F-8318-4734-A586-48DFA452CC7C}"/>
          </ac:picMkLst>
        </pc:picChg>
        <pc:picChg chg="del">
          <ac:chgData name="任泰 吳" userId="edec187994880fa9" providerId="LiveId" clId="{E2A5557F-A95F-4EA5-B1FC-EE7AACE7BE84}" dt="2022-07-21T07:06:52.150" v="1228" actId="478"/>
          <ac:picMkLst>
            <pc:docMk/>
            <pc:sldMk cId="3865865983" sldId="284"/>
            <ac:picMk id="7" creationId="{D7819439-9883-490A-AD83-92517CC71BBF}"/>
          </ac:picMkLst>
        </pc:picChg>
        <pc:picChg chg="add mod modCrop">
          <ac:chgData name="任泰 吳" userId="edec187994880fa9" providerId="LiveId" clId="{E2A5557F-A95F-4EA5-B1FC-EE7AACE7BE84}" dt="2022-07-21T07:08:26.670" v="1237" actId="1076"/>
          <ac:picMkLst>
            <pc:docMk/>
            <pc:sldMk cId="3865865983" sldId="284"/>
            <ac:picMk id="8" creationId="{E3B4CCF2-14BA-4A27-9C65-0DC1E70B6EA9}"/>
          </ac:picMkLst>
        </pc:picChg>
      </pc:sldChg>
      <pc:sldChg chg="modSp mod">
        <pc:chgData name="任泰 吳" userId="edec187994880fa9" providerId="LiveId" clId="{E2A5557F-A95F-4EA5-B1FC-EE7AACE7BE84}" dt="2022-07-21T06:13:09.345" v="478" actId="404"/>
        <pc:sldMkLst>
          <pc:docMk/>
          <pc:sldMk cId="85031700" sldId="285"/>
        </pc:sldMkLst>
        <pc:spChg chg="mod">
          <ac:chgData name="任泰 吳" userId="edec187994880fa9" providerId="LiveId" clId="{E2A5557F-A95F-4EA5-B1FC-EE7AACE7BE84}" dt="2022-07-21T06:13:09.345" v="478" actId="404"/>
          <ac:spMkLst>
            <pc:docMk/>
            <pc:sldMk cId="85031700" sldId="285"/>
            <ac:spMk id="3" creationId="{33FDD0ED-9F6C-46E7-A72A-70E34B20CE98}"/>
          </ac:spMkLst>
        </pc:spChg>
      </pc:sldChg>
      <pc:sldChg chg="modSp mod">
        <pc:chgData name="任泰 吳" userId="edec187994880fa9" providerId="LiveId" clId="{E2A5557F-A95F-4EA5-B1FC-EE7AACE7BE84}" dt="2022-07-21T06:13:13.109" v="479" actId="404"/>
        <pc:sldMkLst>
          <pc:docMk/>
          <pc:sldMk cId="2961534986" sldId="286"/>
        </pc:sldMkLst>
        <pc:spChg chg="mod">
          <ac:chgData name="任泰 吳" userId="edec187994880fa9" providerId="LiveId" clId="{E2A5557F-A95F-4EA5-B1FC-EE7AACE7BE84}" dt="2022-07-21T06:13:13.109" v="479" actId="404"/>
          <ac:spMkLst>
            <pc:docMk/>
            <pc:sldMk cId="2961534986" sldId="286"/>
            <ac:spMk id="3" creationId="{DF17C1F7-5286-4302-A9D4-7222F65126B1}"/>
          </ac:spMkLst>
        </pc:spChg>
      </pc:sldChg>
      <pc:sldChg chg="addSp modSp mod">
        <pc:chgData name="任泰 吳" userId="edec187994880fa9" providerId="LiveId" clId="{E2A5557F-A95F-4EA5-B1FC-EE7AACE7BE84}" dt="2022-07-25T00:41:17.478" v="1382" actId="14100"/>
        <pc:sldMkLst>
          <pc:docMk/>
          <pc:sldMk cId="891518106" sldId="287"/>
        </pc:sldMkLst>
        <pc:spChg chg="mod">
          <ac:chgData name="任泰 吳" userId="edec187994880fa9" providerId="LiveId" clId="{E2A5557F-A95F-4EA5-B1FC-EE7AACE7BE84}" dt="2022-07-21T06:54:56.646" v="1168" actId="20577"/>
          <ac:spMkLst>
            <pc:docMk/>
            <pc:sldMk cId="891518106" sldId="287"/>
            <ac:spMk id="3" creationId="{ED26AF5A-6802-459D-B63B-8C0DFE5645C7}"/>
          </ac:spMkLst>
        </pc:spChg>
        <pc:spChg chg="mod">
          <ac:chgData name="任泰 吳" userId="edec187994880fa9" providerId="LiveId" clId="{E2A5557F-A95F-4EA5-B1FC-EE7AACE7BE84}" dt="2022-07-25T00:41:14.674" v="1381" actId="14100"/>
          <ac:spMkLst>
            <pc:docMk/>
            <pc:sldMk cId="891518106" sldId="287"/>
            <ac:spMk id="10" creationId="{0E75E941-CE76-4E9E-BC78-420D9866A724}"/>
          </ac:spMkLst>
        </pc:spChg>
        <pc:spChg chg="mod">
          <ac:chgData name="任泰 吳" userId="edec187994880fa9" providerId="LiveId" clId="{E2A5557F-A95F-4EA5-B1FC-EE7AACE7BE84}" dt="2022-07-25T00:40:27.986" v="1369" actId="14100"/>
          <ac:spMkLst>
            <pc:docMk/>
            <pc:sldMk cId="891518106" sldId="287"/>
            <ac:spMk id="12" creationId="{1422CC78-E51F-49F4-9967-B982298353D5}"/>
          </ac:spMkLst>
        </pc:spChg>
        <pc:spChg chg="mod">
          <ac:chgData name="任泰 吳" userId="edec187994880fa9" providerId="LiveId" clId="{E2A5557F-A95F-4EA5-B1FC-EE7AACE7BE84}" dt="2022-07-25T00:39:59.806" v="1360" actId="14100"/>
          <ac:spMkLst>
            <pc:docMk/>
            <pc:sldMk cId="891518106" sldId="287"/>
            <ac:spMk id="15" creationId="{DBA38F7F-4FAE-48A0-8A98-3837369214EF}"/>
          </ac:spMkLst>
        </pc:spChg>
        <pc:spChg chg="mod">
          <ac:chgData name="任泰 吳" userId="edec187994880fa9" providerId="LiveId" clId="{E2A5557F-A95F-4EA5-B1FC-EE7AACE7BE84}" dt="2022-07-25T00:40:02.076" v="1361" actId="14100"/>
          <ac:spMkLst>
            <pc:docMk/>
            <pc:sldMk cId="891518106" sldId="287"/>
            <ac:spMk id="16" creationId="{DEB0FAFF-B92D-4257-B49B-E2912D0AD228}"/>
          </ac:spMkLst>
        </pc:spChg>
        <pc:spChg chg="mod">
          <ac:chgData name="任泰 吳" userId="edec187994880fa9" providerId="LiveId" clId="{E2A5557F-A95F-4EA5-B1FC-EE7AACE7BE84}" dt="2022-07-25T00:40:24.707" v="1368" actId="14100"/>
          <ac:spMkLst>
            <pc:docMk/>
            <pc:sldMk cId="891518106" sldId="287"/>
            <ac:spMk id="17" creationId="{950369BF-6DFC-4220-9AB1-9C0CBED74016}"/>
          </ac:spMkLst>
        </pc:spChg>
        <pc:spChg chg="mod">
          <ac:chgData name="任泰 吳" userId="edec187994880fa9" providerId="LiveId" clId="{E2A5557F-A95F-4EA5-B1FC-EE7AACE7BE84}" dt="2022-07-25T00:39:18.842" v="1351" actId="14100"/>
          <ac:spMkLst>
            <pc:docMk/>
            <pc:sldMk cId="891518106" sldId="287"/>
            <ac:spMk id="18" creationId="{DE94DCF2-DA5A-4245-91F2-FD42D0E13D4D}"/>
          </ac:spMkLst>
        </pc:spChg>
        <pc:spChg chg="mod">
          <ac:chgData name="任泰 吳" userId="edec187994880fa9" providerId="LiveId" clId="{E2A5557F-A95F-4EA5-B1FC-EE7AACE7BE84}" dt="2022-07-25T00:38:39.497" v="1341" actId="14100"/>
          <ac:spMkLst>
            <pc:docMk/>
            <pc:sldMk cId="891518106" sldId="287"/>
            <ac:spMk id="19" creationId="{D1EF9FC9-EDDF-46D8-8207-2C35D009FFDD}"/>
          </ac:spMkLst>
        </pc:spChg>
        <pc:spChg chg="add mod">
          <ac:chgData name="任泰 吳" userId="edec187994880fa9" providerId="LiveId" clId="{E2A5557F-A95F-4EA5-B1FC-EE7AACE7BE84}" dt="2022-07-25T00:39:13.747" v="1350" actId="14100"/>
          <ac:spMkLst>
            <pc:docMk/>
            <pc:sldMk cId="891518106" sldId="287"/>
            <ac:spMk id="21" creationId="{68F4D45C-6335-4A73-AE0A-EC646D683154}"/>
          </ac:spMkLst>
        </pc:spChg>
        <pc:spChg chg="add mod">
          <ac:chgData name="任泰 吳" userId="edec187994880fa9" providerId="LiveId" clId="{E2A5557F-A95F-4EA5-B1FC-EE7AACE7BE84}" dt="2022-07-25T00:40:11.286" v="1363" actId="571"/>
          <ac:spMkLst>
            <pc:docMk/>
            <pc:sldMk cId="891518106" sldId="287"/>
            <ac:spMk id="29" creationId="{E231FBE3-BF17-4021-A2C9-6ADDA56BBFFA}"/>
          </ac:spMkLst>
        </pc:spChg>
        <pc:graphicFrameChg chg="mod modGraphic">
          <ac:chgData name="任泰 吳" userId="edec187994880fa9" providerId="LiveId" clId="{E2A5557F-A95F-4EA5-B1FC-EE7AACE7BE84}" dt="2022-07-25T00:37:19.787" v="1324" actId="20577"/>
          <ac:graphicFrameMkLst>
            <pc:docMk/>
            <pc:sldMk cId="891518106" sldId="287"/>
            <ac:graphicFrameMk id="31" creationId="{67E44C09-A575-4486-BBD8-94F31BFF7343}"/>
          </ac:graphicFrameMkLst>
        </pc:graphicFrameChg>
        <pc:picChg chg="add mod">
          <ac:chgData name="任泰 吳" userId="edec187994880fa9" providerId="LiveId" clId="{E2A5557F-A95F-4EA5-B1FC-EE7AACE7BE84}" dt="2022-07-25T00:38:47.797" v="1344" actId="571"/>
          <ac:picMkLst>
            <pc:docMk/>
            <pc:sldMk cId="891518106" sldId="287"/>
            <ac:picMk id="27" creationId="{E65D5747-5265-402A-86B8-B5FF8147A648}"/>
          </ac:picMkLst>
        </pc:picChg>
        <pc:picChg chg="mod">
          <ac:chgData name="任泰 吳" userId="edec187994880fa9" providerId="LiveId" clId="{E2A5557F-A95F-4EA5-B1FC-EE7AACE7BE84}" dt="2022-07-25T00:40:13.630" v="1365" actId="1076"/>
          <ac:picMkLst>
            <pc:docMk/>
            <pc:sldMk cId="891518106" sldId="287"/>
            <ac:picMk id="60" creationId="{8B6C4E8B-EFCD-46E8-B959-81AAB40C2812}"/>
          </ac:picMkLst>
        </pc:picChg>
        <pc:cxnChg chg="add mod">
          <ac:chgData name="任泰 吳" userId="edec187994880fa9" providerId="LiveId" clId="{E2A5557F-A95F-4EA5-B1FC-EE7AACE7BE84}" dt="2022-07-21T06:53:40.356" v="1119" actId="571"/>
          <ac:cxnSpMkLst>
            <pc:docMk/>
            <pc:sldMk cId="891518106" sldId="287"/>
            <ac:cxnSpMk id="22" creationId="{5A0F2F47-F029-4468-BBA6-405B4488B950}"/>
          </ac:cxnSpMkLst>
        </pc:cxnChg>
        <pc:cxnChg chg="add mod">
          <ac:chgData name="任泰 吳" userId="edec187994880fa9" providerId="LiveId" clId="{E2A5557F-A95F-4EA5-B1FC-EE7AACE7BE84}" dt="2022-07-25T00:41:01.576" v="1378" actId="14100"/>
          <ac:cxnSpMkLst>
            <pc:docMk/>
            <pc:sldMk cId="891518106" sldId="287"/>
            <ac:cxnSpMk id="23" creationId="{DA574C62-BFAE-4C06-A32E-10B2DF4F57DF}"/>
          </ac:cxnSpMkLst>
        </pc:cxnChg>
        <pc:cxnChg chg="mod">
          <ac:chgData name="任泰 吳" userId="edec187994880fa9" providerId="LiveId" clId="{E2A5557F-A95F-4EA5-B1FC-EE7AACE7BE84}" dt="2022-07-25T00:40:32.687" v="1370" actId="14100"/>
          <ac:cxnSpMkLst>
            <pc:docMk/>
            <pc:sldMk cId="891518106" sldId="287"/>
            <ac:cxnSpMk id="33" creationId="{56FF94F0-5197-4061-81E4-6E086B104D9C}"/>
          </ac:cxnSpMkLst>
        </pc:cxnChg>
        <pc:cxnChg chg="mod">
          <ac:chgData name="任泰 吳" userId="edec187994880fa9" providerId="LiveId" clId="{E2A5557F-A95F-4EA5-B1FC-EE7AACE7BE84}" dt="2022-07-25T00:40:37.587" v="1371" actId="14100"/>
          <ac:cxnSpMkLst>
            <pc:docMk/>
            <pc:sldMk cId="891518106" sldId="287"/>
            <ac:cxnSpMk id="35" creationId="{5AF010BB-AC11-4453-B188-3BE90D779810}"/>
          </ac:cxnSpMkLst>
        </pc:cxnChg>
        <pc:cxnChg chg="mod">
          <ac:chgData name="任泰 吳" userId="edec187994880fa9" providerId="LiveId" clId="{E2A5557F-A95F-4EA5-B1FC-EE7AACE7BE84}" dt="2022-07-25T00:40:40.257" v="1372" actId="14100"/>
          <ac:cxnSpMkLst>
            <pc:docMk/>
            <pc:sldMk cId="891518106" sldId="287"/>
            <ac:cxnSpMk id="36" creationId="{C16DFD0A-917E-45FD-A0DA-4F6A4DC7E216}"/>
          </ac:cxnSpMkLst>
        </pc:cxnChg>
        <pc:cxnChg chg="mod">
          <ac:chgData name="任泰 吳" userId="edec187994880fa9" providerId="LiveId" clId="{E2A5557F-A95F-4EA5-B1FC-EE7AACE7BE84}" dt="2022-07-25T00:40:42.606" v="1373" actId="14100"/>
          <ac:cxnSpMkLst>
            <pc:docMk/>
            <pc:sldMk cId="891518106" sldId="287"/>
            <ac:cxnSpMk id="37" creationId="{4826D3C0-BAEA-44D6-AA35-17ECF55DA1CB}"/>
          </ac:cxnSpMkLst>
        </pc:cxnChg>
        <pc:cxnChg chg="mod">
          <ac:chgData name="任泰 吳" userId="edec187994880fa9" providerId="LiveId" clId="{E2A5557F-A95F-4EA5-B1FC-EE7AACE7BE84}" dt="2022-07-25T00:40:45.116" v="1374" actId="14100"/>
          <ac:cxnSpMkLst>
            <pc:docMk/>
            <pc:sldMk cId="891518106" sldId="287"/>
            <ac:cxnSpMk id="38" creationId="{F1F6740E-1DB3-4121-84F2-11A51835C8A3}"/>
          </ac:cxnSpMkLst>
        </pc:cxnChg>
        <pc:cxnChg chg="mod">
          <ac:chgData name="任泰 吳" userId="edec187994880fa9" providerId="LiveId" clId="{E2A5557F-A95F-4EA5-B1FC-EE7AACE7BE84}" dt="2022-07-25T00:40:53.186" v="1376" actId="14100"/>
          <ac:cxnSpMkLst>
            <pc:docMk/>
            <pc:sldMk cId="891518106" sldId="287"/>
            <ac:cxnSpMk id="39" creationId="{4702CC8B-08CE-4D51-9BEB-C4BACDF3CE75}"/>
          </ac:cxnSpMkLst>
        </pc:cxnChg>
        <pc:cxnChg chg="mod">
          <ac:chgData name="任泰 吳" userId="edec187994880fa9" providerId="LiveId" clId="{E2A5557F-A95F-4EA5-B1FC-EE7AACE7BE84}" dt="2022-07-25T00:41:17.478" v="1382" actId="14100"/>
          <ac:cxnSpMkLst>
            <pc:docMk/>
            <pc:sldMk cId="891518106" sldId="287"/>
            <ac:cxnSpMk id="41" creationId="{E0D896BA-F9F8-4218-A6F2-A7749CC6C234}"/>
          </ac:cxnSpMkLst>
        </pc:cxnChg>
      </pc:sldChg>
      <pc:sldChg chg="addSp delSp modSp mod modClrScheme chgLayout">
        <pc:chgData name="任泰 吳" userId="edec187994880fa9" providerId="LiveId" clId="{E2A5557F-A95F-4EA5-B1FC-EE7AACE7BE84}" dt="2022-07-26T08:25:12.284" v="2778" actId="20577"/>
        <pc:sldMkLst>
          <pc:docMk/>
          <pc:sldMk cId="1340941568" sldId="288"/>
        </pc:sldMkLst>
        <pc:spChg chg="mod ord">
          <ac:chgData name="任泰 吳" userId="edec187994880fa9" providerId="LiveId" clId="{E2A5557F-A95F-4EA5-B1FC-EE7AACE7BE84}" dt="2022-07-26T06:54:20.247" v="2568" actId="700"/>
          <ac:spMkLst>
            <pc:docMk/>
            <pc:sldMk cId="1340941568" sldId="288"/>
            <ac:spMk id="2" creationId="{84E056D1-6B4A-4AE2-AAC1-DE6ACA01674C}"/>
          </ac:spMkLst>
        </pc:spChg>
        <pc:spChg chg="del mod ord">
          <ac:chgData name="任泰 吳" userId="edec187994880fa9" providerId="LiveId" clId="{E2A5557F-A95F-4EA5-B1FC-EE7AACE7BE84}" dt="2022-07-21T06:58:53.334" v="1200" actId="22"/>
          <ac:spMkLst>
            <pc:docMk/>
            <pc:sldMk cId="1340941568" sldId="288"/>
            <ac:spMk id="3" creationId="{994FFB12-EBE8-45EE-9D27-293E4BFA12DC}"/>
          </ac:spMkLst>
        </pc:spChg>
        <pc:spChg chg="add del mod ord">
          <ac:chgData name="任泰 吳" userId="edec187994880fa9" providerId="LiveId" clId="{E2A5557F-A95F-4EA5-B1FC-EE7AACE7BE84}" dt="2022-07-26T06:56:06.737" v="2586" actId="21"/>
          <ac:spMkLst>
            <pc:docMk/>
            <pc:sldMk cId="1340941568" sldId="288"/>
            <ac:spMk id="4" creationId="{8C0B7695-4D9B-4945-A4AC-0DE6BB3A54A1}"/>
          </ac:spMkLst>
        </pc:spChg>
        <pc:spChg chg="add mod ord">
          <ac:chgData name="任泰 吳" userId="edec187994880fa9" providerId="LiveId" clId="{E2A5557F-A95F-4EA5-B1FC-EE7AACE7BE84}" dt="2022-07-26T08:25:12.284" v="2778" actId="20577"/>
          <ac:spMkLst>
            <pc:docMk/>
            <pc:sldMk cId="1340941568" sldId="288"/>
            <ac:spMk id="5" creationId="{457CFD72-DEFE-46EA-8177-18E2C78F0992}"/>
          </ac:spMkLst>
        </pc:spChg>
        <pc:spChg chg="add del mod">
          <ac:chgData name="任泰 吳" userId="edec187994880fa9" providerId="LiveId" clId="{E2A5557F-A95F-4EA5-B1FC-EE7AACE7BE84}" dt="2022-07-25T00:57:55.745" v="1384" actId="22"/>
          <ac:spMkLst>
            <pc:docMk/>
            <pc:sldMk cId="1340941568" sldId="288"/>
            <ac:spMk id="6" creationId="{2321FA55-72F5-4283-AD31-0EA888136672}"/>
          </ac:spMkLst>
        </pc:spChg>
        <pc:spChg chg="add del mod ord">
          <ac:chgData name="任泰 吳" userId="edec187994880fa9" providerId="LiveId" clId="{E2A5557F-A95F-4EA5-B1FC-EE7AACE7BE84}" dt="2022-07-26T06:54:20.247" v="2568" actId="700"/>
          <ac:spMkLst>
            <pc:docMk/>
            <pc:sldMk cId="1340941568" sldId="288"/>
            <ac:spMk id="6" creationId="{24408F22-8DF8-4954-B03B-4153E676F33C}"/>
          </ac:spMkLst>
        </pc:spChg>
        <pc:spChg chg="add del mod ord">
          <ac:chgData name="任泰 吳" userId="edec187994880fa9" providerId="LiveId" clId="{E2A5557F-A95F-4EA5-B1FC-EE7AACE7BE84}" dt="2022-07-21T07:01:42.368" v="1217" actId="22"/>
          <ac:spMkLst>
            <pc:docMk/>
            <pc:sldMk cId="1340941568" sldId="288"/>
            <ac:spMk id="6" creationId="{BBDB277A-EBCB-4681-8405-868B1FCED13C}"/>
          </ac:spMkLst>
        </pc:spChg>
        <pc:spChg chg="add del mod">
          <ac:chgData name="任泰 吳" userId="edec187994880fa9" providerId="LiveId" clId="{E2A5557F-A95F-4EA5-B1FC-EE7AACE7BE84}" dt="2022-07-26T06:54:20.247" v="2568" actId="700"/>
          <ac:spMkLst>
            <pc:docMk/>
            <pc:sldMk cId="1340941568" sldId="288"/>
            <ac:spMk id="8" creationId="{DF3E295B-F5A7-4A6B-92D5-FC713FFEBDBD}"/>
          </ac:spMkLst>
        </pc:spChg>
        <pc:spChg chg="add del mod">
          <ac:chgData name="任泰 吳" userId="edec187994880fa9" providerId="LiveId" clId="{E2A5557F-A95F-4EA5-B1FC-EE7AACE7BE84}" dt="2022-07-26T06:56:21.827" v="2589"/>
          <ac:spMkLst>
            <pc:docMk/>
            <pc:sldMk cId="1340941568" sldId="288"/>
            <ac:spMk id="13" creationId="{255F5F6E-8E36-4829-A565-4E32CB631DA4}"/>
          </ac:spMkLst>
        </pc:spChg>
        <pc:spChg chg="add del mod">
          <ac:chgData name="任泰 吳" userId="edec187994880fa9" providerId="LiveId" clId="{E2A5557F-A95F-4EA5-B1FC-EE7AACE7BE84}" dt="2022-07-21T07:03:56.659" v="1225" actId="22"/>
          <ac:spMkLst>
            <pc:docMk/>
            <pc:sldMk cId="1340941568" sldId="288"/>
            <ac:spMk id="15" creationId="{0EF3C731-4939-4BBC-AF98-CFA65C8D1CF9}"/>
          </ac:spMkLst>
        </pc:spChg>
        <pc:spChg chg="add del mod">
          <ac:chgData name="任泰 吳" userId="edec187994880fa9" providerId="LiveId" clId="{E2A5557F-A95F-4EA5-B1FC-EE7AACE7BE84}" dt="2022-07-26T06:57:36.257" v="2614" actId="21"/>
          <ac:spMkLst>
            <pc:docMk/>
            <pc:sldMk cId="1340941568" sldId="288"/>
            <ac:spMk id="16" creationId="{EB774B73-2019-4BD2-831C-4D2C83AA9AEA}"/>
          </ac:spMkLst>
        </pc:spChg>
        <pc:picChg chg="add del mod ord">
          <ac:chgData name="任泰 吳" userId="edec187994880fa9" providerId="LiveId" clId="{E2A5557F-A95F-4EA5-B1FC-EE7AACE7BE84}" dt="2022-07-25T00:48:00.440" v="1383" actId="478"/>
          <ac:picMkLst>
            <pc:docMk/>
            <pc:sldMk cId="1340941568" sldId="288"/>
            <ac:picMk id="8" creationId="{F4EB6D02-177A-4D6B-8E10-A6C087CC883E}"/>
          </ac:picMkLst>
        </pc:picChg>
        <pc:picChg chg="add del mod ord">
          <ac:chgData name="任泰 吳" userId="edec187994880fa9" providerId="LiveId" clId="{E2A5557F-A95F-4EA5-B1FC-EE7AACE7BE84}" dt="2022-07-26T06:54:08.618" v="2564" actId="21"/>
          <ac:picMkLst>
            <pc:docMk/>
            <pc:sldMk cId="1340941568" sldId="288"/>
            <ac:picMk id="9" creationId="{9217FBAE-9127-4541-B3A8-47FEBB0CEFF3}"/>
          </ac:picMkLst>
        </pc:picChg>
        <pc:picChg chg="del">
          <ac:chgData name="任泰 吳" userId="edec187994880fa9" providerId="LiveId" clId="{E2A5557F-A95F-4EA5-B1FC-EE7AACE7BE84}" dt="2022-07-21T06:31:54.503" v="1115" actId="478"/>
          <ac:picMkLst>
            <pc:docMk/>
            <pc:sldMk cId="1340941568" sldId="288"/>
            <ac:picMk id="10" creationId="{496747A9-4D24-4EAC-8324-5B56F01584DA}"/>
          </ac:picMkLst>
        </pc:picChg>
        <pc:picChg chg="add del mod ord">
          <ac:chgData name="任泰 吳" userId="edec187994880fa9" providerId="LiveId" clId="{E2A5557F-A95F-4EA5-B1FC-EE7AACE7BE84}" dt="2022-07-21T07:01:39.410" v="1216" actId="22"/>
          <ac:picMkLst>
            <pc:docMk/>
            <pc:sldMk cId="1340941568" sldId="288"/>
            <ac:picMk id="10" creationId="{D68B7041-07E6-433F-8962-85EB1D36318C}"/>
          </ac:picMkLst>
        </pc:picChg>
        <pc:picChg chg="add del mod">
          <ac:chgData name="任泰 吳" userId="edec187994880fa9" providerId="LiveId" clId="{E2A5557F-A95F-4EA5-B1FC-EE7AACE7BE84}" dt="2022-07-26T06:54:40.247" v="2573" actId="21"/>
          <ac:picMkLst>
            <pc:docMk/>
            <pc:sldMk cId="1340941568" sldId="288"/>
            <ac:picMk id="11" creationId="{77528AD3-7411-4FF1-8549-801D2EA723FD}"/>
          </ac:picMkLst>
        </pc:picChg>
        <pc:picChg chg="add mod">
          <ac:chgData name="任泰 吳" userId="edec187994880fa9" providerId="LiveId" clId="{E2A5557F-A95F-4EA5-B1FC-EE7AACE7BE84}" dt="2022-07-21T07:01:15.127" v="1208" actId="571"/>
          <ac:picMkLst>
            <pc:docMk/>
            <pc:sldMk cId="1340941568" sldId="288"/>
            <ac:picMk id="11" creationId="{8436532E-9774-42EA-9088-D5CF04D69A23}"/>
          </ac:picMkLst>
        </pc:picChg>
        <pc:picChg chg="add del mod">
          <ac:chgData name="任泰 吳" userId="edec187994880fa9" providerId="LiveId" clId="{E2A5557F-A95F-4EA5-B1FC-EE7AACE7BE84}" dt="2022-07-26T06:56:20.637" v="2588" actId="21"/>
          <ac:picMkLst>
            <pc:docMk/>
            <pc:sldMk cId="1340941568" sldId="288"/>
            <ac:picMk id="12" creationId="{D280C117-0F38-4D62-AC60-8ADE8A23705A}"/>
          </ac:picMkLst>
        </pc:picChg>
        <pc:picChg chg="add del mod ord">
          <ac:chgData name="任泰 吳" userId="edec187994880fa9" providerId="LiveId" clId="{E2A5557F-A95F-4EA5-B1FC-EE7AACE7BE84}" dt="2022-07-21T07:03:55.085" v="1224" actId="478"/>
          <ac:picMkLst>
            <pc:docMk/>
            <pc:sldMk cId="1340941568" sldId="288"/>
            <ac:picMk id="13" creationId="{9B10528E-1A74-43E6-925F-A6B3FDDC6F82}"/>
          </ac:picMkLst>
        </pc:picChg>
        <pc:picChg chg="add del mod">
          <ac:chgData name="任泰 吳" userId="edec187994880fa9" providerId="LiveId" clId="{E2A5557F-A95F-4EA5-B1FC-EE7AACE7BE84}" dt="2022-07-26T06:58:04.337" v="2618" actId="1076"/>
          <ac:picMkLst>
            <pc:docMk/>
            <pc:sldMk cId="1340941568" sldId="288"/>
            <ac:picMk id="15" creationId="{BC310357-290E-4F2B-BCEF-FDFA13030DF1}"/>
          </ac:picMkLst>
        </pc:picChg>
        <pc:picChg chg="add del mod ord">
          <ac:chgData name="任泰 吳" userId="edec187994880fa9" providerId="LiveId" clId="{E2A5557F-A95F-4EA5-B1FC-EE7AACE7BE84}" dt="2022-07-26T06:54:16.918" v="2567" actId="21"/>
          <ac:picMkLst>
            <pc:docMk/>
            <pc:sldMk cId="1340941568" sldId="288"/>
            <ac:picMk id="17" creationId="{A80DE4EE-D9EB-45C5-84AE-0ED07F3F3CF6}"/>
          </ac:picMkLst>
        </pc:picChg>
      </pc:sldChg>
      <pc:sldChg chg="modSp mod">
        <pc:chgData name="任泰 吳" userId="edec187994880fa9" providerId="LiveId" clId="{E2A5557F-A95F-4EA5-B1FC-EE7AACE7BE84}" dt="2022-07-21T06:13:37.826" v="483" actId="404"/>
        <pc:sldMkLst>
          <pc:docMk/>
          <pc:sldMk cId="1686007220" sldId="290"/>
        </pc:sldMkLst>
        <pc:spChg chg="mod">
          <ac:chgData name="任泰 吳" userId="edec187994880fa9" providerId="LiveId" clId="{E2A5557F-A95F-4EA5-B1FC-EE7AACE7BE84}" dt="2022-07-21T06:13:37.826" v="483" actId="404"/>
          <ac:spMkLst>
            <pc:docMk/>
            <pc:sldMk cId="1686007220" sldId="290"/>
            <ac:spMk id="4" creationId="{6265928E-17BD-4C58-9BEE-E6B137B46787}"/>
          </ac:spMkLst>
        </pc:spChg>
      </pc:sldChg>
      <pc:sldChg chg="modSp mod">
        <pc:chgData name="任泰 吳" userId="edec187994880fa9" providerId="LiveId" clId="{E2A5557F-A95F-4EA5-B1FC-EE7AACE7BE84}" dt="2022-07-21T06:13:41.574" v="484" actId="404"/>
        <pc:sldMkLst>
          <pc:docMk/>
          <pc:sldMk cId="2520502302" sldId="291"/>
        </pc:sldMkLst>
        <pc:spChg chg="mod">
          <ac:chgData name="任泰 吳" userId="edec187994880fa9" providerId="LiveId" clId="{E2A5557F-A95F-4EA5-B1FC-EE7AACE7BE84}" dt="2022-07-21T06:13:41.574" v="484" actId="404"/>
          <ac:spMkLst>
            <pc:docMk/>
            <pc:sldMk cId="2520502302" sldId="291"/>
            <ac:spMk id="3" creationId="{A0F3EBAF-8767-46F4-B27B-E81A62107CE4}"/>
          </ac:spMkLst>
        </pc:spChg>
      </pc:sldChg>
      <pc:sldChg chg="modSp mod">
        <pc:chgData name="任泰 吳" userId="edec187994880fa9" providerId="LiveId" clId="{E2A5557F-A95F-4EA5-B1FC-EE7AACE7BE84}" dt="2022-07-26T06:06:38.428" v="2456" actId="1076"/>
        <pc:sldMkLst>
          <pc:docMk/>
          <pc:sldMk cId="1360076910" sldId="293"/>
        </pc:sldMkLst>
        <pc:spChg chg="mod">
          <ac:chgData name="任泰 吳" userId="edec187994880fa9" providerId="LiveId" clId="{E2A5557F-A95F-4EA5-B1FC-EE7AACE7BE84}" dt="2022-07-26T06:03:55.760" v="2454" actId="115"/>
          <ac:spMkLst>
            <pc:docMk/>
            <pc:sldMk cId="1360076910" sldId="293"/>
            <ac:spMk id="6" creationId="{215A9EEB-B943-418E-8EA5-3CF2A3619495}"/>
          </ac:spMkLst>
        </pc:spChg>
        <pc:spChg chg="mod">
          <ac:chgData name="任泰 吳" userId="edec187994880fa9" providerId="LiveId" clId="{E2A5557F-A95F-4EA5-B1FC-EE7AACE7BE84}" dt="2022-07-26T06:06:38.428" v="2456" actId="1076"/>
          <ac:spMkLst>
            <pc:docMk/>
            <pc:sldMk cId="1360076910" sldId="293"/>
            <ac:spMk id="11" creationId="{39BDBDB2-664B-4693-8A11-AE7446905153}"/>
          </ac:spMkLst>
        </pc:spChg>
      </pc:sldChg>
      <pc:sldChg chg="modSp mod">
        <pc:chgData name="任泰 吳" userId="edec187994880fa9" providerId="LiveId" clId="{E2A5557F-A95F-4EA5-B1FC-EE7AACE7BE84}" dt="2022-07-25T01:56:35.276" v="1594" actId="20577"/>
        <pc:sldMkLst>
          <pc:docMk/>
          <pc:sldMk cId="3488436249" sldId="296"/>
        </pc:sldMkLst>
        <pc:spChg chg="mod">
          <ac:chgData name="任泰 吳" userId="edec187994880fa9" providerId="LiveId" clId="{E2A5557F-A95F-4EA5-B1FC-EE7AACE7BE84}" dt="2022-07-25T01:56:35.276" v="1594" actId="20577"/>
          <ac:spMkLst>
            <pc:docMk/>
            <pc:sldMk cId="3488436249" sldId="296"/>
            <ac:spMk id="7" creationId="{5AE288C9-B086-418B-A0A5-7FECED31924D}"/>
          </ac:spMkLst>
        </pc:spChg>
      </pc:sldChg>
      <pc:sldChg chg="addSp delSp modSp mod">
        <pc:chgData name="任泰 吳" userId="edec187994880fa9" providerId="LiveId" clId="{E2A5557F-A95F-4EA5-B1FC-EE7AACE7BE84}" dt="2022-07-25T01:56:42.851" v="1598" actId="20577"/>
        <pc:sldMkLst>
          <pc:docMk/>
          <pc:sldMk cId="78028095" sldId="297"/>
        </pc:sldMkLst>
        <pc:spChg chg="add del mod">
          <ac:chgData name="任泰 吳" userId="edec187994880fa9" providerId="LiveId" clId="{E2A5557F-A95F-4EA5-B1FC-EE7AACE7BE84}" dt="2022-07-21T07:46:35.936" v="1244" actId="22"/>
          <ac:spMkLst>
            <pc:docMk/>
            <pc:sldMk cId="78028095" sldId="297"/>
            <ac:spMk id="3" creationId="{FFA3C404-8B0D-4FC7-A2EC-15B197D1F7A0}"/>
          </ac:spMkLst>
        </pc:spChg>
        <pc:spChg chg="mod">
          <ac:chgData name="任泰 吳" userId="edec187994880fa9" providerId="LiveId" clId="{E2A5557F-A95F-4EA5-B1FC-EE7AACE7BE84}" dt="2022-07-25T01:56:42.851" v="1598" actId="20577"/>
          <ac:spMkLst>
            <pc:docMk/>
            <pc:sldMk cId="78028095" sldId="297"/>
            <ac:spMk id="4" creationId="{C18DD7B3-D9B5-4E89-9FC5-0E585A0A921D}"/>
          </ac:spMkLst>
        </pc:spChg>
        <pc:picChg chg="add mod ord modCrop">
          <ac:chgData name="任泰 吳" userId="edec187994880fa9" providerId="LiveId" clId="{E2A5557F-A95F-4EA5-B1FC-EE7AACE7BE84}" dt="2022-07-21T07:46:50.788" v="1249" actId="14100"/>
          <ac:picMkLst>
            <pc:docMk/>
            <pc:sldMk cId="78028095" sldId="297"/>
            <ac:picMk id="8" creationId="{3D68D18B-4BEA-4A3E-8AF9-3691EA74C063}"/>
          </ac:picMkLst>
        </pc:picChg>
        <pc:picChg chg="del">
          <ac:chgData name="任泰 吳" userId="edec187994880fa9" providerId="LiveId" clId="{E2A5557F-A95F-4EA5-B1FC-EE7AACE7BE84}" dt="2022-07-21T07:46:34.827" v="1243" actId="478"/>
          <ac:picMkLst>
            <pc:docMk/>
            <pc:sldMk cId="78028095" sldId="297"/>
            <ac:picMk id="14" creationId="{1323FC4F-7140-42DF-8DFD-8B647CE147CF}"/>
          </ac:picMkLst>
        </pc:picChg>
      </pc:sldChg>
      <pc:sldChg chg="ord">
        <pc:chgData name="任泰 吳" userId="edec187994880fa9" providerId="LiveId" clId="{E2A5557F-A95F-4EA5-B1FC-EE7AACE7BE84}" dt="2022-07-20T07:57:07.498" v="78"/>
        <pc:sldMkLst>
          <pc:docMk/>
          <pc:sldMk cId="2908384567" sldId="298"/>
        </pc:sldMkLst>
      </pc:sldChg>
      <pc:sldChg chg="addSp modSp mod">
        <pc:chgData name="任泰 吳" userId="edec187994880fa9" providerId="LiveId" clId="{E2A5557F-A95F-4EA5-B1FC-EE7AACE7BE84}" dt="2022-07-26T06:31:24.423" v="2542" actId="1076"/>
        <pc:sldMkLst>
          <pc:docMk/>
          <pc:sldMk cId="3635071088" sldId="301"/>
        </pc:sldMkLst>
        <pc:spChg chg="mod">
          <ac:chgData name="任泰 吳" userId="edec187994880fa9" providerId="LiveId" clId="{E2A5557F-A95F-4EA5-B1FC-EE7AACE7BE84}" dt="2022-07-26T06:17:58.466" v="2501" actId="20577"/>
          <ac:spMkLst>
            <pc:docMk/>
            <pc:sldMk cId="3635071088" sldId="301"/>
            <ac:spMk id="5" creationId="{D646EF4D-731C-4936-A619-02294157C86B}"/>
          </ac:spMkLst>
        </pc:spChg>
        <pc:picChg chg="add mod">
          <ac:chgData name="任泰 吳" userId="edec187994880fa9" providerId="LiveId" clId="{E2A5557F-A95F-4EA5-B1FC-EE7AACE7BE84}" dt="2022-07-26T06:30:35.740" v="2539" actId="1076"/>
          <ac:picMkLst>
            <pc:docMk/>
            <pc:sldMk cId="3635071088" sldId="301"/>
            <ac:picMk id="4" creationId="{9A2AF444-16A1-47AD-8B6E-B13B7D3643D0}"/>
          </ac:picMkLst>
        </pc:picChg>
        <pc:picChg chg="add mod">
          <ac:chgData name="任泰 吳" userId="edec187994880fa9" providerId="LiveId" clId="{E2A5557F-A95F-4EA5-B1FC-EE7AACE7BE84}" dt="2022-07-26T06:31:24.423" v="2542" actId="1076"/>
          <ac:picMkLst>
            <pc:docMk/>
            <pc:sldMk cId="3635071088" sldId="301"/>
            <ac:picMk id="7" creationId="{9296076E-C370-4168-A69C-39D51489FF0C}"/>
          </ac:picMkLst>
        </pc:picChg>
      </pc:sldChg>
      <pc:sldChg chg="modSp mod">
        <pc:chgData name="任泰 吳" userId="edec187994880fa9" providerId="LiveId" clId="{E2A5557F-A95F-4EA5-B1FC-EE7AACE7BE84}" dt="2022-07-25T01:01:41.379" v="1576" actId="20577"/>
        <pc:sldMkLst>
          <pc:docMk/>
          <pc:sldMk cId="1776982656" sldId="305"/>
        </pc:sldMkLst>
        <pc:spChg chg="mod">
          <ac:chgData name="任泰 吳" userId="edec187994880fa9" providerId="LiveId" clId="{E2A5557F-A95F-4EA5-B1FC-EE7AACE7BE84}" dt="2022-07-25T01:01:41.379" v="1576" actId="20577"/>
          <ac:spMkLst>
            <pc:docMk/>
            <pc:sldMk cId="1776982656" sldId="305"/>
            <ac:spMk id="3" creationId="{6C30BF10-ECBC-4B03-ABA4-AFE896D2ED58}"/>
          </ac:spMkLst>
        </pc:spChg>
      </pc:sldChg>
      <pc:sldChg chg="modSp mod">
        <pc:chgData name="任泰 吳" userId="edec187994880fa9" providerId="LiveId" clId="{E2A5557F-A95F-4EA5-B1FC-EE7AACE7BE84}" dt="2022-07-21T06:13:31.776" v="482" actId="404"/>
        <pc:sldMkLst>
          <pc:docMk/>
          <pc:sldMk cId="1812213401" sldId="306"/>
        </pc:sldMkLst>
        <pc:spChg chg="mod">
          <ac:chgData name="任泰 吳" userId="edec187994880fa9" providerId="LiveId" clId="{E2A5557F-A95F-4EA5-B1FC-EE7AACE7BE84}" dt="2022-07-21T06:13:31.776" v="482" actId="404"/>
          <ac:spMkLst>
            <pc:docMk/>
            <pc:sldMk cId="1812213401" sldId="306"/>
            <ac:spMk id="3" creationId="{11FFA685-C2AC-49F7-B15C-2A34488B503A}"/>
          </ac:spMkLst>
        </pc:spChg>
      </pc:sldChg>
      <pc:sldChg chg="modSp mod">
        <pc:chgData name="任泰 吳" userId="edec187994880fa9" providerId="LiveId" clId="{E2A5557F-A95F-4EA5-B1FC-EE7AACE7BE84}" dt="2022-07-20T06:38:35.643" v="72"/>
        <pc:sldMkLst>
          <pc:docMk/>
          <pc:sldMk cId="3826235296" sldId="307"/>
        </pc:sldMkLst>
        <pc:spChg chg="mod">
          <ac:chgData name="任泰 吳" userId="edec187994880fa9" providerId="LiveId" clId="{E2A5557F-A95F-4EA5-B1FC-EE7AACE7BE84}" dt="2022-07-20T06:38:35.643" v="72"/>
          <ac:spMkLst>
            <pc:docMk/>
            <pc:sldMk cId="3826235296" sldId="307"/>
            <ac:spMk id="2" creationId="{9E1C6662-CB2B-4893-A492-D9BBAFB2FD5F}"/>
          </ac:spMkLst>
        </pc:spChg>
      </pc:sldChg>
      <pc:sldChg chg="modSp mod">
        <pc:chgData name="任泰 吳" userId="edec187994880fa9" providerId="LiveId" clId="{E2A5557F-A95F-4EA5-B1FC-EE7AACE7BE84}" dt="2022-07-25T03:09:17.134" v="1732" actId="313"/>
        <pc:sldMkLst>
          <pc:docMk/>
          <pc:sldMk cId="3459385105" sldId="308"/>
        </pc:sldMkLst>
        <pc:spChg chg="mod">
          <ac:chgData name="任泰 吳" userId="edec187994880fa9" providerId="LiveId" clId="{E2A5557F-A95F-4EA5-B1FC-EE7AACE7BE84}" dt="2022-07-25T03:09:17.134" v="1732" actId="313"/>
          <ac:spMkLst>
            <pc:docMk/>
            <pc:sldMk cId="3459385105" sldId="308"/>
            <ac:spMk id="3" creationId="{A85F45C2-F23E-479B-86AB-4AF0A6C126FA}"/>
          </ac:spMkLst>
        </pc:spChg>
      </pc:sldChg>
      <pc:sldChg chg="modSp mod">
        <pc:chgData name="任泰 吳" userId="edec187994880fa9" providerId="LiveId" clId="{E2A5557F-A95F-4EA5-B1FC-EE7AACE7BE84}" dt="2022-07-21T07:39:59.723" v="1239" actId="404"/>
        <pc:sldMkLst>
          <pc:docMk/>
          <pc:sldMk cId="132617141" sldId="311"/>
        </pc:sldMkLst>
        <pc:spChg chg="mod">
          <ac:chgData name="任泰 吳" userId="edec187994880fa9" providerId="LiveId" clId="{E2A5557F-A95F-4EA5-B1FC-EE7AACE7BE84}" dt="2022-07-20T06:38:21.133" v="69" actId="20577"/>
          <ac:spMkLst>
            <pc:docMk/>
            <pc:sldMk cId="132617141" sldId="311"/>
            <ac:spMk id="2" creationId="{BD20D78F-6B04-47BC-A27C-BE6B705B2578}"/>
          </ac:spMkLst>
        </pc:spChg>
        <pc:spChg chg="mod">
          <ac:chgData name="任泰 吳" userId="edec187994880fa9" providerId="LiveId" clId="{E2A5557F-A95F-4EA5-B1FC-EE7AACE7BE84}" dt="2022-07-21T07:39:59.723" v="1239" actId="404"/>
          <ac:spMkLst>
            <pc:docMk/>
            <pc:sldMk cId="132617141" sldId="311"/>
            <ac:spMk id="3" creationId="{A8125050-F854-4B2F-8006-F28FE3396E06}"/>
          </ac:spMkLst>
        </pc:spChg>
      </pc:sldChg>
      <pc:sldChg chg="modSp mod">
        <pc:chgData name="任泰 吳" userId="edec187994880fa9" providerId="LiveId" clId="{E2A5557F-A95F-4EA5-B1FC-EE7AACE7BE84}" dt="2022-07-21T07:39:55.126" v="1238" actId="404"/>
        <pc:sldMkLst>
          <pc:docMk/>
          <pc:sldMk cId="3317530102" sldId="312"/>
        </pc:sldMkLst>
        <pc:spChg chg="mod">
          <ac:chgData name="任泰 吳" userId="edec187994880fa9" providerId="LiveId" clId="{E2A5557F-A95F-4EA5-B1FC-EE7AACE7BE84}" dt="2022-07-20T06:38:27.943" v="70"/>
          <ac:spMkLst>
            <pc:docMk/>
            <pc:sldMk cId="3317530102" sldId="312"/>
            <ac:spMk id="2" creationId="{BD20D78F-6B04-47BC-A27C-BE6B705B2578}"/>
          </ac:spMkLst>
        </pc:spChg>
        <pc:spChg chg="mod">
          <ac:chgData name="任泰 吳" userId="edec187994880fa9" providerId="LiveId" clId="{E2A5557F-A95F-4EA5-B1FC-EE7AACE7BE84}" dt="2022-07-21T07:39:55.126" v="1238" actId="404"/>
          <ac:spMkLst>
            <pc:docMk/>
            <pc:sldMk cId="3317530102" sldId="312"/>
            <ac:spMk id="3" creationId="{A8125050-F854-4B2F-8006-F28FE3396E06}"/>
          </ac:spMkLst>
        </pc:spChg>
      </pc:sldChg>
      <pc:sldChg chg="modSp mod">
        <pc:chgData name="任泰 吳" userId="edec187994880fa9" providerId="LiveId" clId="{E2A5557F-A95F-4EA5-B1FC-EE7AACE7BE84}" dt="2022-07-21T07:40:03.396" v="1240" actId="404"/>
        <pc:sldMkLst>
          <pc:docMk/>
          <pc:sldMk cId="1825308347" sldId="313"/>
        </pc:sldMkLst>
        <pc:spChg chg="mod">
          <ac:chgData name="任泰 吳" userId="edec187994880fa9" providerId="LiveId" clId="{E2A5557F-A95F-4EA5-B1FC-EE7AACE7BE84}" dt="2022-07-20T06:38:31.723" v="71"/>
          <ac:spMkLst>
            <pc:docMk/>
            <pc:sldMk cId="1825308347" sldId="313"/>
            <ac:spMk id="2" creationId="{5D13F439-ABBC-47F6-99C5-713F7B793383}"/>
          </ac:spMkLst>
        </pc:spChg>
        <pc:spChg chg="mod">
          <ac:chgData name="任泰 吳" userId="edec187994880fa9" providerId="LiveId" clId="{E2A5557F-A95F-4EA5-B1FC-EE7AACE7BE84}" dt="2022-07-21T07:40:03.396" v="1240" actId="404"/>
          <ac:spMkLst>
            <pc:docMk/>
            <pc:sldMk cId="1825308347" sldId="313"/>
            <ac:spMk id="3" creationId="{16A3B810-3CE3-4DD3-8061-062418176623}"/>
          </ac:spMkLst>
        </pc:spChg>
      </pc:sldChg>
      <pc:sldChg chg="addSp delSp modSp new mod">
        <pc:chgData name="任泰 吳" userId="edec187994880fa9" providerId="LiveId" clId="{E2A5557F-A95F-4EA5-B1FC-EE7AACE7BE84}" dt="2022-07-21T05:38:58.351" v="295" actId="20577"/>
        <pc:sldMkLst>
          <pc:docMk/>
          <pc:sldMk cId="3571982162" sldId="314"/>
        </pc:sldMkLst>
        <pc:spChg chg="mod">
          <ac:chgData name="任泰 吳" userId="edec187994880fa9" providerId="LiveId" clId="{E2A5557F-A95F-4EA5-B1FC-EE7AACE7BE84}" dt="2022-07-21T05:35:54.582" v="120"/>
          <ac:spMkLst>
            <pc:docMk/>
            <pc:sldMk cId="3571982162" sldId="314"/>
            <ac:spMk id="2" creationId="{91435E4C-8BA3-4BE4-8728-D5BDF7244E16}"/>
          </ac:spMkLst>
        </pc:spChg>
        <pc:spChg chg="mod">
          <ac:chgData name="任泰 吳" userId="edec187994880fa9" providerId="LiveId" clId="{E2A5557F-A95F-4EA5-B1FC-EE7AACE7BE84}" dt="2022-07-21T05:38:58.351" v="295" actId="20577"/>
          <ac:spMkLst>
            <pc:docMk/>
            <pc:sldMk cId="3571982162" sldId="314"/>
            <ac:spMk id="3" creationId="{D5F7623E-7B09-46F4-B328-7042286F0062}"/>
          </ac:spMkLst>
        </pc:spChg>
        <pc:spChg chg="add del mod">
          <ac:chgData name="任泰 吳" userId="edec187994880fa9" providerId="LiveId" clId="{E2A5557F-A95F-4EA5-B1FC-EE7AACE7BE84}" dt="2022-07-21T05:34:53.006" v="114" actId="22"/>
          <ac:spMkLst>
            <pc:docMk/>
            <pc:sldMk cId="3571982162" sldId="314"/>
            <ac:spMk id="4" creationId="{816480BE-0FDE-4332-8A05-AAA79A22F575}"/>
          </ac:spMkLst>
        </pc:spChg>
        <pc:picChg chg="add del mod ord">
          <ac:chgData name="任泰 吳" userId="edec187994880fa9" providerId="LiveId" clId="{E2A5557F-A95F-4EA5-B1FC-EE7AACE7BE84}" dt="2022-07-21T05:33:57.683" v="108" actId="22"/>
          <ac:picMkLst>
            <pc:docMk/>
            <pc:sldMk cId="3571982162" sldId="314"/>
            <ac:picMk id="6" creationId="{1DF7DECC-C1A3-4EE5-A366-C2473797246B}"/>
          </ac:picMkLst>
        </pc:picChg>
        <pc:picChg chg="add mod ord">
          <ac:chgData name="任泰 吳" userId="edec187994880fa9" providerId="LiveId" clId="{E2A5557F-A95F-4EA5-B1FC-EE7AACE7BE84}" dt="2022-07-21T05:34:53.006" v="114" actId="22"/>
          <ac:picMkLst>
            <pc:docMk/>
            <pc:sldMk cId="3571982162" sldId="314"/>
            <ac:picMk id="8" creationId="{5AFC664A-55D2-4ACB-B40A-FAC226AD28DA}"/>
          </ac:picMkLst>
        </pc:picChg>
      </pc:sldChg>
      <pc:sldChg chg="addSp delSp modSp add mod">
        <pc:chgData name="任泰 吳" userId="edec187994880fa9" providerId="LiveId" clId="{E2A5557F-A95F-4EA5-B1FC-EE7AACE7BE84}" dt="2022-07-21T05:40:40.357" v="426" actId="20577"/>
        <pc:sldMkLst>
          <pc:docMk/>
          <pc:sldMk cId="823413716" sldId="315"/>
        </pc:sldMkLst>
        <pc:spChg chg="mod">
          <ac:chgData name="任泰 吳" userId="edec187994880fa9" providerId="LiveId" clId="{E2A5557F-A95F-4EA5-B1FC-EE7AACE7BE84}" dt="2022-07-21T05:35:56.516" v="121"/>
          <ac:spMkLst>
            <pc:docMk/>
            <pc:sldMk cId="823413716" sldId="315"/>
            <ac:spMk id="2" creationId="{91435E4C-8BA3-4BE4-8728-D5BDF7244E16}"/>
          </ac:spMkLst>
        </pc:spChg>
        <pc:spChg chg="mod">
          <ac:chgData name="任泰 吳" userId="edec187994880fa9" providerId="LiveId" clId="{E2A5557F-A95F-4EA5-B1FC-EE7AACE7BE84}" dt="2022-07-21T05:40:40.357" v="426" actId="20577"/>
          <ac:spMkLst>
            <pc:docMk/>
            <pc:sldMk cId="823413716" sldId="315"/>
            <ac:spMk id="3" creationId="{D5F7623E-7B09-46F4-B328-7042286F0062}"/>
          </ac:spMkLst>
        </pc:spChg>
        <pc:spChg chg="del">
          <ac:chgData name="任泰 吳" userId="edec187994880fa9" providerId="LiveId" clId="{E2A5557F-A95F-4EA5-B1FC-EE7AACE7BE84}" dt="2022-07-21T05:35:08.725" v="115" actId="22"/>
          <ac:spMkLst>
            <pc:docMk/>
            <pc:sldMk cId="823413716" sldId="315"/>
            <ac:spMk id="4" creationId="{816480BE-0FDE-4332-8A05-AAA79A22F575}"/>
          </ac:spMkLst>
        </pc:spChg>
        <pc:picChg chg="add mod ord">
          <ac:chgData name="任泰 吳" userId="edec187994880fa9" providerId="LiveId" clId="{E2A5557F-A95F-4EA5-B1FC-EE7AACE7BE84}" dt="2022-07-21T05:35:08.725" v="115" actId="22"/>
          <ac:picMkLst>
            <pc:docMk/>
            <pc:sldMk cId="823413716" sldId="315"/>
            <ac:picMk id="6" creationId="{EF23BDE8-BFDC-4810-A63C-E25EC553A172}"/>
          </ac:picMkLst>
        </pc:picChg>
      </pc:sldChg>
      <pc:sldChg chg="addSp delSp modSp new del mod">
        <pc:chgData name="任泰 吳" userId="edec187994880fa9" providerId="LiveId" clId="{E2A5557F-A95F-4EA5-B1FC-EE7AACE7BE84}" dt="2022-07-21T05:33:55.055" v="106" actId="680"/>
        <pc:sldMkLst>
          <pc:docMk/>
          <pc:sldMk cId="1426278447" sldId="315"/>
        </pc:sldMkLst>
        <pc:spChg chg="mod">
          <ac:chgData name="任泰 吳" userId="edec187994880fa9" providerId="LiveId" clId="{E2A5557F-A95F-4EA5-B1FC-EE7AACE7BE84}" dt="2022-07-21T05:33:48.551" v="105" actId="14100"/>
          <ac:spMkLst>
            <pc:docMk/>
            <pc:sldMk cId="1426278447" sldId="315"/>
            <ac:spMk id="3" creationId="{7E58AD44-41A3-46E4-9CCD-7A0E1D88CF9E}"/>
          </ac:spMkLst>
        </pc:spChg>
        <pc:spChg chg="add del mod">
          <ac:chgData name="任泰 吳" userId="edec187994880fa9" providerId="LiveId" clId="{E2A5557F-A95F-4EA5-B1FC-EE7AACE7BE84}" dt="2022-07-21T05:33:48.067" v="104" actId="14100"/>
          <ac:spMkLst>
            <pc:docMk/>
            <pc:sldMk cId="1426278447" sldId="315"/>
            <ac:spMk id="4" creationId="{7FCFB006-DDBE-4A2A-9E43-FD149B039A50}"/>
          </ac:spMkLst>
        </pc:spChg>
        <pc:picChg chg="add del mod ord">
          <ac:chgData name="任泰 吳" userId="edec187994880fa9" providerId="LiveId" clId="{E2A5557F-A95F-4EA5-B1FC-EE7AACE7BE84}" dt="2022-07-21T05:33:47.517" v="103" actId="22"/>
          <ac:picMkLst>
            <pc:docMk/>
            <pc:sldMk cId="1426278447" sldId="315"/>
            <ac:picMk id="8" creationId="{4A76FBD6-8BAF-46C3-91F4-3EEF544798E0}"/>
          </ac:picMkLst>
        </pc:picChg>
      </pc:sldChg>
      <pc:sldChg chg="new del">
        <pc:chgData name="任泰 吳" userId="edec187994880fa9" providerId="LiveId" clId="{E2A5557F-A95F-4EA5-B1FC-EE7AACE7BE84}" dt="2022-07-21T05:59:56.047" v="430" actId="680"/>
        <pc:sldMkLst>
          <pc:docMk/>
          <pc:sldMk cId="667584968" sldId="316"/>
        </pc:sldMkLst>
      </pc:sldChg>
      <pc:sldChg chg="new del">
        <pc:chgData name="任泰 吳" userId="edec187994880fa9" providerId="LiveId" clId="{E2A5557F-A95F-4EA5-B1FC-EE7AACE7BE84}" dt="2022-07-21T06:00:25.180" v="441" actId="47"/>
        <pc:sldMkLst>
          <pc:docMk/>
          <pc:sldMk cId="1115537414" sldId="316"/>
        </pc:sldMkLst>
      </pc:sldChg>
      <pc:sldChg chg="add del">
        <pc:chgData name="任泰 吳" userId="edec187994880fa9" providerId="LiveId" clId="{E2A5557F-A95F-4EA5-B1FC-EE7AACE7BE84}" dt="2022-07-21T05:35:59.040" v="122" actId="47"/>
        <pc:sldMkLst>
          <pc:docMk/>
          <pc:sldMk cId="2141194838" sldId="316"/>
        </pc:sldMkLst>
      </pc:sldChg>
      <pc:sldChg chg="new del">
        <pc:chgData name="任泰 吳" userId="edec187994880fa9" providerId="LiveId" clId="{E2A5557F-A95F-4EA5-B1FC-EE7AACE7BE84}" dt="2022-07-21T05:59:49.606" v="428" actId="680"/>
        <pc:sldMkLst>
          <pc:docMk/>
          <pc:sldMk cId="4153401166" sldId="316"/>
        </pc:sldMkLst>
      </pc:sldChg>
      <pc:sldChg chg="addSp delSp modSp new mod">
        <pc:chgData name="任泰 吳" userId="edec187994880fa9" providerId="LiveId" clId="{E2A5557F-A95F-4EA5-B1FC-EE7AACE7BE84}" dt="2022-07-21T06:16:07.622" v="564" actId="20577"/>
        <pc:sldMkLst>
          <pc:docMk/>
          <pc:sldMk cId="894224341" sldId="317"/>
        </pc:sldMkLst>
        <pc:spChg chg="mod">
          <ac:chgData name="任泰 吳" userId="edec187994880fa9" providerId="LiveId" clId="{E2A5557F-A95F-4EA5-B1FC-EE7AACE7BE84}" dt="2022-07-21T06:14:36.006" v="485"/>
          <ac:spMkLst>
            <pc:docMk/>
            <pc:sldMk cId="894224341" sldId="317"/>
            <ac:spMk id="2" creationId="{79C55DE8-DDB6-4185-BBA8-87518637257B}"/>
          </ac:spMkLst>
        </pc:spChg>
        <pc:spChg chg="mod">
          <ac:chgData name="任泰 吳" userId="edec187994880fa9" providerId="LiveId" clId="{E2A5557F-A95F-4EA5-B1FC-EE7AACE7BE84}" dt="2022-07-21T06:16:07.622" v="564" actId="20577"/>
          <ac:spMkLst>
            <pc:docMk/>
            <pc:sldMk cId="894224341" sldId="317"/>
            <ac:spMk id="3" creationId="{E931543C-EE28-48B4-9093-3439FB2C6B00}"/>
          </ac:spMkLst>
        </pc:spChg>
        <pc:spChg chg="add del mod">
          <ac:chgData name="任泰 吳" userId="edec187994880fa9" providerId="LiveId" clId="{E2A5557F-A95F-4EA5-B1FC-EE7AACE7BE84}" dt="2022-07-21T06:10:11.039" v="460" actId="22"/>
          <ac:spMkLst>
            <pc:docMk/>
            <pc:sldMk cId="894224341" sldId="317"/>
            <ac:spMk id="4" creationId="{9E3E92E8-59B8-42E7-BB14-F90446CDADDF}"/>
          </ac:spMkLst>
        </pc:spChg>
        <pc:spChg chg="add del mod">
          <ac:chgData name="任泰 吳" userId="edec187994880fa9" providerId="LiveId" clId="{E2A5557F-A95F-4EA5-B1FC-EE7AACE7BE84}" dt="2022-07-21T06:02:04.981" v="456" actId="478"/>
          <ac:spMkLst>
            <pc:docMk/>
            <pc:sldMk cId="894224341" sldId="317"/>
            <ac:spMk id="10" creationId="{9B7D548D-C13B-4B9A-9D3B-806E1853479B}"/>
          </ac:spMkLst>
        </pc:spChg>
        <pc:picChg chg="add del mod ord">
          <ac:chgData name="任泰 吳" userId="edec187994880fa9" providerId="LiveId" clId="{E2A5557F-A95F-4EA5-B1FC-EE7AACE7BE84}" dt="2022-07-21T06:00:21.959" v="440" actId="22"/>
          <ac:picMkLst>
            <pc:docMk/>
            <pc:sldMk cId="894224341" sldId="317"/>
            <ac:picMk id="6" creationId="{0B3866D0-970F-4910-897B-C7ED83E5CA2A}"/>
          </ac:picMkLst>
        </pc:picChg>
        <pc:picChg chg="add del mod ord">
          <ac:chgData name="任泰 吳" userId="edec187994880fa9" providerId="LiveId" clId="{E2A5557F-A95F-4EA5-B1FC-EE7AACE7BE84}" dt="2022-07-21T06:02:07.204" v="459" actId="22"/>
          <ac:picMkLst>
            <pc:docMk/>
            <pc:sldMk cId="894224341" sldId="317"/>
            <ac:picMk id="8" creationId="{98F5FDD6-D4FB-4AA5-A089-69F75C73C570}"/>
          </ac:picMkLst>
        </pc:picChg>
        <pc:picChg chg="add mod ord">
          <ac:chgData name="任泰 吳" userId="edec187994880fa9" providerId="LiveId" clId="{E2A5557F-A95F-4EA5-B1FC-EE7AACE7BE84}" dt="2022-07-21T06:10:11.039" v="460" actId="22"/>
          <ac:picMkLst>
            <pc:docMk/>
            <pc:sldMk cId="894224341" sldId="317"/>
            <ac:picMk id="12" creationId="{0C11D68F-FD30-4C58-B6F1-F469FAFE2626}"/>
          </ac:picMkLst>
        </pc:picChg>
      </pc:sldChg>
      <pc:sldChg chg="add del">
        <pc:chgData name="任泰 吳" userId="edec187994880fa9" providerId="LiveId" clId="{E2A5557F-A95F-4EA5-B1FC-EE7AACE7BE84}" dt="2022-07-21T05:36:00.002" v="123" actId="47"/>
        <pc:sldMkLst>
          <pc:docMk/>
          <pc:sldMk cId="1288874462" sldId="317"/>
        </pc:sldMkLst>
      </pc:sldChg>
      <pc:sldChg chg="addSp delSp modSp add mod">
        <pc:chgData name="任泰 吳" userId="edec187994880fa9" providerId="LiveId" clId="{E2A5557F-A95F-4EA5-B1FC-EE7AACE7BE84}" dt="2022-07-21T06:17:54.855" v="684" actId="14"/>
        <pc:sldMkLst>
          <pc:docMk/>
          <pc:sldMk cId="4235937156" sldId="318"/>
        </pc:sldMkLst>
        <pc:spChg chg="mod">
          <ac:chgData name="任泰 吳" userId="edec187994880fa9" providerId="LiveId" clId="{E2A5557F-A95F-4EA5-B1FC-EE7AACE7BE84}" dt="2022-07-21T06:14:37.809" v="486"/>
          <ac:spMkLst>
            <pc:docMk/>
            <pc:sldMk cId="4235937156" sldId="318"/>
            <ac:spMk id="2" creationId="{79C55DE8-DDB6-4185-BBA8-87518637257B}"/>
          </ac:spMkLst>
        </pc:spChg>
        <pc:spChg chg="mod">
          <ac:chgData name="任泰 吳" userId="edec187994880fa9" providerId="LiveId" clId="{E2A5557F-A95F-4EA5-B1FC-EE7AACE7BE84}" dt="2022-07-21T06:17:54.855" v="684" actId="14"/>
          <ac:spMkLst>
            <pc:docMk/>
            <pc:sldMk cId="4235937156" sldId="318"/>
            <ac:spMk id="3" creationId="{E931543C-EE28-48B4-9093-3439FB2C6B00}"/>
          </ac:spMkLst>
        </pc:spChg>
        <pc:spChg chg="add del">
          <ac:chgData name="任泰 吳" userId="edec187994880fa9" providerId="LiveId" clId="{E2A5557F-A95F-4EA5-B1FC-EE7AACE7BE84}" dt="2022-07-21T06:10:45.840" v="461" actId="22"/>
          <ac:spMkLst>
            <pc:docMk/>
            <pc:sldMk cId="4235937156" sldId="318"/>
            <ac:spMk id="4" creationId="{9E3E92E8-59B8-42E7-BB14-F90446CDADDF}"/>
          </ac:spMkLst>
        </pc:spChg>
        <pc:picChg chg="add del mod ord">
          <ac:chgData name="任泰 吳" userId="edec187994880fa9" providerId="LiveId" clId="{E2A5557F-A95F-4EA5-B1FC-EE7AACE7BE84}" dt="2022-07-21T06:02:06.418" v="458" actId="22"/>
          <ac:picMkLst>
            <pc:docMk/>
            <pc:sldMk cId="4235937156" sldId="318"/>
            <ac:picMk id="6" creationId="{9CA0355A-C082-4FFF-ACDB-35429AADFC72}"/>
          </ac:picMkLst>
        </pc:picChg>
        <pc:picChg chg="add mod ord">
          <ac:chgData name="任泰 吳" userId="edec187994880fa9" providerId="LiveId" clId="{E2A5557F-A95F-4EA5-B1FC-EE7AACE7BE84}" dt="2022-07-21T06:10:45.840" v="461" actId="22"/>
          <ac:picMkLst>
            <pc:docMk/>
            <pc:sldMk cId="4235937156" sldId="318"/>
            <ac:picMk id="8" creationId="{27423D5D-8DB9-4839-BA33-FC1D681C1AAF}"/>
          </ac:picMkLst>
        </pc:picChg>
      </pc:sldChg>
      <pc:sldChg chg="addSp delSp modSp add mod">
        <pc:chgData name="任泰 吳" userId="edec187994880fa9" providerId="LiveId" clId="{E2A5557F-A95F-4EA5-B1FC-EE7AACE7BE84}" dt="2022-07-25T05:24:49.639" v="1839" actId="20577"/>
        <pc:sldMkLst>
          <pc:docMk/>
          <pc:sldMk cId="1123394592" sldId="319"/>
        </pc:sldMkLst>
        <pc:spChg chg="mod">
          <ac:chgData name="任泰 吳" userId="edec187994880fa9" providerId="LiveId" clId="{E2A5557F-A95F-4EA5-B1FC-EE7AACE7BE84}" dt="2022-07-21T06:14:39.675" v="487"/>
          <ac:spMkLst>
            <pc:docMk/>
            <pc:sldMk cId="1123394592" sldId="319"/>
            <ac:spMk id="2" creationId="{79C55DE8-DDB6-4185-BBA8-87518637257B}"/>
          </ac:spMkLst>
        </pc:spChg>
        <pc:spChg chg="mod">
          <ac:chgData name="任泰 吳" userId="edec187994880fa9" providerId="LiveId" clId="{E2A5557F-A95F-4EA5-B1FC-EE7AACE7BE84}" dt="2022-07-25T05:24:49.639" v="1839" actId="20577"/>
          <ac:spMkLst>
            <pc:docMk/>
            <pc:sldMk cId="1123394592" sldId="319"/>
            <ac:spMk id="3" creationId="{E931543C-EE28-48B4-9093-3439FB2C6B00}"/>
          </ac:spMkLst>
        </pc:spChg>
        <pc:spChg chg="del">
          <ac:chgData name="任泰 吳" userId="edec187994880fa9" providerId="LiveId" clId="{E2A5557F-A95F-4EA5-B1FC-EE7AACE7BE84}" dt="2022-07-21T06:11:45.143" v="462" actId="22"/>
          <ac:spMkLst>
            <pc:docMk/>
            <pc:sldMk cId="1123394592" sldId="319"/>
            <ac:spMk id="4" creationId="{9E3E92E8-59B8-42E7-BB14-F90446CDADDF}"/>
          </ac:spMkLst>
        </pc:spChg>
        <pc:picChg chg="add mod ord">
          <ac:chgData name="任泰 吳" userId="edec187994880fa9" providerId="LiveId" clId="{E2A5557F-A95F-4EA5-B1FC-EE7AACE7BE84}" dt="2022-07-21T06:11:45.143" v="462" actId="22"/>
          <ac:picMkLst>
            <pc:docMk/>
            <pc:sldMk cId="1123394592" sldId="319"/>
            <ac:picMk id="6" creationId="{4E149959-2115-4125-9D13-C6800AD506DC}"/>
          </ac:picMkLst>
        </pc:picChg>
      </pc:sldChg>
      <pc:sldChg chg="addSp delSp modSp add mod">
        <pc:chgData name="任泰 吳" userId="edec187994880fa9" providerId="LiveId" clId="{E2A5557F-A95F-4EA5-B1FC-EE7AACE7BE84}" dt="2022-07-25T02:23:16.095" v="1627" actId="20577"/>
        <pc:sldMkLst>
          <pc:docMk/>
          <pc:sldMk cId="25746743" sldId="320"/>
        </pc:sldMkLst>
        <pc:spChg chg="mod">
          <ac:chgData name="任泰 吳" userId="edec187994880fa9" providerId="LiveId" clId="{E2A5557F-A95F-4EA5-B1FC-EE7AACE7BE84}" dt="2022-07-25T02:23:16.095" v="1627" actId="20577"/>
          <ac:spMkLst>
            <pc:docMk/>
            <pc:sldMk cId="25746743" sldId="320"/>
            <ac:spMk id="7" creationId="{5AE288C9-B086-418B-A0A5-7FECED31924D}"/>
          </ac:spMkLst>
        </pc:spChg>
        <pc:picChg chg="del">
          <ac:chgData name="任泰 吳" userId="edec187994880fa9" providerId="LiveId" clId="{E2A5557F-A95F-4EA5-B1FC-EE7AACE7BE84}" dt="2022-07-25T01:56:50.381" v="1600" actId="478"/>
          <ac:picMkLst>
            <pc:docMk/>
            <pc:sldMk cId="25746743" sldId="320"/>
            <ac:picMk id="3" creationId="{735AAD3A-8EBA-4243-B732-4A97C4A6A361}"/>
          </ac:picMkLst>
        </pc:picChg>
        <pc:picChg chg="add mod">
          <ac:chgData name="任泰 吳" userId="edec187994880fa9" providerId="LiveId" clId="{E2A5557F-A95F-4EA5-B1FC-EE7AACE7BE84}" dt="2022-07-25T01:57:29.474" v="1603" actId="1076"/>
          <ac:picMkLst>
            <pc:docMk/>
            <pc:sldMk cId="25746743" sldId="320"/>
            <ac:picMk id="4" creationId="{2B5EA5EF-25FA-4583-B535-810AD55E5849}"/>
          </ac:picMkLst>
        </pc:picChg>
      </pc:sldChg>
      <pc:sldChg chg="add del">
        <pc:chgData name="任泰 吳" userId="edec187994880fa9" providerId="LiveId" clId="{E2A5557F-A95F-4EA5-B1FC-EE7AACE7BE84}" dt="2022-07-21T06:14:44.039" v="488" actId="47"/>
        <pc:sldMkLst>
          <pc:docMk/>
          <pc:sldMk cId="2336174971" sldId="320"/>
        </pc:sldMkLst>
      </pc:sldChg>
      <pc:sldChg chg="add del">
        <pc:chgData name="任泰 吳" userId="edec187994880fa9" providerId="LiveId" clId="{E2A5557F-A95F-4EA5-B1FC-EE7AACE7BE84}" dt="2022-07-21T06:14:44.473" v="489" actId="47"/>
        <pc:sldMkLst>
          <pc:docMk/>
          <pc:sldMk cId="1514487033" sldId="321"/>
        </pc:sldMkLst>
      </pc:sldChg>
      <pc:sldChg chg="addSp delSp modSp add mod">
        <pc:chgData name="任泰 吳" userId="edec187994880fa9" providerId="LiveId" clId="{E2A5557F-A95F-4EA5-B1FC-EE7AACE7BE84}" dt="2022-07-25T02:23:47.209" v="1634" actId="14100"/>
        <pc:sldMkLst>
          <pc:docMk/>
          <pc:sldMk cId="3419099300" sldId="321"/>
        </pc:sldMkLst>
        <pc:spChg chg="add del mod">
          <ac:chgData name="任泰 吳" userId="edec187994880fa9" providerId="LiveId" clId="{E2A5557F-A95F-4EA5-B1FC-EE7AACE7BE84}" dt="2022-07-25T01:57:36.764" v="1605" actId="478"/>
          <ac:spMkLst>
            <pc:docMk/>
            <pc:sldMk cId="3419099300" sldId="321"/>
            <ac:spMk id="3" creationId="{8D74CD8D-D5D0-4B94-82C0-19C478C58786}"/>
          </ac:spMkLst>
        </pc:spChg>
        <pc:spChg chg="mod">
          <ac:chgData name="任泰 吳" userId="edec187994880fa9" providerId="LiveId" clId="{E2A5557F-A95F-4EA5-B1FC-EE7AACE7BE84}" dt="2022-07-25T02:23:21.606" v="1632" actId="20577"/>
          <ac:spMkLst>
            <pc:docMk/>
            <pc:sldMk cId="3419099300" sldId="321"/>
            <ac:spMk id="4" creationId="{C18DD7B3-D9B5-4E89-9FC5-0E585A0A921D}"/>
          </ac:spMkLst>
        </pc:spChg>
        <pc:spChg chg="add del mod">
          <ac:chgData name="任泰 吳" userId="edec187994880fa9" providerId="LiveId" clId="{E2A5557F-A95F-4EA5-B1FC-EE7AACE7BE84}" dt="2022-07-25T01:58:11.114" v="1607" actId="22"/>
          <ac:spMkLst>
            <pc:docMk/>
            <pc:sldMk cId="3419099300" sldId="321"/>
            <ac:spMk id="9" creationId="{2D81A736-725F-4CB7-A32F-FC0352F13087}"/>
          </ac:spMkLst>
        </pc:spChg>
        <pc:spChg chg="add del mod">
          <ac:chgData name="任泰 吳" userId="edec187994880fa9" providerId="LiveId" clId="{E2A5557F-A95F-4EA5-B1FC-EE7AACE7BE84}" dt="2022-07-25T01:58:48.645" v="1610" actId="22"/>
          <ac:spMkLst>
            <pc:docMk/>
            <pc:sldMk cId="3419099300" sldId="321"/>
            <ac:spMk id="14" creationId="{E88DA5C0-672D-4EE4-AA5E-134D176E75D8}"/>
          </ac:spMkLst>
        </pc:spChg>
        <pc:spChg chg="add del mod">
          <ac:chgData name="任泰 吳" userId="edec187994880fa9" providerId="LiveId" clId="{E2A5557F-A95F-4EA5-B1FC-EE7AACE7BE84}" dt="2022-07-25T02:22:21.340" v="1617" actId="22"/>
          <ac:spMkLst>
            <pc:docMk/>
            <pc:sldMk cId="3419099300" sldId="321"/>
            <ac:spMk id="18" creationId="{AFF3505A-3A7A-4C7B-BBC3-FFC43609A4C5}"/>
          </ac:spMkLst>
        </pc:spChg>
        <pc:spChg chg="add del mod">
          <ac:chgData name="任泰 吳" userId="edec187994880fa9" providerId="LiveId" clId="{E2A5557F-A95F-4EA5-B1FC-EE7AACE7BE84}" dt="2022-07-25T02:22:58.549" v="1620" actId="22"/>
          <ac:spMkLst>
            <pc:docMk/>
            <pc:sldMk cId="3419099300" sldId="321"/>
            <ac:spMk id="22" creationId="{F1FFC428-AA8D-4BEE-B95A-30DD09BA8DEC}"/>
          </ac:spMkLst>
        </pc:spChg>
        <pc:picChg chg="add del">
          <ac:chgData name="任泰 吳" userId="edec187994880fa9" providerId="LiveId" clId="{E2A5557F-A95F-4EA5-B1FC-EE7AACE7BE84}" dt="2022-07-25T01:58:09.690" v="1606" actId="478"/>
          <ac:picMkLst>
            <pc:docMk/>
            <pc:sldMk cId="3419099300" sldId="321"/>
            <ac:picMk id="8" creationId="{3D68D18B-4BEA-4A3E-8AF9-3691EA74C063}"/>
          </ac:picMkLst>
        </pc:picChg>
        <pc:picChg chg="del">
          <ac:chgData name="任泰 吳" userId="edec187994880fa9" providerId="LiveId" clId="{E2A5557F-A95F-4EA5-B1FC-EE7AACE7BE84}" dt="2022-07-25T01:58:24.062" v="1609" actId="478"/>
          <ac:picMkLst>
            <pc:docMk/>
            <pc:sldMk cId="3419099300" sldId="321"/>
            <ac:picMk id="10" creationId="{2A24CFDD-18B5-4F2A-89B4-EE7E21A39455}"/>
          </ac:picMkLst>
        </pc:picChg>
        <pc:picChg chg="add mod ord">
          <ac:chgData name="任泰 吳" userId="edec187994880fa9" providerId="LiveId" clId="{E2A5557F-A95F-4EA5-B1FC-EE7AACE7BE84}" dt="2022-07-25T01:58:21.739" v="1608" actId="1076"/>
          <ac:picMkLst>
            <pc:docMk/>
            <pc:sldMk cId="3419099300" sldId="321"/>
            <ac:picMk id="12" creationId="{742333B4-38AC-4EDA-97B0-55F10250076C}"/>
          </ac:picMkLst>
        </pc:picChg>
        <pc:picChg chg="add del mod ord">
          <ac:chgData name="任泰 吳" userId="edec187994880fa9" providerId="LiveId" clId="{E2A5557F-A95F-4EA5-B1FC-EE7AACE7BE84}" dt="2022-07-25T01:59:06.202" v="1615" actId="478"/>
          <ac:picMkLst>
            <pc:docMk/>
            <pc:sldMk cId="3419099300" sldId="321"/>
            <ac:picMk id="16" creationId="{568B91D8-1A5D-4642-A30D-D7CA79E87F49}"/>
          </ac:picMkLst>
        </pc:picChg>
        <pc:picChg chg="add del mod ord">
          <ac:chgData name="任泰 吳" userId="edec187994880fa9" providerId="LiveId" clId="{E2A5557F-A95F-4EA5-B1FC-EE7AACE7BE84}" dt="2022-07-25T02:22:26.316" v="1618" actId="21"/>
          <ac:picMkLst>
            <pc:docMk/>
            <pc:sldMk cId="3419099300" sldId="321"/>
            <ac:picMk id="20" creationId="{53F9624A-013C-480D-A433-069D6E7FEFDF}"/>
          </ac:picMkLst>
        </pc:picChg>
        <pc:picChg chg="add mod ord">
          <ac:chgData name="任泰 吳" userId="edec187994880fa9" providerId="LiveId" clId="{E2A5557F-A95F-4EA5-B1FC-EE7AACE7BE84}" dt="2022-07-25T02:23:47.209" v="1634" actId="14100"/>
          <ac:picMkLst>
            <pc:docMk/>
            <pc:sldMk cId="3419099300" sldId="321"/>
            <ac:picMk id="24" creationId="{A4B0E0E5-D0FD-4388-97AD-BE6A30ABB010}"/>
          </ac:picMkLst>
        </pc:picChg>
      </pc:sldChg>
      <pc:sldChg chg="modSp new mod">
        <pc:chgData name="任泰 吳" userId="edec187994880fa9" providerId="LiveId" clId="{E2A5557F-A95F-4EA5-B1FC-EE7AACE7BE84}" dt="2022-07-26T06:15:10.556" v="2481" actId="20577"/>
        <pc:sldMkLst>
          <pc:docMk/>
          <pc:sldMk cId="2968459301" sldId="322"/>
        </pc:sldMkLst>
        <pc:spChg chg="mod">
          <ac:chgData name="任泰 吳" userId="edec187994880fa9" providerId="LiveId" clId="{E2A5557F-A95F-4EA5-B1FC-EE7AACE7BE84}" dt="2022-07-25T06:35:33.708" v="1852"/>
          <ac:spMkLst>
            <pc:docMk/>
            <pc:sldMk cId="2968459301" sldId="322"/>
            <ac:spMk id="2" creationId="{91CCAD29-F017-4162-95AB-EE9BB23A13BE}"/>
          </ac:spMkLst>
        </pc:spChg>
        <pc:spChg chg="mod">
          <ac:chgData name="任泰 吳" userId="edec187994880fa9" providerId="LiveId" clId="{E2A5557F-A95F-4EA5-B1FC-EE7AACE7BE84}" dt="2022-07-26T06:15:10.556" v="2481" actId="20577"/>
          <ac:spMkLst>
            <pc:docMk/>
            <pc:sldMk cId="2968459301" sldId="322"/>
            <ac:spMk id="3" creationId="{1C323987-4143-470B-AB25-E6ACF967A6BE}"/>
          </ac:spMkLst>
        </pc:spChg>
      </pc:sldChg>
      <pc:sldChg chg="add del">
        <pc:chgData name="任泰 吳" userId="edec187994880fa9" providerId="LiveId" clId="{E2A5557F-A95F-4EA5-B1FC-EE7AACE7BE84}" dt="2022-07-21T06:14:45.120" v="490" actId="47"/>
        <pc:sldMkLst>
          <pc:docMk/>
          <pc:sldMk cId="4247235194" sldId="322"/>
        </pc:sldMkLst>
      </pc:sldChg>
      <pc:sldChg chg="add del">
        <pc:chgData name="任泰 吳" userId="edec187994880fa9" providerId="LiveId" clId="{E2A5557F-A95F-4EA5-B1FC-EE7AACE7BE84}" dt="2022-07-21T06:00:35.518" v="448"/>
        <pc:sldMkLst>
          <pc:docMk/>
          <pc:sldMk cId="305316178" sldId="323"/>
        </pc:sldMkLst>
      </pc:sldChg>
      <pc:sldChg chg="addSp delSp modSp new mod modClrScheme chgLayout">
        <pc:chgData name="任泰 吳" userId="edec187994880fa9" providerId="LiveId" clId="{E2A5557F-A95F-4EA5-B1FC-EE7AACE7BE84}" dt="2022-07-26T08:24:33.725" v="2742" actId="20577"/>
        <pc:sldMkLst>
          <pc:docMk/>
          <pc:sldMk cId="1822462638" sldId="323"/>
        </pc:sldMkLst>
        <pc:spChg chg="del mod ord">
          <ac:chgData name="任泰 吳" userId="edec187994880fa9" providerId="LiveId" clId="{E2A5557F-A95F-4EA5-B1FC-EE7AACE7BE84}" dt="2022-07-26T06:52:37.658" v="2544" actId="700"/>
          <ac:spMkLst>
            <pc:docMk/>
            <pc:sldMk cId="1822462638" sldId="323"/>
            <ac:spMk id="2" creationId="{90601A59-10B4-4755-A39A-53C257D0C71D}"/>
          </ac:spMkLst>
        </pc:spChg>
        <pc:spChg chg="del mod ord">
          <ac:chgData name="任泰 吳" userId="edec187994880fa9" providerId="LiveId" clId="{E2A5557F-A95F-4EA5-B1FC-EE7AACE7BE84}" dt="2022-07-26T06:52:37.658" v="2544" actId="700"/>
          <ac:spMkLst>
            <pc:docMk/>
            <pc:sldMk cId="1822462638" sldId="323"/>
            <ac:spMk id="3" creationId="{6CD1644C-54BE-41FB-BE8C-D005E50697D3}"/>
          </ac:spMkLst>
        </pc:spChg>
        <pc:spChg chg="del">
          <ac:chgData name="任泰 吳" userId="edec187994880fa9" providerId="LiveId" clId="{E2A5557F-A95F-4EA5-B1FC-EE7AACE7BE84}" dt="2022-07-26T06:52:37.658" v="2544" actId="700"/>
          <ac:spMkLst>
            <pc:docMk/>
            <pc:sldMk cId="1822462638" sldId="323"/>
            <ac:spMk id="4" creationId="{A7F77A06-A70B-41DB-AEDC-30F688F0A7E2}"/>
          </ac:spMkLst>
        </pc:spChg>
        <pc:spChg chg="add del mod ord">
          <ac:chgData name="任泰 吳" userId="edec187994880fa9" providerId="LiveId" clId="{E2A5557F-A95F-4EA5-B1FC-EE7AACE7BE84}" dt="2022-07-26T06:56:40.926" v="2593"/>
          <ac:spMkLst>
            <pc:docMk/>
            <pc:sldMk cId="1822462638" sldId="323"/>
            <ac:spMk id="5" creationId="{ED7E7398-B8DC-4D89-A0AF-39DCE6FFE16C}"/>
          </ac:spMkLst>
        </pc:spChg>
        <pc:spChg chg="add del mod ord">
          <ac:chgData name="任泰 吳" userId="edec187994880fa9" providerId="LiveId" clId="{E2A5557F-A95F-4EA5-B1FC-EE7AACE7BE84}" dt="2022-07-26T06:53:03.037" v="2559" actId="22"/>
          <ac:spMkLst>
            <pc:docMk/>
            <pc:sldMk cId="1822462638" sldId="323"/>
            <ac:spMk id="6" creationId="{69E51E86-9422-4281-BD67-82E48825C493}"/>
          </ac:spMkLst>
        </pc:spChg>
        <pc:spChg chg="add del mod ord">
          <ac:chgData name="任泰 吳" userId="edec187994880fa9" providerId="LiveId" clId="{E2A5557F-A95F-4EA5-B1FC-EE7AACE7BE84}" dt="2022-07-26T06:52:51.658" v="2554" actId="700"/>
          <ac:spMkLst>
            <pc:docMk/>
            <pc:sldMk cId="1822462638" sldId="323"/>
            <ac:spMk id="9" creationId="{A74DAFF7-CE50-40CB-836A-35634732F9E8}"/>
          </ac:spMkLst>
        </pc:spChg>
        <pc:spChg chg="add del mod ord">
          <ac:chgData name="任泰 吳" userId="edec187994880fa9" providerId="LiveId" clId="{E2A5557F-A95F-4EA5-B1FC-EE7AACE7BE84}" dt="2022-07-26T06:52:51.658" v="2554" actId="700"/>
          <ac:spMkLst>
            <pc:docMk/>
            <pc:sldMk cId="1822462638" sldId="323"/>
            <ac:spMk id="10" creationId="{711F99EF-FD29-4F96-BD4B-36F424B5F596}"/>
          </ac:spMkLst>
        </pc:spChg>
        <pc:spChg chg="add del mod ord">
          <ac:chgData name="任泰 吳" userId="edec187994880fa9" providerId="LiveId" clId="{E2A5557F-A95F-4EA5-B1FC-EE7AACE7BE84}" dt="2022-07-26T06:52:51.658" v="2554" actId="700"/>
          <ac:spMkLst>
            <pc:docMk/>
            <pc:sldMk cId="1822462638" sldId="323"/>
            <ac:spMk id="11" creationId="{BA81D5E9-7C26-43CC-B76F-26402A500E55}"/>
          </ac:spMkLst>
        </pc:spChg>
        <pc:spChg chg="add del mod ord">
          <ac:chgData name="任泰 吳" userId="edec187994880fa9" providerId="LiveId" clId="{E2A5557F-A95F-4EA5-B1FC-EE7AACE7BE84}" dt="2022-07-26T06:53:01.878" v="2558" actId="700"/>
          <ac:spMkLst>
            <pc:docMk/>
            <pc:sldMk cId="1822462638" sldId="323"/>
            <ac:spMk id="15" creationId="{C5F0466E-ADB4-4922-99C9-C2D2094B9D88}"/>
          </ac:spMkLst>
        </pc:spChg>
        <pc:spChg chg="add del mod ord">
          <ac:chgData name="任泰 吳" userId="edec187994880fa9" providerId="LiveId" clId="{E2A5557F-A95F-4EA5-B1FC-EE7AACE7BE84}" dt="2022-07-26T06:53:01.878" v="2558" actId="700"/>
          <ac:spMkLst>
            <pc:docMk/>
            <pc:sldMk cId="1822462638" sldId="323"/>
            <ac:spMk id="16" creationId="{531209C3-80B9-4461-8E95-2387FFD62DB9}"/>
          </ac:spMkLst>
        </pc:spChg>
        <pc:spChg chg="add del mod ord">
          <ac:chgData name="任泰 吳" userId="edec187994880fa9" providerId="LiveId" clId="{E2A5557F-A95F-4EA5-B1FC-EE7AACE7BE84}" dt="2022-07-26T06:53:01.878" v="2558" actId="700"/>
          <ac:spMkLst>
            <pc:docMk/>
            <pc:sldMk cId="1822462638" sldId="323"/>
            <ac:spMk id="17" creationId="{CA3FB047-8270-4384-8F86-AED9613B324D}"/>
          </ac:spMkLst>
        </pc:spChg>
        <pc:spChg chg="add del mod">
          <ac:chgData name="任泰 吳" userId="edec187994880fa9" providerId="LiveId" clId="{E2A5557F-A95F-4EA5-B1FC-EE7AACE7BE84}" dt="2022-07-26T06:54:09.857" v="2565"/>
          <ac:spMkLst>
            <pc:docMk/>
            <pc:sldMk cId="1822462638" sldId="323"/>
            <ac:spMk id="23" creationId="{E39577A9-288C-4BB6-B1C2-C6FDE40F7289}"/>
          </ac:spMkLst>
        </pc:spChg>
        <pc:spChg chg="add mod">
          <ac:chgData name="任泰 吳" userId="edec187994880fa9" providerId="LiveId" clId="{E2A5557F-A95F-4EA5-B1FC-EE7AACE7BE84}" dt="2022-07-26T08:24:33.725" v="2742" actId="20577"/>
          <ac:spMkLst>
            <pc:docMk/>
            <pc:sldMk cId="1822462638" sldId="323"/>
            <ac:spMk id="26" creationId="{9A40AE2F-9099-4FF5-8110-2BF7FFE4128D}"/>
          </ac:spMkLst>
        </pc:spChg>
        <pc:picChg chg="add del mod ord">
          <ac:chgData name="任泰 吳" userId="edec187994880fa9" providerId="LiveId" clId="{E2A5557F-A95F-4EA5-B1FC-EE7AACE7BE84}" dt="2022-07-26T06:52:43.614" v="2548" actId="22"/>
          <ac:picMkLst>
            <pc:docMk/>
            <pc:sldMk cId="1822462638" sldId="323"/>
            <ac:picMk id="8" creationId="{97DEAFE2-B699-4A6C-B1AC-450DC3595A51}"/>
          </ac:picMkLst>
        </pc:picChg>
        <pc:picChg chg="add del mod ord">
          <ac:chgData name="任泰 吳" userId="edec187994880fa9" providerId="LiveId" clId="{E2A5557F-A95F-4EA5-B1FC-EE7AACE7BE84}" dt="2022-07-26T06:52:51.058" v="2553" actId="22"/>
          <ac:picMkLst>
            <pc:docMk/>
            <pc:sldMk cId="1822462638" sldId="323"/>
            <ac:picMk id="13" creationId="{37CF34C3-B745-4175-80AC-45B1C8D11A17}"/>
          </ac:picMkLst>
        </pc:picChg>
        <pc:picChg chg="add mod">
          <ac:chgData name="任泰 吳" userId="edec187994880fa9" providerId="LiveId" clId="{E2A5557F-A95F-4EA5-B1FC-EE7AACE7BE84}" dt="2022-07-26T06:52:50.648" v="2552" actId="571"/>
          <ac:picMkLst>
            <pc:docMk/>
            <pc:sldMk cId="1822462638" sldId="323"/>
            <ac:picMk id="14" creationId="{11A1A0C8-620E-4EAB-89F9-5ABAD1B00415}"/>
          </ac:picMkLst>
        </pc:picChg>
        <pc:picChg chg="add del mod ord modCrop">
          <ac:chgData name="任泰 吳" userId="edec187994880fa9" providerId="LiveId" clId="{E2A5557F-A95F-4EA5-B1FC-EE7AACE7BE84}" dt="2022-07-26T06:52:59.989" v="2557" actId="22"/>
          <ac:picMkLst>
            <pc:docMk/>
            <pc:sldMk cId="1822462638" sldId="323"/>
            <ac:picMk id="19" creationId="{CA9C3ED7-FCCA-43D0-AC6D-7FCE3B91AA19}"/>
          </ac:picMkLst>
        </pc:picChg>
        <pc:picChg chg="add del mod ord">
          <ac:chgData name="任泰 吳" userId="edec187994880fa9" providerId="LiveId" clId="{E2A5557F-A95F-4EA5-B1FC-EE7AACE7BE84}" dt="2022-07-26T06:54:05.003" v="2563" actId="478"/>
          <ac:picMkLst>
            <pc:docMk/>
            <pc:sldMk cId="1822462638" sldId="323"/>
            <ac:picMk id="21" creationId="{809C4D6D-B101-40AA-8D88-95E4E599C8CA}"/>
          </ac:picMkLst>
        </pc:picChg>
        <pc:picChg chg="add mod">
          <ac:chgData name="任泰 吳" userId="edec187994880fa9" providerId="LiveId" clId="{E2A5557F-A95F-4EA5-B1FC-EE7AACE7BE84}" dt="2022-07-26T06:54:13.108" v="2566" actId="1076"/>
          <ac:picMkLst>
            <pc:docMk/>
            <pc:sldMk cId="1822462638" sldId="323"/>
            <ac:picMk id="24" creationId="{D85557E5-8373-4C29-AEA0-566529907712}"/>
          </ac:picMkLst>
        </pc:picChg>
        <pc:picChg chg="add del mod modCrop">
          <ac:chgData name="任泰 吳" userId="edec187994880fa9" providerId="LiveId" clId="{E2A5557F-A95F-4EA5-B1FC-EE7AACE7BE84}" dt="2022-07-26T06:55:57.522" v="2583" actId="21"/>
          <ac:picMkLst>
            <pc:docMk/>
            <pc:sldMk cId="1822462638" sldId="323"/>
            <ac:picMk id="25" creationId="{81E16508-7E18-40FC-ADD3-F2E795011612}"/>
          </ac:picMkLst>
        </pc:picChg>
      </pc:sldChg>
      <pc:sldChg chg="new del">
        <pc:chgData name="任泰 吳" userId="edec187994880fa9" providerId="LiveId" clId="{E2A5557F-A95F-4EA5-B1FC-EE7AACE7BE84}" dt="2022-07-26T06:25:45.454" v="2519" actId="680"/>
        <pc:sldMkLst>
          <pc:docMk/>
          <pc:sldMk cId="4168948588" sldId="323"/>
        </pc:sldMkLst>
      </pc:sldChg>
    </pc:docChg>
  </pc:docChgLst>
  <pc:docChgLst>
    <pc:chgData name="任泰 吳" userId="edec187994880fa9" providerId="LiveId" clId="{4C0AAF5B-0539-4856-B9F5-98AF006B63BD}"/>
    <pc:docChg chg="undo redo custSel addSld delSld modSld sldOrd">
      <pc:chgData name="任泰 吳" userId="edec187994880fa9" providerId="LiveId" clId="{4C0AAF5B-0539-4856-B9F5-98AF006B63BD}" dt="2022-07-28T16:23:04.819" v="176" actId="478"/>
      <pc:docMkLst>
        <pc:docMk/>
      </pc:docMkLst>
      <pc:sldChg chg="modSp mod">
        <pc:chgData name="任泰 吳" userId="edec187994880fa9" providerId="LiveId" clId="{4C0AAF5B-0539-4856-B9F5-98AF006B63BD}" dt="2022-07-11T15:31:18.051" v="61" actId="20577"/>
        <pc:sldMkLst>
          <pc:docMk/>
          <pc:sldMk cId="2093188069" sldId="262"/>
        </pc:sldMkLst>
        <pc:spChg chg="mod">
          <ac:chgData name="任泰 吳" userId="edec187994880fa9" providerId="LiveId" clId="{4C0AAF5B-0539-4856-B9F5-98AF006B63BD}" dt="2022-07-11T15:31:18.051" v="61" actId="20577"/>
          <ac:spMkLst>
            <pc:docMk/>
            <pc:sldMk cId="2093188069" sldId="262"/>
            <ac:spMk id="3" creationId="{AB215406-8B69-4333-B6C1-5E2946065685}"/>
          </ac:spMkLst>
        </pc:spChg>
      </pc:sldChg>
      <pc:sldChg chg="modSp mod">
        <pc:chgData name="任泰 吳" userId="edec187994880fa9" providerId="LiveId" clId="{4C0AAF5B-0539-4856-B9F5-98AF006B63BD}" dt="2022-07-08T23:55:57.698" v="38"/>
        <pc:sldMkLst>
          <pc:docMk/>
          <pc:sldMk cId="1195322596" sldId="273"/>
        </pc:sldMkLst>
        <pc:spChg chg="mod">
          <ac:chgData name="任泰 吳" userId="edec187994880fa9" providerId="LiveId" clId="{4C0AAF5B-0539-4856-B9F5-98AF006B63BD}" dt="2022-07-08T23:55:57.698" v="38"/>
          <ac:spMkLst>
            <pc:docMk/>
            <pc:sldMk cId="1195322596" sldId="273"/>
            <ac:spMk id="5" creationId="{658C1E22-1043-4802-852B-F94164DC985D}"/>
          </ac:spMkLst>
        </pc:spChg>
      </pc:sldChg>
      <pc:sldChg chg="modSp mod">
        <pc:chgData name="任泰 吳" userId="edec187994880fa9" providerId="LiveId" clId="{4C0AAF5B-0539-4856-B9F5-98AF006B63BD}" dt="2022-07-08T23:49:00.213" v="9" actId="20577"/>
        <pc:sldMkLst>
          <pc:docMk/>
          <pc:sldMk cId="1283597893" sldId="281"/>
        </pc:sldMkLst>
        <pc:spChg chg="mod">
          <ac:chgData name="任泰 吳" userId="edec187994880fa9" providerId="LiveId" clId="{4C0AAF5B-0539-4856-B9F5-98AF006B63BD}" dt="2022-07-08T23:49:00.213" v="9" actId="20577"/>
          <ac:spMkLst>
            <pc:docMk/>
            <pc:sldMk cId="1283597893" sldId="281"/>
            <ac:spMk id="3" creationId="{63826233-C6D5-41BF-8412-F0BE68B4B8F4}"/>
          </ac:spMkLst>
        </pc:spChg>
      </pc:sldChg>
      <pc:sldChg chg="modSp mod">
        <pc:chgData name="任泰 吳" userId="edec187994880fa9" providerId="LiveId" clId="{4C0AAF5B-0539-4856-B9F5-98AF006B63BD}" dt="2022-07-08T23:49:23.191" v="16" actId="20577"/>
        <pc:sldMkLst>
          <pc:docMk/>
          <pc:sldMk cId="345656264" sldId="283"/>
        </pc:sldMkLst>
        <pc:spChg chg="mod">
          <ac:chgData name="任泰 吳" userId="edec187994880fa9" providerId="LiveId" clId="{4C0AAF5B-0539-4856-B9F5-98AF006B63BD}" dt="2022-07-08T23:49:23.191" v="16" actId="20577"/>
          <ac:spMkLst>
            <pc:docMk/>
            <pc:sldMk cId="345656264" sldId="283"/>
            <ac:spMk id="3" creationId="{F29CCBB9-50A2-4F53-B177-879C1FD19F1A}"/>
          </ac:spMkLst>
        </pc:spChg>
      </pc:sldChg>
      <pc:sldChg chg="modSp del mod ord">
        <pc:chgData name="任泰 吳" userId="edec187994880fa9" providerId="LiveId" clId="{4C0AAF5B-0539-4856-B9F5-98AF006B63BD}" dt="2022-07-12T12:05:35.777" v="124" actId="2696"/>
        <pc:sldMkLst>
          <pc:docMk/>
          <pc:sldMk cId="241943796" sldId="284"/>
        </pc:sldMkLst>
        <pc:spChg chg="mod">
          <ac:chgData name="任泰 吳" userId="edec187994880fa9" providerId="LiveId" clId="{4C0AAF5B-0539-4856-B9F5-98AF006B63BD}" dt="2022-07-12T12:00:27.764" v="87"/>
          <ac:spMkLst>
            <pc:docMk/>
            <pc:sldMk cId="241943796" sldId="284"/>
            <ac:spMk id="2" creationId="{98817487-BAFC-4A63-8686-BA880D610DF7}"/>
          </ac:spMkLst>
        </pc:spChg>
      </pc:sldChg>
      <pc:sldChg chg="add">
        <pc:chgData name="任泰 吳" userId="edec187994880fa9" providerId="LiveId" clId="{4C0AAF5B-0539-4856-B9F5-98AF006B63BD}" dt="2022-07-12T12:05:43.563" v="125"/>
        <pc:sldMkLst>
          <pc:docMk/>
          <pc:sldMk cId="3865865983" sldId="284"/>
        </pc:sldMkLst>
      </pc:sldChg>
      <pc:sldChg chg="modSp mod">
        <pc:chgData name="任泰 吳" userId="edec187994880fa9" providerId="LiveId" clId="{4C0AAF5B-0539-4856-B9F5-98AF006B63BD}" dt="2022-07-12T12:02:20.253" v="117" actId="14100"/>
        <pc:sldMkLst>
          <pc:docMk/>
          <pc:sldMk cId="891518106" sldId="287"/>
        </pc:sldMkLst>
        <pc:picChg chg="mod">
          <ac:chgData name="任泰 吳" userId="edec187994880fa9" providerId="LiveId" clId="{4C0AAF5B-0539-4856-B9F5-98AF006B63BD}" dt="2022-07-12T12:02:04.521" v="114" actId="1076"/>
          <ac:picMkLst>
            <pc:docMk/>
            <pc:sldMk cId="891518106" sldId="287"/>
            <ac:picMk id="60" creationId="{8B6C4E8B-EFCD-46E8-B959-81AAB40C2812}"/>
          </ac:picMkLst>
        </pc:picChg>
        <pc:cxnChg chg="mod">
          <ac:chgData name="任泰 吳" userId="edec187994880fa9" providerId="LiveId" clId="{4C0AAF5B-0539-4856-B9F5-98AF006B63BD}" dt="2022-07-12T12:02:20.253" v="117" actId="14100"/>
          <ac:cxnSpMkLst>
            <pc:docMk/>
            <pc:sldMk cId="891518106" sldId="287"/>
            <ac:cxnSpMk id="33" creationId="{56FF94F0-5197-4061-81E4-6E086B104D9C}"/>
          </ac:cxnSpMkLst>
        </pc:cxnChg>
      </pc:sldChg>
      <pc:sldChg chg="modSp mod">
        <pc:chgData name="任泰 吳" userId="edec187994880fa9" providerId="LiveId" clId="{4C0AAF5B-0539-4856-B9F5-98AF006B63BD}" dt="2022-07-28T16:17:16.115" v="174" actId="20577"/>
        <pc:sldMkLst>
          <pc:docMk/>
          <pc:sldMk cId="1340941568" sldId="288"/>
        </pc:sldMkLst>
        <pc:spChg chg="mod">
          <ac:chgData name="任泰 吳" userId="edec187994880fa9" providerId="LiveId" clId="{4C0AAF5B-0539-4856-B9F5-98AF006B63BD}" dt="2022-07-08T23:50:59.117" v="29" actId="20577"/>
          <ac:spMkLst>
            <pc:docMk/>
            <pc:sldMk cId="1340941568" sldId="288"/>
            <ac:spMk id="3" creationId="{994FFB12-EBE8-45EE-9D27-293E4BFA12DC}"/>
          </ac:spMkLst>
        </pc:spChg>
        <pc:spChg chg="mod">
          <ac:chgData name="任泰 吳" userId="edec187994880fa9" providerId="LiveId" clId="{4C0AAF5B-0539-4856-B9F5-98AF006B63BD}" dt="2022-07-28T16:17:16.115" v="174" actId="20577"/>
          <ac:spMkLst>
            <pc:docMk/>
            <pc:sldMk cId="1340941568" sldId="288"/>
            <ac:spMk id="5" creationId="{457CFD72-DEFE-46EA-8177-18E2C78F0992}"/>
          </ac:spMkLst>
        </pc:spChg>
      </pc:sldChg>
      <pc:sldChg chg="modSp mod">
        <pc:chgData name="任泰 吳" userId="edec187994880fa9" providerId="LiveId" clId="{4C0AAF5B-0539-4856-B9F5-98AF006B63BD}" dt="2022-07-12T12:08:05.455" v="126"/>
        <pc:sldMkLst>
          <pc:docMk/>
          <pc:sldMk cId="920893108" sldId="292"/>
        </pc:sldMkLst>
        <pc:spChg chg="mod">
          <ac:chgData name="任泰 吳" userId="edec187994880fa9" providerId="LiveId" clId="{4C0AAF5B-0539-4856-B9F5-98AF006B63BD}" dt="2022-07-12T12:08:05.455" v="126"/>
          <ac:spMkLst>
            <pc:docMk/>
            <pc:sldMk cId="920893108" sldId="292"/>
            <ac:spMk id="7" creationId="{5AE288C9-B086-418B-A0A5-7FECED31924D}"/>
          </ac:spMkLst>
        </pc:spChg>
      </pc:sldChg>
      <pc:sldChg chg="modSp mod">
        <pc:chgData name="任泰 吳" userId="edec187994880fa9" providerId="LiveId" clId="{4C0AAF5B-0539-4856-B9F5-98AF006B63BD}" dt="2022-07-12T12:03:22.585" v="122" actId="20577"/>
        <pc:sldMkLst>
          <pc:docMk/>
          <pc:sldMk cId="1360076910" sldId="293"/>
        </pc:sldMkLst>
        <pc:spChg chg="mod">
          <ac:chgData name="任泰 吳" userId="edec187994880fa9" providerId="LiveId" clId="{4C0AAF5B-0539-4856-B9F5-98AF006B63BD}" dt="2022-07-12T12:03:22.585" v="122" actId="20577"/>
          <ac:spMkLst>
            <pc:docMk/>
            <pc:sldMk cId="1360076910" sldId="293"/>
            <ac:spMk id="6" creationId="{215A9EEB-B943-418E-8EA5-3CF2A3619495}"/>
          </ac:spMkLst>
        </pc:spChg>
        <pc:spChg chg="mod">
          <ac:chgData name="任泰 吳" userId="edec187994880fa9" providerId="LiveId" clId="{4C0AAF5B-0539-4856-B9F5-98AF006B63BD}" dt="2022-07-11T15:24:14.704" v="44" actId="1076"/>
          <ac:spMkLst>
            <pc:docMk/>
            <pc:sldMk cId="1360076910" sldId="293"/>
            <ac:spMk id="11" creationId="{39BDBDB2-664B-4693-8A11-AE7446905153}"/>
          </ac:spMkLst>
        </pc:spChg>
      </pc:sldChg>
      <pc:sldChg chg="modSp mod">
        <pc:chgData name="任泰 吳" userId="edec187994880fa9" providerId="LiveId" clId="{4C0AAF5B-0539-4856-B9F5-98AF006B63BD}" dt="2022-07-08T23:53:25.236" v="32" actId="20577"/>
        <pc:sldMkLst>
          <pc:docMk/>
          <pc:sldMk cId="2908384567" sldId="298"/>
        </pc:sldMkLst>
        <pc:spChg chg="mod">
          <ac:chgData name="任泰 吳" userId="edec187994880fa9" providerId="LiveId" clId="{4C0AAF5B-0539-4856-B9F5-98AF006B63BD}" dt="2022-07-08T23:53:25.236" v="32" actId="20577"/>
          <ac:spMkLst>
            <pc:docMk/>
            <pc:sldMk cId="2908384567" sldId="298"/>
            <ac:spMk id="2" creationId="{EA5DFD7F-201C-4353-8582-F541C6537D3B}"/>
          </ac:spMkLst>
        </pc:spChg>
      </pc:sldChg>
      <pc:sldChg chg="delSp modSp add del mod">
        <pc:chgData name="任泰 吳" userId="edec187994880fa9" providerId="LiveId" clId="{4C0AAF5B-0539-4856-B9F5-98AF006B63BD}" dt="2022-07-28T16:23:04.819" v="176" actId="478"/>
        <pc:sldMkLst>
          <pc:docMk/>
          <pc:sldMk cId="3635071088" sldId="301"/>
        </pc:sldMkLst>
        <pc:spChg chg="mod">
          <ac:chgData name="任泰 吳" userId="edec187994880fa9" providerId="LiveId" clId="{4C0AAF5B-0539-4856-B9F5-98AF006B63BD}" dt="2022-07-12T11:58:27.731" v="83" actId="20577"/>
          <ac:spMkLst>
            <pc:docMk/>
            <pc:sldMk cId="3635071088" sldId="301"/>
            <ac:spMk id="5" creationId="{D646EF4D-731C-4936-A619-02294157C86B}"/>
          </ac:spMkLst>
        </pc:spChg>
        <pc:picChg chg="del">
          <ac:chgData name="任泰 吳" userId="edec187994880fa9" providerId="LiveId" clId="{4C0AAF5B-0539-4856-B9F5-98AF006B63BD}" dt="2022-07-28T16:23:03.410" v="175" actId="478"/>
          <ac:picMkLst>
            <pc:docMk/>
            <pc:sldMk cId="3635071088" sldId="301"/>
            <ac:picMk id="4" creationId="{9A2AF444-16A1-47AD-8B6E-B13B7D3643D0}"/>
          </ac:picMkLst>
        </pc:picChg>
        <pc:picChg chg="del">
          <ac:chgData name="任泰 吳" userId="edec187994880fa9" providerId="LiveId" clId="{4C0AAF5B-0539-4856-B9F5-98AF006B63BD}" dt="2022-07-28T16:23:04.819" v="176" actId="478"/>
          <ac:picMkLst>
            <pc:docMk/>
            <pc:sldMk cId="3635071088" sldId="301"/>
            <ac:picMk id="7" creationId="{9296076E-C370-4168-A69C-39D51489FF0C}"/>
          </ac:picMkLst>
        </pc:picChg>
      </pc:sldChg>
      <pc:sldChg chg="modSp add del mod">
        <pc:chgData name="任泰 吳" userId="edec187994880fa9" providerId="LiveId" clId="{4C0AAF5B-0539-4856-B9F5-98AF006B63BD}" dt="2022-07-12T11:47:51.205" v="70" actId="20577"/>
        <pc:sldMkLst>
          <pc:docMk/>
          <pc:sldMk cId="132617141" sldId="302"/>
        </pc:sldMkLst>
        <pc:spChg chg="mod">
          <ac:chgData name="任泰 吳" userId="edec187994880fa9" providerId="LiveId" clId="{4C0AAF5B-0539-4856-B9F5-98AF006B63BD}" dt="2022-07-12T11:47:51.205" v="70" actId="20577"/>
          <ac:spMkLst>
            <pc:docMk/>
            <pc:sldMk cId="132617141" sldId="302"/>
            <ac:spMk id="2" creationId="{BD20D78F-6B04-47BC-A27C-BE6B705B2578}"/>
          </ac:spMkLst>
        </pc:spChg>
      </pc:sldChg>
      <pc:sldChg chg="modSp add del mod">
        <pc:chgData name="任泰 吳" userId="edec187994880fa9" providerId="LiveId" clId="{4C0AAF5B-0539-4856-B9F5-98AF006B63BD}" dt="2022-07-12T11:47:57.668" v="71"/>
        <pc:sldMkLst>
          <pc:docMk/>
          <pc:sldMk cId="3317530102" sldId="303"/>
        </pc:sldMkLst>
        <pc:spChg chg="mod">
          <ac:chgData name="任泰 吳" userId="edec187994880fa9" providerId="LiveId" clId="{4C0AAF5B-0539-4856-B9F5-98AF006B63BD}" dt="2022-07-12T11:47:57.668" v="71"/>
          <ac:spMkLst>
            <pc:docMk/>
            <pc:sldMk cId="3317530102" sldId="303"/>
            <ac:spMk id="2" creationId="{BD20D78F-6B04-47BC-A27C-BE6B705B2578}"/>
          </ac:spMkLst>
        </pc:spChg>
      </pc:sldChg>
      <pc:sldChg chg="modSp add mod">
        <pc:chgData name="任泰 吳" userId="edec187994880fa9" providerId="LiveId" clId="{4C0AAF5B-0539-4856-B9F5-98AF006B63BD}" dt="2022-07-12T11:48:00.816" v="72"/>
        <pc:sldMkLst>
          <pc:docMk/>
          <pc:sldMk cId="1825308347" sldId="304"/>
        </pc:sldMkLst>
        <pc:spChg chg="mod">
          <ac:chgData name="任泰 吳" userId="edec187994880fa9" providerId="LiveId" clId="{4C0AAF5B-0539-4856-B9F5-98AF006B63BD}" dt="2022-07-12T11:48:00.816" v="72"/>
          <ac:spMkLst>
            <pc:docMk/>
            <pc:sldMk cId="1825308347" sldId="304"/>
            <ac:spMk id="2" creationId="{5D13F439-ABBC-47F6-99C5-713F7B793383}"/>
          </ac:spMkLst>
        </pc:spChg>
      </pc:sldChg>
      <pc:sldChg chg="add">
        <pc:chgData name="任泰 吳" userId="edec187994880fa9" providerId="LiveId" clId="{4C0AAF5B-0539-4856-B9F5-98AF006B63BD}" dt="2022-07-12T12:05:43.563" v="125"/>
        <pc:sldMkLst>
          <pc:docMk/>
          <pc:sldMk cId="1776982656" sldId="305"/>
        </pc:sldMkLst>
      </pc:sldChg>
      <pc:sldChg chg="modSp add del mod">
        <pc:chgData name="任泰 吳" userId="edec187994880fa9" providerId="LiveId" clId="{4C0AAF5B-0539-4856-B9F5-98AF006B63BD}" dt="2022-07-12T12:05:35.777" v="124" actId="2696"/>
        <pc:sldMkLst>
          <pc:docMk/>
          <pc:sldMk cId="2812345184" sldId="305"/>
        </pc:sldMkLst>
        <pc:spChg chg="mod">
          <ac:chgData name="任泰 吳" userId="edec187994880fa9" providerId="LiveId" clId="{4C0AAF5B-0539-4856-B9F5-98AF006B63BD}" dt="2022-07-12T12:02:13.225" v="116" actId="404"/>
          <ac:spMkLst>
            <pc:docMk/>
            <pc:sldMk cId="2812345184" sldId="305"/>
            <ac:spMk id="3" creationId="{6C30BF10-ECBC-4B03-ABA4-AFE896D2ED58}"/>
          </ac:spMkLst>
        </pc:spChg>
      </pc:sldChg>
      <pc:sldChg chg="add">
        <pc:chgData name="任泰 吳" userId="edec187994880fa9" providerId="LiveId" clId="{4C0AAF5B-0539-4856-B9F5-98AF006B63BD}" dt="2022-07-12T12:05:23.001" v="123"/>
        <pc:sldMkLst>
          <pc:docMk/>
          <pc:sldMk cId="1812213401" sldId="306"/>
        </pc:sldMkLst>
      </pc:sldChg>
      <pc:sldChg chg="modSp add mod">
        <pc:chgData name="任泰 吳" userId="edec187994880fa9" providerId="LiveId" clId="{4C0AAF5B-0539-4856-B9F5-98AF006B63BD}" dt="2022-07-14T06:55:42.827" v="170" actId="20577"/>
        <pc:sldMkLst>
          <pc:docMk/>
          <pc:sldMk cId="3826235296" sldId="307"/>
        </pc:sldMkLst>
        <pc:spChg chg="mod">
          <ac:chgData name="任泰 吳" userId="edec187994880fa9" providerId="LiveId" clId="{4C0AAF5B-0539-4856-B9F5-98AF006B63BD}" dt="2022-07-14T06:53:48.057" v="128"/>
          <ac:spMkLst>
            <pc:docMk/>
            <pc:sldMk cId="3826235296" sldId="307"/>
            <ac:spMk id="2" creationId="{9E1C6662-CB2B-4893-A492-D9BBAFB2FD5F}"/>
          </ac:spMkLst>
        </pc:spChg>
        <pc:spChg chg="mod">
          <ac:chgData name="任泰 吳" userId="edec187994880fa9" providerId="LiveId" clId="{4C0AAF5B-0539-4856-B9F5-98AF006B63BD}" dt="2022-07-14T06:55:14.057" v="167" actId="27636"/>
          <ac:spMkLst>
            <pc:docMk/>
            <pc:sldMk cId="3826235296" sldId="307"/>
            <ac:spMk id="6" creationId="{1723F94F-FE7C-45F8-A8D5-27020709ECCA}"/>
          </ac:spMkLst>
        </pc:spChg>
        <pc:graphicFrameChg chg="mod modGraphic">
          <ac:chgData name="任泰 吳" userId="edec187994880fa9" providerId="LiveId" clId="{4C0AAF5B-0539-4856-B9F5-98AF006B63BD}" dt="2022-07-14T06:55:42.827" v="170" actId="20577"/>
          <ac:graphicFrameMkLst>
            <pc:docMk/>
            <pc:sldMk cId="3826235296" sldId="307"/>
            <ac:graphicFrameMk id="4" creationId="{E8A035A6-4F44-4C39-8C52-69BEC36108EF}"/>
          </ac:graphicFrameMkLst>
        </pc:graphicFrameChg>
      </pc:sldChg>
    </pc:docChg>
  </pc:docChgLst>
  <pc:docChgLst>
    <pc:chgData name="任泰 吳" userId="edec187994880fa9" providerId="LiveId" clId="{36BC5698-A47B-4F02-A076-095E0201A91F}"/>
    <pc:docChg chg="undo redo custSel mod addSld delSld modSld">
      <pc:chgData name="任泰 吳" userId="edec187994880fa9" providerId="LiveId" clId="{36BC5698-A47B-4F02-A076-095E0201A91F}" dt="2022-07-17T18:05:39.222" v="2284" actId="20577"/>
      <pc:docMkLst>
        <pc:docMk/>
      </pc:docMkLst>
      <pc:sldChg chg="modSp mod">
        <pc:chgData name="任泰 吳" userId="edec187994880fa9" providerId="LiveId" clId="{36BC5698-A47B-4F02-A076-095E0201A91F}" dt="2022-07-17T16:05:16.057" v="1638" actId="1076"/>
        <pc:sldMkLst>
          <pc:docMk/>
          <pc:sldMk cId="2690783781" sldId="256"/>
        </pc:sldMkLst>
        <pc:spChg chg="mod">
          <ac:chgData name="任泰 吳" userId="edec187994880fa9" providerId="LiveId" clId="{36BC5698-A47B-4F02-A076-095E0201A91F}" dt="2022-07-17T16:05:16.057" v="1638" actId="1076"/>
          <ac:spMkLst>
            <pc:docMk/>
            <pc:sldMk cId="2690783781" sldId="256"/>
            <ac:spMk id="2" creationId="{592AAA1F-E3D6-4B2B-95CA-51B642EA8B64}"/>
          </ac:spMkLst>
        </pc:spChg>
        <pc:spChg chg="mod">
          <ac:chgData name="任泰 吳" userId="edec187994880fa9" providerId="LiveId" clId="{36BC5698-A47B-4F02-A076-095E0201A91F}" dt="2022-07-17T16:05:16.057" v="1638" actId="1076"/>
          <ac:spMkLst>
            <pc:docMk/>
            <pc:sldMk cId="2690783781" sldId="256"/>
            <ac:spMk id="3" creationId="{76EFB124-C671-4C9D-AE4B-D489EEBE3052}"/>
          </ac:spMkLst>
        </pc:spChg>
        <pc:picChg chg="mod">
          <ac:chgData name="任泰 吳" userId="edec187994880fa9" providerId="LiveId" clId="{36BC5698-A47B-4F02-A076-095E0201A91F}" dt="2022-07-17T16:05:16.057" v="1638" actId="1076"/>
          <ac:picMkLst>
            <pc:docMk/>
            <pc:sldMk cId="2690783781" sldId="256"/>
            <ac:picMk id="5" creationId="{8C0D11B8-1FFE-4B44-9C36-7F2337F5BD5A}"/>
          </ac:picMkLst>
        </pc:picChg>
        <pc:picChg chg="mod">
          <ac:chgData name="任泰 吳" userId="edec187994880fa9" providerId="LiveId" clId="{36BC5698-A47B-4F02-A076-095E0201A91F}" dt="2022-07-17T16:05:16.057" v="1638" actId="1076"/>
          <ac:picMkLst>
            <pc:docMk/>
            <pc:sldMk cId="2690783781" sldId="256"/>
            <ac:picMk id="6" creationId="{4D722BD4-83BB-4408-9765-73FE5DF860B7}"/>
          </ac:picMkLst>
        </pc:picChg>
        <pc:picChg chg="mod">
          <ac:chgData name="任泰 吳" userId="edec187994880fa9" providerId="LiveId" clId="{36BC5698-A47B-4F02-A076-095E0201A91F}" dt="2022-07-17T16:05:16.057" v="1638" actId="1076"/>
          <ac:picMkLst>
            <pc:docMk/>
            <pc:sldMk cId="2690783781" sldId="256"/>
            <ac:picMk id="7" creationId="{EAAFF59F-042D-4462-9334-CF11D3DE3BD1}"/>
          </ac:picMkLst>
        </pc:picChg>
        <pc:picChg chg="mod">
          <ac:chgData name="任泰 吳" userId="edec187994880fa9" providerId="LiveId" clId="{36BC5698-A47B-4F02-A076-095E0201A91F}" dt="2022-07-17T16:05:16.057" v="1638" actId="1076"/>
          <ac:picMkLst>
            <pc:docMk/>
            <pc:sldMk cId="2690783781" sldId="256"/>
            <ac:picMk id="9" creationId="{DEF3139D-8915-4B53-A341-638C62B6930F}"/>
          </ac:picMkLst>
        </pc:picChg>
        <pc:picChg chg="mod">
          <ac:chgData name="任泰 吳" userId="edec187994880fa9" providerId="LiveId" clId="{36BC5698-A47B-4F02-A076-095E0201A91F}" dt="2022-07-17T16:05:16.057" v="1638" actId="1076"/>
          <ac:picMkLst>
            <pc:docMk/>
            <pc:sldMk cId="2690783781" sldId="256"/>
            <ac:picMk id="11" creationId="{EAF46EB9-1062-4F97-84D5-1B0733C315E5}"/>
          </ac:picMkLst>
        </pc:picChg>
      </pc:sldChg>
      <pc:sldChg chg="modSp mod">
        <pc:chgData name="任泰 吳" userId="edec187994880fa9" providerId="LiveId" clId="{36BC5698-A47B-4F02-A076-095E0201A91F}" dt="2022-07-17T09:18:36.793" v="1125" actId="14100"/>
        <pc:sldMkLst>
          <pc:docMk/>
          <pc:sldMk cId="447396890" sldId="259"/>
        </pc:sldMkLst>
        <pc:spChg chg="mod">
          <ac:chgData name="任泰 吳" userId="edec187994880fa9" providerId="LiveId" clId="{36BC5698-A47B-4F02-A076-095E0201A91F}" dt="2022-07-17T09:18:36.793" v="1125" actId="14100"/>
          <ac:spMkLst>
            <pc:docMk/>
            <pc:sldMk cId="447396890" sldId="259"/>
            <ac:spMk id="10" creationId="{8B6959CF-2C62-4B09-9F39-3DB576EEE553}"/>
          </ac:spMkLst>
        </pc:spChg>
        <pc:picChg chg="mod">
          <ac:chgData name="任泰 吳" userId="edec187994880fa9" providerId="LiveId" clId="{36BC5698-A47B-4F02-A076-095E0201A91F}" dt="2022-07-17T09:18:25.651" v="1123" actId="14100"/>
          <ac:picMkLst>
            <pc:docMk/>
            <pc:sldMk cId="447396890" sldId="259"/>
            <ac:picMk id="9" creationId="{D314CFB0-14B5-4B11-850F-C98C2269A7FA}"/>
          </ac:picMkLst>
        </pc:picChg>
      </pc:sldChg>
      <pc:sldChg chg="modSp mod">
        <pc:chgData name="任泰 吳" userId="edec187994880fa9" providerId="LiveId" clId="{36BC5698-A47B-4F02-A076-095E0201A91F}" dt="2022-07-17T09:02:25.878" v="1122" actId="20577"/>
        <pc:sldMkLst>
          <pc:docMk/>
          <pc:sldMk cId="2671413222" sldId="260"/>
        </pc:sldMkLst>
        <pc:spChg chg="mod">
          <ac:chgData name="任泰 吳" userId="edec187994880fa9" providerId="LiveId" clId="{36BC5698-A47B-4F02-A076-095E0201A91F}" dt="2022-07-17T09:02:25.878" v="1122" actId="20577"/>
          <ac:spMkLst>
            <pc:docMk/>
            <pc:sldMk cId="2671413222" sldId="260"/>
            <ac:spMk id="3" creationId="{7E8D7869-97E4-4FF8-8D95-675D0186E2A3}"/>
          </ac:spMkLst>
        </pc:spChg>
      </pc:sldChg>
      <pc:sldChg chg="modSp mod">
        <pc:chgData name="任泰 吳" userId="edec187994880fa9" providerId="LiveId" clId="{36BC5698-A47B-4F02-A076-095E0201A91F}" dt="2022-04-19T08:06:34.873" v="5" actId="207"/>
        <pc:sldMkLst>
          <pc:docMk/>
          <pc:sldMk cId="2814301036" sldId="263"/>
        </pc:sldMkLst>
        <pc:spChg chg="mod">
          <ac:chgData name="任泰 吳" userId="edec187994880fa9" providerId="LiveId" clId="{36BC5698-A47B-4F02-A076-095E0201A91F}" dt="2022-04-19T08:06:34.873" v="5" actId="207"/>
          <ac:spMkLst>
            <pc:docMk/>
            <pc:sldMk cId="2814301036" sldId="263"/>
            <ac:spMk id="3" creationId="{4CEB67D3-6FEB-4BB4-BC70-2CBF0A1A5027}"/>
          </ac:spMkLst>
        </pc:spChg>
      </pc:sldChg>
      <pc:sldChg chg="modSp mod">
        <pc:chgData name="任泰 吳" userId="edec187994880fa9" providerId="LiveId" clId="{36BC5698-A47B-4F02-A076-095E0201A91F}" dt="2022-07-16T15:05:47.580" v="539" actId="20577"/>
        <pc:sldMkLst>
          <pc:docMk/>
          <pc:sldMk cId="1195322596" sldId="273"/>
        </pc:sldMkLst>
        <pc:spChg chg="mod">
          <ac:chgData name="任泰 吳" userId="edec187994880fa9" providerId="LiveId" clId="{36BC5698-A47B-4F02-A076-095E0201A91F}" dt="2022-07-16T15:05:47.580" v="539" actId="20577"/>
          <ac:spMkLst>
            <pc:docMk/>
            <pc:sldMk cId="1195322596" sldId="273"/>
            <ac:spMk id="2" creationId="{C3939616-D9C0-42AE-B19E-353300CD4B6A}"/>
          </ac:spMkLst>
        </pc:spChg>
      </pc:sldChg>
      <pc:sldChg chg="addSp delSp modSp mod">
        <pc:chgData name="任泰 吳" userId="edec187994880fa9" providerId="LiveId" clId="{36BC5698-A47B-4F02-A076-095E0201A91F}" dt="2022-07-17T15:50:10.099" v="1161" actId="14100"/>
        <pc:sldMkLst>
          <pc:docMk/>
          <pc:sldMk cId="2163113836" sldId="275"/>
        </pc:sldMkLst>
        <pc:spChg chg="mod">
          <ac:chgData name="任泰 吳" userId="edec187994880fa9" providerId="LiveId" clId="{36BC5698-A47B-4F02-A076-095E0201A91F}" dt="2022-07-17T15:47:36.678" v="1148" actId="14100"/>
          <ac:spMkLst>
            <pc:docMk/>
            <pc:sldMk cId="2163113836" sldId="275"/>
            <ac:spMk id="3" creationId="{8A82C19B-021D-4555-AC50-113AC2969EE1}"/>
          </ac:spMkLst>
        </pc:spChg>
        <pc:spChg chg="add mod">
          <ac:chgData name="任泰 吳" userId="edec187994880fa9" providerId="LiveId" clId="{36BC5698-A47B-4F02-A076-095E0201A91F}" dt="2022-07-17T15:50:10.099" v="1161" actId="14100"/>
          <ac:spMkLst>
            <pc:docMk/>
            <pc:sldMk cId="2163113836" sldId="275"/>
            <ac:spMk id="6" creationId="{C8F211E3-DCEE-48B8-99F9-C37E9BFF36C1}"/>
          </ac:spMkLst>
        </pc:spChg>
        <pc:grpChg chg="del mod">
          <ac:chgData name="任泰 吳" userId="edec187994880fa9" providerId="LiveId" clId="{36BC5698-A47B-4F02-A076-095E0201A91F}" dt="2022-07-17T15:49:46.339" v="1156" actId="478"/>
          <ac:grpSpMkLst>
            <pc:docMk/>
            <pc:sldMk cId="2163113836" sldId="275"/>
            <ac:grpSpMk id="10" creationId="{B753A9DD-0DD5-456C-98C2-9D09B9310258}"/>
          </ac:grpSpMkLst>
        </pc:grpChg>
        <pc:picChg chg="add mod ord">
          <ac:chgData name="任泰 吳" userId="edec187994880fa9" providerId="LiveId" clId="{36BC5698-A47B-4F02-A076-095E0201A91F}" dt="2022-07-17T15:49:31.911" v="1154" actId="167"/>
          <ac:picMkLst>
            <pc:docMk/>
            <pc:sldMk cId="2163113836" sldId="275"/>
            <ac:picMk id="5" creationId="{1C96AB55-33B7-4467-8488-98EC5E4D0563}"/>
          </ac:picMkLst>
        </pc:picChg>
        <pc:picChg chg="del">
          <ac:chgData name="任泰 吳" userId="edec187994880fa9" providerId="LiveId" clId="{36BC5698-A47B-4F02-A076-095E0201A91F}" dt="2022-07-17T15:47:48.380" v="1149" actId="478"/>
          <ac:picMkLst>
            <pc:docMk/>
            <pc:sldMk cId="2163113836" sldId="275"/>
            <ac:picMk id="7" creationId="{100155CF-AFB2-409B-8729-AEAA3B216073}"/>
          </ac:picMkLst>
        </pc:picChg>
      </pc:sldChg>
      <pc:sldChg chg="del">
        <pc:chgData name="任泰 吳" userId="edec187994880fa9" providerId="LiveId" clId="{36BC5698-A47B-4F02-A076-095E0201A91F}" dt="2022-04-18T12:07:08.210" v="0" actId="47"/>
        <pc:sldMkLst>
          <pc:docMk/>
          <pc:sldMk cId="688413900" sldId="276"/>
        </pc:sldMkLst>
      </pc:sldChg>
      <pc:sldChg chg="modSp mod">
        <pc:chgData name="任泰 吳" userId="edec187994880fa9" providerId="LiveId" clId="{36BC5698-A47B-4F02-A076-095E0201A91F}" dt="2022-07-16T15:07:54.269" v="579" actId="20577"/>
        <pc:sldMkLst>
          <pc:docMk/>
          <pc:sldMk cId="2030044833" sldId="276"/>
        </pc:sldMkLst>
        <pc:spChg chg="mod">
          <ac:chgData name="任泰 吳" userId="edec187994880fa9" providerId="LiveId" clId="{36BC5698-A47B-4F02-A076-095E0201A91F}" dt="2022-07-16T15:07:54.269" v="579" actId="20577"/>
          <ac:spMkLst>
            <pc:docMk/>
            <pc:sldMk cId="2030044833" sldId="276"/>
            <ac:spMk id="7" creationId="{5E6409A8-BE20-4073-A455-26DF2DAB33CD}"/>
          </ac:spMkLst>
        </pc:spChg>
      </pc:sldChg>
      <pc:sldChg chg="modSp mod">
        <pc:chgData name="任泰 吳" userId="edec187994880fa9" providerId="LiveId" clId="{36BC5698-A47B-4F02-A076-095E0201A91F}" dt="2022-07-17T16:28:02.462" v="1655" actId="20577"/>
        <pc:sldMkLst>
          <pc:docMk/>
          <pc:sldMk cId="2520251054" sldId="279"/>
        </pc:sldMkLst>
        <pc:spChg chg="mod">
          <ac:chgData name="任泰 吳" userId="edec187994880fa9" providerId="LiveId" clId="{36BC5698-A47B-4F02-A076-095E0201A91F}" dt="2022-07-17T16:28:02.462" v="1655" actId="20577"/>
          <ac:spMkLst>
            <pc:docMk/>
            <pc:sldMk cId="2520251054" sldId="279"/>
            <ac:spMk id="3" creationId="{BADBD5C5-6DAE-4CFF-A8B3-63647D1B6636}"/>
          </ac:spMkLst>
        </pc:spChg>
      </pc:sldChg>
      <pc:sldChg chg="delSp mod">
        <pc:chgData name="任泰 吳" userId="edec187994880fa9" providerId="LiveId" clId="{36BC5698-A47B-4F02-A076-095E0201A91F}" dt="2022-07-17T16:30:03.512" v="1658" actId="21"/>
        <pc:sldMkLst>
          <pc:docMk/>
          <pc:sldMk cId="2915902306" sldId="289"/>
        </pc:sldMkLst>
        <pc:picChg chg="del">
          <ac:chgData name="任泰 吳" userId="edec187994880fa9" providerId="LiveId" clId="{36BC5698-A47B-4F02-A076-095E0201A91F}" dt="2022-07-17T16:30:03.512" v="1658" actId="21"/>
          <ac:picMkLst>
            <pc:docMk/>
            <pc:sldMk cId="2915902306" sldId="289"/>
            <ac:picMk id="7" creationId="{9A10822B-0D27-4E93-A5FD-117C6D23B771}"/>
          </ac:picMkLst>
        </pc:picChg>
        <pc:picChg chg="del">
          <ac:chgData name="任泰 吳" userId="edec187994880fa9" providerId="LiveId" clId="{36BC5698-A47B-4F02-A076-095E0201A91F}" dt="2022-07-17T16:29:57.542" v="1656" actId="21"/>
          <ac:picMkLst>
            <pc:docMk/>
            <pc:sldMk cId="2915902306" sldId="289"/>
            <ac:picMk id="15" creationId="{457C5E9E-7341-4363-8BD3-85EB94CD96D0}"/>
          </ac:picMkLst>
        </pc:picChg>
      </pc:sldChg>
      <pc:sldChg chg="modSp mod">
        <pc:chgData name="任泰 吳" userId="edec187994880fa9" providerId="LiveId" clId="{36BC5698-A47B-4F02-A076-095E0201A91F}" dt="2022-07-17T16:31:40.771" v="1712" actId="20577"/>
        <pc:sldMkLst>
          <pc:docMk/>
          <pc:sldMk cId="1360076910" sldId="293"/>
        </pc:sldMkLst>
        <pc:spChg chg="mod">
          <ac:chgData name="任泰 吳" userId="edec187994880fa9" providerId="LiveId" clId="{36BC5698-A47B-4F02-A076-095E0201A91F}" dt="2022-07-17T16:31:40.771" v="1712" actId="20577"/>
          <ac:spMkLst>
            <pc:docMk/>
            <pc:sldMk cId="1360076910" sldId="293"/>
            <ac:spMk id="6" creationId="{215A9EEB-B943-418E-8EA5-3CF2A3619495}"/>
          </ac:spMkLst>
        </pc:spChg>
      </pc:sldChg>
      <pc:sldChg chg="modSp mod">
        <pc:chgData name="任泰 吳" userId="edec187994880fa9" providerId="LiveId" clId="{36BC5698-A47B-4F02-A076-095E0201A91F}" dt="2022-07-17T18:03:01.897" v="2203" actId="20577"/>
        <pc:sldMkLst>
          <pc:docMk/>
          <pc:sldMk cId="3635071088" sldId="301"/>
        </pc:sldMkLst>
        <pc:spChg chg="mod">
          <ac:chgData name="任泰 吳" userId="edec187994880fa9" providerId="LiveId" clId="{36BC5698-A47B-4F02-A076-095E0201A91F}" dt="2022-07-16T15:05:54.740" v="547" actId="20577"/>
          <ac:spMkLst>
            <pc:docMk/>
            <pc:sldMk cId="3635071088" sldId="301"/>
            <ac:spMk id="2" creationId="{4992BCA2-0DE2-4DF9-9484-7ABAFD79766C}"/>
          </ac:spMkLst>
        </pc:spChg>
        <pc:spChg chg="mod">
          <ac:chgData name="任泰 吳" userId="edec187994880fa9" providerId="LiveId" clId="{36BC5698-A47B-4F02-A076-095E0201A91F}" dt="2022-07-17T18:03:01.897" v="2203" actId="20577"/>
          <ac:spMkLst>
            <pc:docMk/>
            <pc:sldMk cId="3635071088" sldId="301"/>
            <ac:spMk id="5" creationId="{D646EF4D-731C-4936-A619-02294157C86B}"/>
          </ac:spMkLst>
        </pc:spChg>
      </pc:sldChg>
      <pc:sldChg chg="del">
        <pc:chgData name="任泰 吳" userId="edec187994880fa9" providerId="LiveId" clId="{36BC5698-A47B-4F02-A076-095E0201A91F}" dt="2022-07-17T15:57:27.162" v="1389" actId="47"/>
        <pc:sldMkLst>
          <pc:docMk/>
          <pc:sldMk cId="132617141" sldId="302"/>
        </pc:sldMkLst>
      </pc:sldChg>
      <pc:sldChg chg="del">
        <pc:chgData name="任泰 吳" userId="edec187994880fa9" providerId="LiveId" clId="{36BC5698-A47B-4F02-A076-095E0201A91F}" dt="2022-07-17T15:57:29.227" v="1390" actId="47"/>
        <pc:sldMkLst>
          <pc:docMk/>
          <pc:sldMk cId="3317530102" sldId="303"/>
        </pc:sldMkLst>
      </pc:sldChg>
      <pc:sldChg chg="del">
        <pc:chgData name="任泰 吳" userId="edec187994880fa9" providerId="LiveId" clId="{36BC5698-A47B-4F02-A076-095E0201A91F}" dt="2022-07-17T15:57:32.797" v="1391" actId="47"/>
        <pc:sldMkLst>
          <pc:docMk/>
          <pc:sldMk cId="1825308347" sldId="304"/>
        </pc:sldMkLst>
      </pc:sldChg>
      <pc:sldChg chg="addSp modSp mod">
        <pc:chgData name="任泰 吳" userId="edec187994880fa9" providerId="LiveId" clId="{36BC5698-A47B-4F02-A076-095E0201A91F}" dt="2022-07-17T16:30:42.511" v="1668" actId="1076"/>
        <pc:sldMkLst>
          <pc:docMk/>
          <pc:sldMk cId="1812213401" sldId="306"/>
        </pc:sldMkLst>
        <pc:picChg chg="add mod">
          <ac:chgData name="任泰 吳" userId="edec187994880fa9" providerId="LiveId" clId="{36BC5698-A47B-4F02-A076-095E0201A91F}" dt="2022-07-17T16:30:39.131" v="1667" actId="1076"/>
          <ac:picMkLst>
            <pc:docMk/>
            <pc:sldMk cId="1812213401" sldId="306"/>
            <ac:picMk id="5" creationId="{1FD958F0-AA8C-4A4C-98C5-EB568CC7B2B0}"/>
          </ac:picMkLst>
        </pc:picChg>
        <pc:picChg chg="add mod">
          <ac:chgData name="任泰 吳" userId="edec187994880fa9" providerId="LiveId" clId="{36BC5698-A47B-4F02-A076-095E0201A91F}" dt="2022-07-17T16:30:42.511" v="1668" actId="1076"/>
          <ac:picMkLst>
            <pc:docMk/>
            <pc:sldMk cId="1812213401" sldId="306"/>
            <ac:picMk id="6" creationId="{B9AD56E1-E298-4442-BEF6-99E4E828B5B8}"/>
          </ac:picMkLst>
        </pc:picChg>
      </pc:sldChg>
      <pc:sldChg chg="modSp mod">
        <pc:chgData name="任泰 吳" userId="edec187994880fa9" providerId="LiveId" clId="{36BC5698-A47B-4F02-A076-095E0201A91F}" dt="2022-07-17T18:02:55.939" v="2198" actId="6549"/>
        <pc:sldMkLst>
          <pc:docMk/>
          <pc:sldMk cId="3826235296" sldId="307"/>
        </pc:sldMkLst>
        <pc:spChg chg="mod">
          <ac:chgData name="任泰 吳" userId="edec187994880fa9" providerId="LiveId" clId="{36BC5698-A47B-4F02-A076-095E0201A91F}" dt="2022-07-17T18:02:55.939" v="2198" actId="6549"/>
          <ac:spMkLst>
            <pc:docMk/>
            <pc:sldMk cId="3826235296" sldId="307"/>
            <ac:spMk id="6" creationId="{1723F94F-FE7C-45F8-A8D5-27020709ECCA}"/>
          </ac:spMkLst>
        </pc:spChg>
      </pc:sldChg>
      <pc:sldChg chg="modSp add mod">
        <pc:chgData name="任泰 吳" userId="edec187994880fa9" providerId="LiveId" clId="{36BC5698-A47B-4F02-A076-095E0201A91F}" dt="2022-07-17T18:05:39.222" v="2284" actId="20577"/>
        <pc:sldMkLst>
          <pc:docMk/>
          <pc:sldMk cId="3459385105" sldId="308"/>
        </pc:sldMkLst>
        <pc:spChg chg="mod">
          <ac:chgData name="任泰 吳" userId="edec187994880fa9" providerId="LiveId" clId="{36BC5698-A47B-4F02-A076-095E0201A91F}" dt="2022-07-16T15:10:19.857" v="698" actId="6549"/>
          <ac:spMkLst>
            <pc:docMk/>
            <pc:sldMk cId="3459385105" sldId="308"/>
            <ac:spMk id="2" creationId="{1D3AA068-3FE0-48D5-A82D-D148E47BB71B}"/>
          </ac:spMkLst>
        </pc:spChg>
        <pc:spChg chg="mod">
          <ac:chgData name="任泰 吳" userId="edec187994880fa9" providerId="LiveId" clId="{36BC5698-A47B-4F02-A076-095E0201A91F}" dt="2022-07-17T18:05:39.222" v="2284" actId="20577"/>
          <ac:spMkLst>
            <pc:docMk/>
            <pc:sldMk cId="3459385105" sldId="308"/>
            <ac:spMk id="3" creationId="{A85F45C2-F23E-479B-86AB-4AF0A6C126FA}"/>
          </ac:spMkLst>
        </pc:spChg>
      </pc:sldChg>
      <pc:sldChg chg="addSp delSp modSp new mod">
        <pc:chgData name="任泰 吳" userId="edec187994880fa9" providerId="LiveId" clId="{36BC5698-A47B-4F02-A076-095E0201A91F}" dt="2022-07-17T08:46:44.766" v="1108" actId="1076"/>
        <pc:sldMkLst>
          <pc:docMk/>
          <pc:sldMk cId="3288798184" sldId="309"/>
        </pc:sldMkLst>
        <pc:spChg chg="mod">
          <ac:chgData name="任泰 吳" userId="edec187994880fa9" providerId="LiveId" clId="{36BC5698-A47B-4F02-A076-095E0201A91F}" dt="2022-07-17T08:07:40.825" v="965"/>
          <ac:spMkLst>
            <pc:docMk/>
            <pc:sldMk cId="3288798184" sldId="309"/>
            <ac:spMk id="2" creationId="{AAF54975-30DB-4E8F-823A-93019256CBDC}"/>
          </ac:spMkLst>
        </pc:spChg>
        <pc:spChg chg="mod">
          <ac:chgData name="任泰 吳" userId="edec187994880fa9" providerId="LiveId" clId="{36BC5698-A47B-4F02-A076-095E0201A91F}" dt="2022-07-17T08:16:30.464" v="1100" actId="20577"/>
          <ac:spMkLst>
            <pc:docMk/>
            <pc:sldMk cId="3288798184" sldId="309"/>
            <ac:spMk id="3" creationId="{BFB41594-D6EE-4B44-B69A-AD6104FE3797}"/>
          </ac:spMkLst>
        </pc:spChg>
        <pc:spChg chg="add del mod">
          <ac:chgData name="任泰 吳" userId="edec187994880fa9" providerId="LiveId" clId="{36BC5698-A47B-4F02-A076-095E0201A91F}" dt="2022-07-17T08:07:18.112" v="963" actId="22"/>
          <ac:spMkLst>
            <pc:docMk/>
            <pc:sldMk cId="3288798184" sldId="309"/>
            <ac:spMk id="4" creationId="{4F82A3C6-6924-488E-A3F4-795ACC65B186}"/>
          </ac:spMkLst>
        </pc:spChg>
        <pc:picChg chg="add del mod ord">
          <ac:chgData name="任泰 吳" userId="edec187994880fa9" providerId="LiveId" clId="{36BC5698-A47B-4F02-A076-095E0201A91F}" dt="2022-07-17T08:07:05.996" v="960" actId="22"/>
          <ac:picMkLst>
            <pc:docMk/>
            <pc:sldMk cId="3288798184" sldId="309"/>
            <ac:picMk id="6" creationId="{F9F7D1E2-3C55-4F8E-AA81-B32EC0DE0BCE}"/>
          </ac:picMkLst>
        </pc:picChg>
        <pc:picChg chg="add mod ord">
          <ac:chgData name="任泰 吳" userId="edec187994880fa9" providerId="LiveId" clId="{36BC5698-A47B-4F02-A076-095E0201A91F}" dt="2022-07-17T08:46:44.766" v="1108" actId="1076"/>
          <ac:picMkLst>
            <pc:docMk/>
            <pc:sldMk cId="3288798184" sldId="309"/>
            <ac:picMk id="8" creationId="{785E7A38-DFA2-4442-8298-20111BF431C1}"/>
          </ac:picMkLst>
        </pc:picChg>
        <pc:picChg chg="add mod">
          <ac:chgData name="任泰 吳" userId="edec187994880fa9" providerId="LiveId" clId="{36BC5698-A47B-4F02-A076-095E0201A91F}" dt="2022-07-17T08:46:40.328" v="1107" actId="1076"/>
          <ac:picMkLst>
            <pc:docMk/>
            <pc:sldMk cId="3288798184" sldId="309"/>
            <ac:picMk id="10" creationId="{6E887E8D-0849-4D7B-AFB1-504591FEC1C7}"/>
          </ac:picMkLst>
        </pc:picChg>
      </pc:sldChg>
      <pc:sldChg chg="modSp new mod">
        <pc:chgData name="任泰 吳" userId="edec187994880fa9" providerId="LiveId" clId="{36BC5698-A47B-4F02-A076-095E0201A91F}" dt="2022-07-17T15:56:25.529" v="1388" actId="20577"/>
        <pc:sldMkLst>
          <pc:docMk/>
          <pc:sldMk cId="3303498950" sldId="310"/>
        </pc:sldMkLst>
        <pc:spChg chg="mod">
          <ac:chgData name="任泰 吳" userId="edec187994880fa9" providerId="LiveId" clId="{36BC5698-A47B-4F02-A076-095E0201A91F}" dt="2022-07-17T15:46:07.194" v="1137" actId="20577"/>
          <ac:spMkLst>
            <pc:docMk/>
            <pc:sldMk cId="3303498950" sldId="310"/>
            <ac:spMk id="2" creationId="{A7A074DF-9DB2-43F1-9181-45E9133D275E}"/>
          </ac:spMkLst>
        </pc:spChg>
        <pc:spChg chg="mod">
          <ac:chgData name="任泰 吳" userId="edec187994880fa9" providerId="LiveId" clId="{36BC5698-A47B-4F02-A076-095E0201A91F}" dt="2022-07-17T15:56:25.529" v="1388" actId="20577"/>
          <ac:spMkLst>
            <pc:docMk/>
            <pc:sldMk cId="3303498950" sldId="310"/>
            <ac:spMk id="3" creationId="{E9DA2BA3-83BC-403A-97B6-CF0BFC0B13E2}"/>
          </ac:spMkLst>
        </pc:spChg>
      </pc:sldChg>
      <pc:sldChg chg="modSp add mod">
        <pc:chgData name="任泰 吳" userId="edec187994880fa9" providerId="LiveId" clId="{36BC5698-A47B-4F02-A076-095E0201A91F}" dt="2022-07-17T16:00:22.766" v="1453" actId="20577"/>
        <pc:sldMkLst>
          <pc:docMk/>
          <pc:sldMk cId="132617141" sldId="311"/>
        </pc:sldMkLst>
        <pc:spChg chg="mod">
          <ac:chgData name="任泰 吳" userId="edec187994880fa9" providerId="LiveId" clId="{36BC5698-A47B-4F02-A076-095E0201A91F}" dt="2022-07-17T16:00:22.766" v="1453" actId="20577"/>
          <ac:spMkLst>
            <pc:docMk/>
            <pc:sldMk cId="132617141" sldId="311"/>
            <ac:spMk id="2" creationId="{BD20D78F-6B04-47BC-A27C-BE6B705B2578}"/>
          </ac:spMkLst>
        </pc:spChg>
      </pc:sldChg>
      <pc:sldChg chg="modSp add mod">
        <pc:chgData name="任泰 吳" userId="edec187994880fa9" providerId="LiveId" clId="{36BC5698-A47B-4F02-A076-095E0201A91F}" dt="2022-07-17T16:00:27.766" v="1458" actId="20577"/>
        <pc:sldMkLst>
          <pc:docMk/>
          <pc:sldMk cId="3317530102" sldId="312"/>
        </pc:sldMkLst>
        <pc:spChg chg="mod">
          <ac:chgData name="任泰 吳" userId="edec187994880fa9" providerId="LiveId" clId="{36BC5698-A47B-4F02-A076-095E0201A91F}" dt="2022-07-17T16:00:27.766" v="1458" actId="20577"/>
          <ac:spMkLst>
            <pc:docMk/>
            <pc:sldMk cId="3317530102" sldId="312"/>
            <ac:spMk id="2" creationId="{BD20D78F-6B04-47BC-A27C-BE6B705B2578}"/>
          </ac:spMkLst>
        </pc:spChg>
      </pc:sldChg>
      <pc:sldChg chg="modSp add mod">
        <pc:chgData name="任泰 吳" userId="edec187994880fa9" providerId="LiveId" clId="{36BC5698-A47B-4F02-A076-095E0201A91F}" dt="2022-07-17T16:00:32.209" v="1463" actId="20577"/>
        <pc:sldMkLst>
          <pc:docMk/>
          <pc:sldMk cId="1825308347" sldId="313"/>
        </pc:sldMkLst>
        <pc:spChg chg="mod">
          <ac:chgData name="任泰 吳" userId="edec187994880fa9" providerId="LiveId" clId="{36BC5698-A47B-4F02-A076-095E0201A91F}" dt="2022-07-17T16:00:32.209" v="1463" actId="20577"/>
          <ac:spMkLst>
            <pc:docMk/>
            <pc:sldMk cId="1825308347" sldId="313"/>
            <ac:spMk id="2" creationId="{5D13F439-ABBC-47F6-99C5-713F7B7933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5E536-F56D-4EB7-B3DE-D23A06C9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5569D4-568E-4B4E-BBD7-46F802B0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C5926-3921-42B7-A161-F6D47230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291C9-29E0-4B6A-A99A-129EB542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53CEDA-9458-4672-A305-4DD9472B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8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D813-BA80-4E80-B90F-C8B34737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9AF8B4-4CE0-4F9C-9444-B50D2417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5124E-21D5-47CE-BACE-A0443086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DD52B-8F68-4B88-97E8-C8A527C1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C505C-648A-4E51-8045-CB6633E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068538-EA7E-4B88-AB28-BD9226C9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1854FF-1DC7-41C8-9940-6A219C1D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F352E-20A0-4815-9AA9-9A5DA58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2427C-2F0B-4FF7-B6F7-A23696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06C95-0B48-4E08-BED6-730707F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A911F-C843-40BA-9273-82CD306B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89F53-B6E8-4A4A-AAD2-F10B78E9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89E65-03A6-4D26-B252-74A4792B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33C29B-BE03-48C1-B425-95A13DB6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2B68D-E191-4377-AF2C-63D028D7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0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DF74D-C264-40D9-86D1-B2C2A53A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D2A730-CBB9-4A73-A2C7-330B0D21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9DC6B-AF29-4B53-ADEB-03A1DA6A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E0CF7-924D-461E-A496-D33BD802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37E052-4BB4-4EE6-B7A6-47C6CA44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51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D088B-A2D5-4488-BB05-E75F7499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5D05A-A4CA-4F69-AD85-99E2CA16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8EDAB6-45D4-41B5-A705-9EAF5737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57C252-6417-44F6-8D33-0D57BC18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F51557E-1DDB-4508-BD9F-A16CEEC1CC9B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C81B-BF1E-4546-9202-11DF3A4A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ED5033-64F7-40C3-884B-4E096DC4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12A4447-C0DB-46C1-A367-0C4B3A778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4B8CE-3B6D-4C61-A92A-C0A0914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BD8CCB-882E-4670-ACA3-A7EE3045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133439-9157-4D74-981C-84C4A06F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j-lt"/>
              </a:defRPr>
            </a:lvl2pPr>
            <a:lvl3pPr>
              <a:defRPr b="0">
                <a:latin typeface="+mj-lt"/>
              </a:defRPr>
            </a:lvl3pPr>
            <a:lvl4pPr>
              <a:defRPr b="0">
                <a:latin typeface="+mj-lt"/>
              </a:defRPr>
            </a:lvl4pPr>
            <a:lvl5pPr>
              <a:defRPr b="0"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9E7B74-A07E-460A-B9E5-CC239F29A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E23C83-CCB4-4281-8C43-F36A89B0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j-lt"/>
              </a:defRPr>
            </a:lvl2pPr>
            <a:lvl3pPr>
              <a:defRPr b="0">
                <a:latin typeface="+mj-lt"/>
              </a:defRPr>
            </a:lvl3pPr>
            <a:lvl4pPr>
              <a:defRPr b="0">
                <a:latin typeface="+mj-lt"/>
              </a:defRPr>
            </a:lvl4pPr>
            <a:lvl5pPr>
              <a:defRPr b="0"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117F7C-DBB2-4EF4-878D-BBAAC165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fld id="{8F51557E-1DDB-4508-BD9F-A16CEEC1CC9B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9D778C-BC54-4E69-BF6D-408B3F81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90A490-AF44-44FD-ABB1-FA922EC9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fld id="{412A4447-C0DB-46C1-A367-0C4B3A778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92DDF-7999-4780-8E91-1EC32814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582C82-8AF1-46DC-90D8-AA94584F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C182C3-2D4B-4518-B84F-0CFD87E1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1E6509-EFB8-42D7-950E-744907A3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93FAC8-8344-41B7-B983-0E7E4A5C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35D977-7C77-493B-88BA-85F7D879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9BFCC-09EA-495A-9399-C511422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1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FB023-A2CB-44E4-8338-9075383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1EEDD-7E13-442F-802E-42C6D8D0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5319D2-B3A1-49B8-90DB-BB8D8047E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F3C86B-0FFD-4A93-B1B1-B586146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560BCE-1652-437D-9847-23FF5F68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1AFEA5-A16F-4156-98DC-D65B980F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1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5133D-D79C-4574-9641-27A412D0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65C904-44DE-4035-8BE8-7CBA557F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55D17B-8B4F-4084-97C9-BD9299F9B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954BF4-3716-4A44-A69C-5EC60BCC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C4D5A-ECAB-4FE9-8105-8B068A89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97237-D8B6-4D32-BD7E-660E33E3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A5CCEC-14F3-4490-BE80-9DEF2E5F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BAF22-B982-45F7-94AE-11B3A23F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3D95B-DF07-4CA0-9979-80FF28717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557E-1DDB-4508-BD9F-A16CEEC1CC9B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59B267-48D1-409D-94A9-AA2030B2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8A29D-F453-4F97-8488-942DCF97A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4447-C0DB-46C1-A367-0C4B3A778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eveloper.nvidia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?dv=win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cpp/config-msvc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code.visualstudio.com/docs/languages/cpp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uda-downloads" TargetMode="External"/><Relationship Id="rId5" Type="http://schemas.openxmlformats.org/officeDocument/2006/relationships/hyperlink" Target="https://www.intel.com/content/www/us/en/developer/articles/tool/oneapi-standalone-components.html#dpcpp-cpp" TargetMode="External"/><Relationship Id="rId4" Type="http://schemas.openxmlformats.org/officeDocument/2006/relationships/hyperlink" Target="https://visualstudio.microsoft.com/zh-ha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AAA1F-E3D6-4B2B-95CA-51B642EA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0423"/>
            <a:ext cx="9144000" cy="2387600"/>
          </a:xfrm>
        </p:spPr>
        <p:txBody>
          <a:bodyPr/>
          <a:lstStyle/>
          <a:p>
            <a:r>
              <a:rPr lang="en-US" altLang="zh-TW"/>
              <a:t>VSCode C/C++ Installation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標題 2">
                <a:extLst>
                  <a:ext uri="{FF2B5EF4-FFF2-40B4-BE49-F238E27FC236}">
                    <a16:creationId xmlns:a16="http://schemas.microsoft.com/office/drawing/2014/main" id="{76EFB124-C671-4C9D-AE4B-D489EEBE305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320098"/>
                <a:ext cx="9144000" cy="165576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/>
                  <a:t>DEV C++ / VS2022 / VSCode C/C++ Development environment</a:t>
                </a:r>
              </a:p>
              <a:p>
                <a:r>
                  <a:rPr lang="en-US" altLang="zh-TW"/>
                  <a:t>Clang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TW"/>
                  <a:t>GCC</a:t>
                </a:r>
                <a:r>
                  <a:rPr lang="zh-TW" altLang="en-US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TW"/>
                  <a:t>MSVC</a:t>
                </a:r>
                <a:r>
                  <a:rPr lang="en-US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TW"/>
                  <a:t>DPC++</a:t>
                </a:r>
                <a:r>
                  <a:rPr lang="en-US" altLang="zh-TW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TW"/>
                  <a:t>CUDA</a:t>
                </a:r>
              </a:p>
              <a:p>
                <a:r>
                  <a:rPr lang="en-US" altLang="zh-TW"/>
                  <a:t>#MEI</a:t>
                </a:r>
                <a:r>
                  <a:rPr lang="zh-TW" altLang="en-US"/>
                  <a:t> </a:t>
                </a:r>
                <a:r>
                  <a:rPr lang="en-US" altLang="zh-TW"/>
                  <a:t>00881036 TaiXeflar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副標題 2">
                <a:extLst>
                  <a:ext uri="{FF2B5EF4-FFF2-40B4-BE49-F238E27FC236}">
                    <a16:creationId xmlns:a16="http://schemas.microsoft.com/office/drawing/2014/main" id="{76EFB124-C671-4C9D-AE4B-D489EEBE3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320098"/>
                <a:ext cx="9144000" cy="1655762"/>
              </a:xfrm>
              <a:blipFill>
                <a:blip r:embed="rId2"/>
                <a:stretch>
                  <a:fillRect t="-5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C0D11B8-1FFE-4B44-9C36-7F2337F5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52" y="4975860"/>
            <a:ext cx="1065133" cy="1065133"/>
          </a:xfrm>
          <a:prstGeom prst="rect">
            <a:avLst/>
          </a:prstGeom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AFF59F-042D-4462-9334-CF11D3DE3B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t="2981" r="12972" b="22965"/>
          <a:stretch/>
        </p:blipFill>
        <p:spPr>
          <a:xfrm>
            <a:off x="8363307" y="4975859"/>
            <a:ext cx="1065134" cy="10651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F3139D-8915-4B53-A341-638C62B69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79" y="4975860"/>
            <a:ext cx="1082040" cy="108204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F46EB9-1062-4F97-84D5-1B0733C3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16" y="4975860"/>
            <a:ext cx="1082040" cy="10820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722BD4-83BB-4408-9765-73FE5DF86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43" y="4975860"/>
            <a:ext cx="1082040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8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A7A95-D05E-4463-BC06-4A309182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Dev C++ IDE development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5B15B-A366-4CCF-8A4A-CBFE8C22C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7091"/>
            <a:ext cx="4279900" cy="3348406"/>
          </a:xfrm>
        </p:spPr>
        <p:txBody>
          <a:bodyPr>
            <a:normAutofit/>
          </a:bodyPr>
          <a:lstStyle/>
          <a:p>
            <a:r>
              <a:rPr lang="en-US" altLang="zh-TW" sz="2000"/>
              <a:t>Build up your project locations.</a:t>
            </a:r>
          </a:p>
          <a:p>
            <a:r>
              <a:rPr lang="en-US" altLang="zh-TW" sz="2000"/>
              <a:t>C program must be saved then can do compile to executable file.</a:t>
            </a:r>
          </a:p>
          <a:p>
            <a:r>
              <a:rPr lang="en-US" altLang="zh-TW" sz="2000"/>
              <a:t>After C program compile, run the program.</a:t>
            </a:r>
            <a:endParaRPr lang="zh-TW" altLang="en-US" sz="20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0FA8742-AFA3-4A9C-88C9-11085F77E2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9400" y="2327090"/>
            <a:ext cx="5994400" cy="3348407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1ED318-3E48-422C-B416-FA1E874A1252}"/>
              </a:ext>
            </a:extLst>
          </p:cNvPr>
          <p:cNvSpPr/>
          <p:nvPr/>
        </p:nvSpPr>
        <p:spPr>
          <a:xfrm>
            <a:off x="7050617" y="3479800"/>
            <a:ext cx="620183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622024-A1D7-456F-9745-0A09624664BC}"/>
              </a:ext>
            </a:extLst>
          </p:cNvPr>
          <p:cNvSpPr/>
          <p:nvPr/>
        </p:nvSpPr>
        <p:spPr>
          <a:xfrm>
            <a:off x="8509000" y="4622800"/>
            <a:ext cx="2286000" cy="778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F24007F-A12A-4348-8A59-DA4491B01016}"/>
              </a:ext>
            </a:extLst>
          </p:cNvPr>
          <p:cNvCxnSpPr>
            <a:cxnSpLocks/>
          </p:cNvCxnSpPr>
          <p:nvPr/>
        </p:nvCxnSpPr>
        <p:spPr>
          <a:xfrm flipH="1" flipV="1">
            <a:off x="7780868" y="3640667"/>
            <a:ext cx="1811865" cy="92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6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54975-30DB-4E8F-823A-93019256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 Installation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41594-D6EE-4B44-B69A-AD6104FE3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7375"/>
            <a:ext cx="4170405" cy="4129588"/>
          </a:xfrm>
        </p:spPr>
        <p:txBody>
          <a:bodyPr>
            <a:normAutofit/>
          </a:bodyPr>
          <a:lstStyle/>
          <a:p>
            <a:r>
              <a:rPr lang="en-US" altLang="zh-TW" sz="2000"/>
              <a:t>Go to Visual Studio website, download Visual Studio installer.</a:t>
            </a:r>
            <a:br>
              <a:rPr lang="en-US" altLang="zh-TW" sz="2000"/>
            </a:br>
            <a:br>
              <a:rPr lang="en-US" altLang="zh-TW" sz="2000"/>
            </a:br>
            <a:r>
              <a:rPr lang="en-US" altLang="zh-TW" sz="2000"/>
              <a:t>For personal use, please select Community version.</a:t>
            </a:r>
          </a:p>
          <a:p>
            <a:endParaRPr lang="zh-TW" altLang="en-US" sz="20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85E7A38-DFA2-4442-8298-20111BF43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9772" y="1650177"/>
            <a:ext cx="3913273" cy="2621595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E887E8D-0849-4D7B-AFB1-504591FE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57" y="4628459"/>
            <a:ext cx="7874088" cy="15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C25270-DEB7-4101-BB48-6584D12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 Installation (MSVC)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D4ED889-5774-4C13-82E7-74D85632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28733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Begin Microsoft Visual Studio 2022 installation.</a:t>
            </a:r>
          </a:p>
          <a:p>
            <a:r>
              <a:rPr lang="en-US" altLang="zh-TW" sz="2000"/>
              <a:t>Install VS2022 Community Version.</a:t>
            </a:r>
          </a:p>
          <a:p>
            <a:r>
              <a:rPr lang="en-US" altLang="zh-TW" sz="2000"/>
              <a:t>Click up C++ development.</a:t>
            </a:r>
          </a:p>
          <a:p>
            <a:r>
              <a:rPr lang="en-US" altLang="zh-TW" sz="2000"/>
              <a:t>We will select the minimum development SDKs:</a:t>
            </a:r>
          </a:p>
          <a:p>
            <a:pPr lvl="1"/>
            <a:r>
              <a:rPr lang="en-US" altLang="zh-TW" sz="1600"/>
              <a:t>VS2022 MSVC v143 C/C++ build tools</a:t>
            </a:r>
            <a:endParaRPr lang="en-US" altLang="zh-TW" sz="1400"/>
          </a:p>
          <a:p>
            <a:pPr lvl="1"/>
            <a:r>
              <a:rPr lang="en-US" altLang="zh-TW" sz="1600"/>
              <a:t>MSVC v143 C/C++ ALT</a:t>
            </a:r>
          </a:p>
          <a:p>
            <a:pPr lvl="1"/>
            <a:r>
              <a:rPr lang="en-US" altLang="zh-TW" sz="1600"/>
              <a:t>Windows 10 SDK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F82217C-B6C9-43C8-ABD1-D3C6A3138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5919" y="1834054"/>
            <a:ext cx="3134162" cy="433448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1F8E0E9-7095-4FBB-9A48-2BF9E63EE2E4}"/>
              </a:ext>
            </a:extLst>
          </p:cNvPr>
          <p:cNvSpPr/>
          <p:nvPr/>
        </p:nvSpPr>
        <p:spPr>
          <a:xfrm>
            <a:off x="7696200" y="2480732"/>
            <a:ext cx="2556933" cy="410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433BE-00FD-46F3-A411-8D7206B0ADCD}"/>
              </a:ext>
            </a:extLst>
          </p:cNvPr>
          <p:cNvSpPr/>
          <p:nvPr/>
        </p:nvSpPr>
        <p:spPr>
          <a:xfrm>
            <a:off x="7696199" y="3429000"/>
            <a:ext cx="2556933" cy="220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217BFB9-241C-4933-8A12-2BBF629B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6" y="4485674"/>
            <a:ext cx="395342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7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2C0D7-6CC3-4810-ABB1-44035B0C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(MSVC)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FB3AB-C904-4136-B7F7-2330BF766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Activate VS2022,</a:t>
            </a:r>
            <a:r>
              <a:rPr lang="zh-TW" altLang="en-US" sz="2000"/>
              <a:t> </a:t>
            </a:r>
            <a:r>
              <a:rPr lang="en-US" altLang="zh-TW" sz="2000"/>
              <a:t>choose</a:t>
            </a:r>
            <a:r>
              <a:rPr lang="zh-TW" altLang="en-US" sz="2000"/>
              <a:t> </a:t>
            </a:r>
            <a:r>
              <a:rPr lang="en-US" altLang="zh-TW" sz="2000"/>
              <a:t>C++</a:t>
            </a:r>
            <a:r>
              <a:rPr lang="zh-TW" altLang="en-US" sz="2000"/>
              <a:t> </a:t>
            </a:r>
            <a:r>
              <a:rPr lang="en-US" altLang="zh-TW" sz="2000"/>
              <a:t>development,</a:t>
            </a:r>
            <a:r>
              <a:rPr lang="zh-TW" altLang="en-US" sz="2000"/>
              <a:t> </a:t>
            </a:r>
            <a:r>
              <a:rPr lang="en-US" altLang="zh-TW" sz="2000"/>
              <a:t>select blank project.</a:t>
            </a:r>
          </a:p>
          <a:p>
            <a:r>
              <a:rPr lang="en-US" altLang="zh-TW" sz="2000"/>
              <a:t>Now keep going setup your project’s name and storage locations (repository).</a:t>
            </a:r>
          </a:p>
          <a:p>
            <a:endParaRPr lang="zh-TW" altLang="en-US" sz="20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BC3B05-5663-4C71-A219-B9AF42F2B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135528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F94FDF8-1410-4C8C-B154-8B5EC8B8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3225801"/>
            <a:ext cx="5181598" cy="29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2C0D7-6CC3-4810-ABB1-44035B0C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(MSVC)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FB3AB-C904-4136-B7F7-2330BF766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628"/>
            <a:ext cx="5181600" cy="3470772"/>
          </a:xfrm>
        </p:spPr>
        <p:txBody>
          <a:bodyPr>
            <a:normAutofit/>
          </a:bodyPr>
          <a:lstStyle/>
          <a:p>
            <a:r>
              <a:rPr lang="en-US" altLang="zh-TW" sz="2000"/>
              <a:t>We need build a new C/C++ file.</a:t>
            </a:r>
          </a:p>
          <a:p>
            <a:r>
              <a:rPr lang="en-US" altLang="zh-TW" sz="2000"/>
              <a:t>Go to File &gt; New &gt; Create New File.</a:t>
            </a:r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r>
              <a:rPr lang="en-US" altLang="zh-TW" sz="2000"/>
              <a:t>Select Visual C++ &gt; CPP File.</a:t>
            </a:r>
            <a:endParaRPr lang="zh-TW" altLang="en-US" sz="200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314CFB0-14B5-4B11-850F-C98C2269A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0636"/>
          <a:stretch/>
        </p:blipFill>
        <p:spPr>
          <a:xfrm>
            <a:off x="1151467" y="2763520"/>
            <a:ext cx="5563376" cy="109425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B6959CF-2C62-4B09-9F39-3DB576EEE553}"/>
              </a:ext>
            </a:extLst>
          </p:cNvPr>
          <p:cNvSpPr/>
          <p:nvPr/>
        </p:nvSpPr>
        <p:spPr>
          <a:xfrm>
            <a:off x="4032709" y="3378992"/>
            <a:ext cx="2520491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A0BE7CA-216D-4D06-AD8D-99E71A6E5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57"/>
          <a:stretch/>
        </p:blipFill>
        <p:spPr>
          <a:xfrm>
            <a:off x="1151467" y="4498554"/>
            <a:ext cx="5563376" cy="13844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D56D08E-5DD1-4FA4-97F6-73F6F34316C4}"/>
              </a:ext>
            </a:extLst>
          </p:cNvPr>
          <p:cNvSpPr/>
          <p:nvPr/>
        </p:nvSpPr>
        <p:spPr>
          <a:xfrm>
            <a:off x="3528060" y="5133730"/>
            <a:ext cx="3025140" cy="352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9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CC4DB-E29E-49AB-B7EE-43B52FB1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(MSVC)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D7869-97E4-4FF8-8D95-675D0186E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6072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After finish your C file, save as a new C source file.</a:t>
            </a:r>
          </a:p>
          <a:p>
            <a:pPr lvl="1"/>
            <a:r>
              <a:rPr lang="en-US" altLang="zh-TW" sz="1800"/>
              <a:t>Hot keys: </a:t>
            </a:r>
          </a:p>
          <a:p>
            <a:pPr lvl="2"/>
            <a:r>
              <a:rPr lang="en-US" altLang="zh-TW"/>
              <a:t>Save: “Ctrl + S”</a:t>
            </a:r>
          </a:p>
          <a:p>
            <a:pPr lvl="2"/>
            <a:r>
              <a:rPr lang="en-US" altLang="zh-TW"/>
              <a:t>Save as: “Shift + Alt + S”</a:t>
            </a:r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92C256E-DC78-49C0-8427-577C9B02E2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005"/>
            <a:ext cx="5181600" cy="2808577"/>
          </a:xfrm>
        </p:spPr>
      </p:pic>
    </p:spTree>
    <p:extLst>
      <p:ext uri="{BB962C8B-B14F-4D97-AF65-F5344CB8AC3E}">
        <p14:creationId xmlns:p14="http://schemas.microsoft.com/office/powerpoint/2010/main" val="267141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C37D1-D304-488B-88AF-D2D19327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(MSVC)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654E1-AD75-417F-815B-ACF8D3424C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At Explorer, add your c source file to headers/source file.</a:t>
            </a:r>
          </a:p>
          <a:p>
            <a:r>
              <a:rPr lang="en-US" altLang="zh-TW" sz="2000"/>
              <a:t>Where it should be look like this: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5F3509F-7019-4977-A0BC-BF51C0F4D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52717"/>
            <a:ext cx="5181600" cy="429715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BAAF11-17FC-4A0E-99AF-E468C0748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95" y="3079485"/>
            <a:ext cx="3559381" cy="13255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85566D2-6138-494C-9FA4-949B948E9B48}"/>
              </a:ext>
            </a:extLst>
          </p:cNvPr>
          <p:cNvCxnSpPr/>
          <p:nvPr/>
        </p:nvCxnSpPr>
        <p:spPr>
          <a:xfrm>
            <a:off x="9736667" y="3742267"/>
            <a:ext cx="0" cy="329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40E8285-077C-40A9-93AE-3A0F8E553995}"/>
              </a:ext>
            </a:extLst>
          </p:cNvPr>
          <p:cNvCxnSpPr>
            <a:cxnSpLocks/>
          </p:cNvCxnSpPr>
          <p:nvPr/>
        </p:nvCxnSpPr>
        <p:spPr>
          <a:xfrm flipH="1">
            <a:off x="8382000" y="4007644"/>
            <a:ext cx="419100" cy="242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5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EF76E-D79A-42E9-A961-3570C24B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(MSVC)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15406-8B69-4333-B6C1-5E2946065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Now we can do C source file compilation.</a:t>
            </a:r>
            <a:br>
              <a:rPr lang="en-US" altLang="zh-TW" sz="2000"/>
            </a:br>
            <a:r>
              <a:rPr lang="en-US" altLang="zh-TW" sz="2000"/>
              <a:t>Click on Local Windows debug tool.</a:t>
            </a:r>
          </a:p>
          <a:p>
            <a:endParaRPr lang="en-US" altLang="zh-TW" sz="2000"/>
          </a:p>
          <a:p>
            <a:r>
              <a:rPr lang="en-US" altLang="zh-TW" sz="2000"/>
              <a:t>If compilation successful, it should jump out a terminal like this: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9371A3-6FDB-4AE0-BC9A-A3A3A1451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269686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97E6CA-0791-486C-8555-4B442337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30248"/>
            <a:ext cx="5181600" cy="196304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BA9F14F-29D5-4427-9B2E-33B3F23EB38B}"/>
              </a:ext>
            </a:extLst>
          </p:cNvPr>
          <p:cNvCxnSpPr>
            <a:cxnSpLocks/>
          </p:cNvCxnSpPr>
          <p:nvPr/>
        </p:nvCxnSpPr>
        <p:spPr>
          <a:xfrm>
            <a:off x="3627120" y="3375660"/>
            <a:ext cx="2640330" cy="1072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48CC52D-3988-4EBC-9AC4-64A02AE01C71}"/>
              </a:ext>
            </a:extLst>
          </p:cNvPr>
          <p:cNvSpPr/>
          <p:nvPr/>
        </p:nvSpPr>
        <p:spPr>
          <a:xfrm>
            <a:off x="9482667" y="2015067"/>
            <a:ext cx="12954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8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7DFFB-0935-422C-98F3-F7B58D8C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(Intel oneAPI)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A33F6-A402-49EB-BE97-3D6FE0AD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4783"/>
            <a:ext cx="4580467" cy="3293021"/>
          </a:xfrm>
        </p:spPr>
        <p:txBody>
          <a:bodyPr>
            <a:normAutofit/>
          </a:bodyPr>
          <a:lstStyle/>
          <a:p>
            <a:r>
              <a:rPr lang="en-US" altLang="zh-TW" sz="2000">
                <a:cs typeface="Calibri" panose="020F0502020204030204" pitchFamily="34" charset="0"/>
              </a:rPr>
              <a:t>Open Intel developer website, find Intel DPC++/C++ Compiler.</a:t>
            </a:r>
            <a:br>
              <a:rPr lang="en-US" altLang="zh-TW" sz="2000">
                <a:cs typeface="Calibri" panose="020F0502020204030204" pitchFamily="34" charset="0"/>
              </a:rPr>
            </a:br>
            <a:r>
              <a:rPr lang="en-US" altLang="zh-TW" sz="2000">
                <a:cs typeface="Calibri" panose="020F0502020204030204" pitchFamily="34" charset="0"/>
              </a:rPr>
              <a:t>Both DPC++ and Classic C/C++ compiler are included in installer.</a:t>
            </a:r>
          </a:p>
          <a:p>
            <a:r>
              <a:rPr lang="en-US" altLang="zh-TW" sz="2000">
                <a:cs typeface="Calibri" panose="020F0502020204030204" pitchFamily="34" charset="0"/>
              </a:rPr>
              <a:t>Select offline installer.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A0CBD9-14B1-4B4E-B503-DF97DB0308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2354783"/>
            <a:ext cx="5867400" cy="3293021"/>
          </a:xfrm>
        </p:spPr>
      </p:pic>
    </p:spTree>
    <p:extLst>
      <p:ext uri="{BB962C8B-B14F-4D97-AF65-F5344CB8AC3E}">
        <p14:creationId xmlns:p14="http://schemas.microsoft.com/office/powerpoint/2010/main" val="87352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5E4C-8BA3-4BE4-8728-D5BDF724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(Intel oneAPI)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7623E-7B09-46F4-B328-7042286F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0405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Open Intel oneAPI installer, select “Recommend Installation” and license agreement, click continue.</a:t>
            </a:r>
            <a:endParaRPr lang="zh-TW" altLang="en-US" sz="20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AFC664A-55D2-4ACB-B40A-FAC226AD2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9569" y="1825625"/>
            <a:ext cx="6107349" cy="4351338"/>
          </a:xfrm>
        </p:spPr>
      </p:pic>
    </p:spTree>
    <p:extLst>
      <p:ext uri="{BB962C8B-B14F-4D97-AF65-F5344CB8AC3E}">
        <p14:creationId xmlns:p14="http://schemas.microsoft.com/office/powerpoint/2010/main" val="35719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074DF-9DB2-43F1-9181-45E9133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A2BA3-83BC-403A-97B6-CF0BFC0B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Hardware Requirements</a:t>
            </a:r>
          </a:p>
          <a:p>
            <a:r>
              <a:rPr lang="en-US" altLang="zh-TW"/>
              <a:t>C/C++ release standard introduction</a:t>
            </a:r>
          </a:p>
          <a:p>
            <a:r>
              <a:rPr lang="en-US" altLang="zh-TW"/>
              <a:t>Dev C++</a:t>
            </a:r>
          </a:p>
          <a:p>
            <a:r>
              <a:rPr lang="en-US" altLang="zh-TW"/>
              <a:t>VS2022 with MSVC</a:t>
            </a:r>
          </a:p>
          <a:p>
            <a:r>
              <a:rPr lang="en-US" altLang="zh-TW"/>
              <a:t>VS2022 with Intel DPC++</a:t>
            </a:r>
          </a:p>
          <a:p>
            <a:r>
              <a:rPr lang="en-US" altLang="zh-TW"/>
              <a:t>VS2022 with NVIDIA NVCC</a:t>
            </a:r>
          </a:p>
          <a:p>
            <a:r>
              <a:rPr lang="en-US" altLang="zh-TW"/>
              <a:t>Environment PATH variables setup</a:t>
            </a:r>
          </a:p>
          <a:p>
            <a:r>
              <a:rPr lang="en-US" altLang="zh-TW"/>
              <a:t>VSCode with C/C++ Compile setup</a:t>
            </a:r>
          </a:p>
          <a:p>
            <a:r>
              <a:rPr lang="en-US" altLang="zh-TW"/>
              <a:t>Endnotes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9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5E4C-8BA3-4BE4-8728-D5BDF724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(Intel oneAPI)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7623E-7B09-46F4-B328-7042286F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95119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If you would like integrate to </a:t>
            </a:r>
            <a:br>
              <a:rPr lang="en-US" altLang="zh-TW" sz="2000"/>
            </a:br>
            <a:r>
              <a:rPr lang="en-US" altLang="zh-TW" sz="2000"/>
              <a:t>Microsoft Visual Studio, select which version of VS you like. </a:t>
            </a:r>
            <a:endParaRPr lang="zh-TW" altLang="en-US" sz="20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F23BDE8-BFDC-4810-A63C-E25EC553A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0145" y="1825625"/>
            <a:ext cx="6106198" cy="4351338"/>
          </a:xfrm>
        </p:spPr>
      </p:pic>
    </p:spTree>
    <p:extLst>
      <p:ext uri="{BB962C8B-B14F-4D97-AF65-F5344CB8AC3E}">
        <p14:creationId xmlns:p14="http://schemas.microsoft.com/office/powerpoint/2010/main" val="82341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F1FE7-CF1E-401E-8153-70DDEA21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(Intel oneAPI)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26233-C6D5-41BF-8412-F0BE68B4B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91371"/>
            <a:ext cx="4631267" cy="3685592"/>
          </a:xfrm>
        </p:spPr>
        <p:txBody>
          <a:bodyPr>
            <a:normAutofit/>
          </a:bodyPr>
          <a:lstStyle/>
          <a:p>
            <a:r>
              <a:rPr lang="en-US" altLang="zh-TW" sz="2000"/>
              <a:t>After Installation, open VS2022 and build new project, select language “DPC++” to build intel oneAPI based C/C++ project.</a:t>
            </a:r>
            <a:endParaRPr lang="zh-TW" altLang="en-US" sz="200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FD2C2477-62A8-4C16-A25E-2F890C5C8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5291" y="2491371"/>
            <a:ext cx="5144218" cy="3019846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BB02C94-E5B8-4E48-A7DD-962C8F579778}"/>
              </a:ext>
            </a:extLst>
          </p:cNvPr>
          <p:cNvSpPr/>
          <p:nvPr/>
        </p:nvSpPr>
        <p:spPr>
          <a:xfrm>
            <a:off x="5968999" y="3025113"/>
            <a:ext cx="3369733" cy="7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6EB2DB-2367-4C61-9861-61C3BD84BE97}"/>
              </a:ext>
            </a:extLst>
          </p:cNvPr>
          <p:cNvSpPr/>
          <p:nvPr/>
        </p:nvSpPr>
        <p:spPr>
          <a:xfrm>
            <a:off x="5968999" y="2556933"/>
            <a:ext cx="1600201" cy="270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9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D5603-EFD3-44BF-905A-DDCA944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(NVIDIA CUDA)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F2ED8-E98D-4037-AE86-06F64D71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7200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Open NVIDIA </a:t>
            </a:r>
            <a:r>
              <a:rPr lang="en-US" altLang="zh-TW" sz="200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 site</a:t>
            </a:r>
            <a:r>
              <a:rPr lang="en-US" altLang="zh-TW" sz="2000"/>
              <a:t>, find CUDA toolkit and select your PC’s architecture.</a:t>
            </a:r>
            <a:endParaRPr lang="en-US" altLang="zh-TW"/>
          </a:p>
          <a:p>
            <a:r>
              <a:rPr lang="en-US" altLang="zh-TW" sz="2000"/>
              <a:t>Please note that NVIDIA CUDA WHQL installer will require </a:t>
            </a:r>
            <a:br>
              <a:rPr lang="en-US" altLang="zh-TW" sz="2000"/>
            </a:br>
            <a:r>
              <a:rPr lang="en-US" altLang="zh-TW" sz="2000"/>
              <a:t>Visual Studio summary.</a:t>
            </a:r>
          </a:p>
          <a:p>
            <a:r>
              <a:rPr lang="en-US" altLang="zh-TW" sz="2000"/>
              <a:t>Warning: CUDA Development requires NVIDIA GPUs.</a:t>
            </a:r>
            <a:endParaRPr lang="zh-TW" altLang="en-US" sz="20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C747FF-C05E-4B3C-BA68-1F814F6E5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10200" y="1825625"/>
            <a:ext cx="5943600" cy="324196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7928BA2-BFC9-43F4-A28E-8FCF2118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34" y="5088802"/>
            <a:ext cx="190526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55DE8-DDB6-4185-BBA8-87518637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(NVIDIA CUDA)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1543C-EE28-48B4-9093-3439FB2C6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674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After system check and license agreement, select customize installation.</a:t>
            </a:r>
          </a:p>
          <a:p>
            <a:endParaRPr lang="zh-TW" altLang="en-US" sz="200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0C11D68F-FD30-4C58-B6F1-F469FAFE2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9814" y="1862633"/>
            <a:ext cx="5706271" cy="4277322"/>
          </a:xfrm>
        </p:spPr>
      </p:pic>
    </p:spTree>
    <p:extLst>
      <p:ext uri="{BB962C8B-B14F-4D97-AF65-F5344CB8AC3E}">
        <p14:creationId xmlns:p14="http://schemas.microsoft.com/office/powerpoint/2010/main" val="89422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55DE8-DDB6-4185-BBA8-87518637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(NVIDIA CUDA)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1543C-EE28-48B4-9093-3439FB2C6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674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Deselect these follow sections:</a:t>
            </a:r>
          </a:p>
          <a:p>
            <a:pPr lvl="1"/>
            <a:r>
              <a:rPr lang="en-US" altLang="zh-TW" sz="1600"/>
              <a:t>“Driver components”</a:t>
            </a:r>
          </a:p>
          <a:p>
            <a:pPr lvl="1"/>
            <a:r>
              <a:rPr lang="en-US" altLang="zh-TW" sz="1600"/>
              <a:t>“Other components”</a:t>
            </a:r>
          </a:p>
          <a:p>
            <a:pPr lvl="1"/>
            <a:r>
              <a:rPr lang="en-US" altLang="zh-TW" sz="1600"/>
              <a:t>“GeForce Experience”</a:t>
            </a:r>
          </a:p>
          <a:p>
            <a:endParaRPr lang="zh-TW" altLang="en-US" sz="20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423D5D-8DB9-4839-BA33-FC1D681C1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5525" y="1853106"/>
            <a:ext cx="5734850" cy="4296375"/>
          </a:xfrm>
        </p:spPr>
      </p:pic>
    </p:spTree>
    <p:extLst>
      <p:ext uri="{BB962C8B-B14F-4D97-AF65-F5344CB8AC3E}">
        <p14:creationId xmlns:p14="http://schemas.microsoft.com/office/powerpoint/2010/main" val="423593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55DE8-DDB6-4185-BBA8-87518637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(NVIDIA CUDA)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1543C-EE28-48B4-9093-3439FB2C6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674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In “CUDA” install section, we allow Installer install VS Integration. If Installer can’t find supported VS version, Installer will jump out this message.</a:t>
            </a:r>
            <a:br>
              <a:rPr lang="en-US" altLang="zh-TW" sz="2000"/>
            </a:br>
            <a:br>
              <a:rPr lang="en-US" altLang="zh-TW" sz="2000"/>
            </a:br>
            <a:r>
              <a:rPr lang="en-US" altLang="zh-TW" sz="2000"/>
              <a:t>If you would like VS environment support, please install Visual Studio first, otherwise skip it.</a:t>
            </a:r>
          </a:p>
          <a:p>
            <a:r>
              <a:rPr lang="en-US" altLang="zh-TW" sz="2000"/>
              <a:t>VS2022 support:</a:t>
            </a:r>
          </a:p>
          <a:p>
            <a:pPr lvl="1"/>
            <a:r>
              <a:rPr lang="en-US" altLang="zh-TW" sz="1600"/>
              <a:t>CUDA 11.7 and later version</a:t>
            </a:r>
          </a:p>
          <a:p>
            <a:r>
              <a:rPr lang="en-US" altLang="zh-TW" sz="2000"/>
              <a:t>VS2019 support:</a:t>
            </a:r>
          </a:p>
          <a:p>
            <a:pPr lvl="1"/>
            <a:r>
              <a:rPr lang="en-US" altLang="zh-TW" sz="1600"/>
              <a:t>CUDA 11.3 and later version</a:t>
            </a:r>
            <a:endParaRPr lang="zh-TW" altLang="en-US" sz="16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E149959-2115-4125-9D13-C6800AD506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0288" y="1853106"/>
            <a:ext cx="5725324" cy="4296375"/>
          </a:xfrm>
        </p:spPr>
      </p:pic>
    </p:spTree>
    <p:extLst>
      <p:ext uri="{BB962C8B-B14F-4D97-AF65-F5344CB8AC3E}">
        <p14:creationId xmlns:p14="http://schemas.microsoft.com/office/powerpoint/2010/main" val="112339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57AC-B36C-4015-B9E3-1E9B055B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VS2022 C/C++</a:t>
            </a:r>
            <a:r>
              <a:rPr lang="zh-TW" altLang="en-US"/>
              <a:t> </a:t>
            </a:r>
            <a:r>
              <a:rPr lang="en-US" altLang="zh-TW"/>
              <a:t>Project Build (NVIDIA CUDA)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CCBB9-50A2-4F53-B177-879C1FD1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6063"/>
            <a:ext cx="5181600" cy="4000899"/>
          </a:xfrm>
        </p:spPr>
        <p:txBody>
          <a:bodyPr>
            <a:normAutofit/>
          </a:bodyPr>
          <a:lstStyle/>
          <a:p>
            <a:r>
              <a:rPr lang="en-US" altLang="zh-TW" sz="2000"/>
              <a:t>After Installation, open VS2022 and build new project, select language “CUDA” to build NVIDIA CUDA runtime based CUDA C/C++ project.</a:t>
            </a:r>
          </a:p>
          <a:p>
            <a:r>
              <a:rPr lang="en-US" altLang="zh-TW" sz="2000"/>
              <a:t>This demonstration is VS2022 with CUDA 11.7 runtime version.</a:t>
            </a:r>
          </a:p>
          <a:p>
            <a:endParaRPr lang="zh-TW" altLang="en-US" sz="2000"/>
          </a:p>
          <a:p>
            <a:endParaRPr lang="zh-TW" altLang="en-US" sz="20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D67314-1C3B-4B1E-8772-BFF3D595B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6064"/>
            <a:ext cx="5181600" cy="3650460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284D9D-552E-459F-B31F-7907C6EC1B77}"/>
              </a:ext>
            </a:extLst>
          </p:cNvPr>
          <p:cNvSpPr/>
          <p:nvPr/>
        </p:nvSpPr>
        <p:spPr>
          <a:xfrm>
            <a:off x="6180666" y="2731622"/>
            <a:ext cx="4620684" cy="913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73FB39-591E-4610-9EB6-6C4912AADA29}"/>
              </a:ext>
            </a:extLst>
          </p:cNvPr>
          <p:cNvSpPr/>
          <p:nvPr/>
        </p:nvSpPr>
        <p:spPr>
          <a:xfrm>
            <a:off x="6172200" y="2176063"/>
            <a:ext cx="1693333" cy="445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5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40F20-1571-4B10-9D7E-058B6C26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Compiler Path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DD0ED-9F6C-46E7-A72A-70E34B20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9933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Before we advanced to VSCode, we should check our System Environment Variables.</a:t>
            </a:r>
          </a:p>
          <a:p>
            <a:r>
              <a:rPr lang="en-US" altLang="zh-TW" sz="2000"/>
              <a:t>Add our C/C++ compiler’s file path to variable can accelerate our project compile’s speed and prevent unnecessary problems.</a:t>
            </a:r>
          </a:p>
          <a:p>
            <a:endParaRPr lang="zh-TW" altLang="en-US" sz="20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47E0EF8-4AA4-4939-9C30-5DA4A9F21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450" y="1825625"/>
            <a:ext cx="3925837" cy="4351338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1B348A-F635-4232-85F8-361B06D3BEE8}"/>
              </a:ext>
            </a:extLst>
          </p:cNvPr>
          <p:cNvSpPr/>
          <p:nvPr/>
        </p:nvSpPr>
        <p:spPr>
          <a:xfrm>
            <a:off x="8695267" y="5249463"/>
            <a:ext cx="1354666" cy="33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8132C-02BD-4C8C-B417-EBFA0B39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Compiler Path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7C1F7-5286-4302-A9D4-7222F6512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In Environment Variables, find “Path” Variable in System Variables.</a:t>
            </a:r>
          </a:p>
          <a:p>
            <a:r>
              <a:rPr lang="en-US" altLang="zh-TW" sz="2000"/>
              <a:t>Then click “edit”.</a:t>
            </a:r>
            <a:endParaRPr lang="zh-TW" altLang="en-US" sz="20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3C0083A-EC05-4A8C-8E50-8D5E5F606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6460" y="1825625"/>
            <a:ext cx="4593079" cy="4351338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8CB465-E55B-4017-93B9-B78DD10FDA4A}"/>
              </a:ext>
            </a:extLst>
          </p:cNvPr>
          <p:cNvSpPr/>
          <p:nvPr/>
        </p:nvSpPr>
        <p:spPr>
          <a:xfrm>
            <a:off x="6587066" y="3649263"/>
            <a:ext cx="3090334" cy="1015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011FB8B-A35A-4973-8E3B-05235FA70E94}"/>
              </a:ext>
            </a:extLst>
          </p:cNvPr>
          <p:cNvCxnSpPr>
            <a:cxnSpLocks/>
          </p:cNvCxnSpPr>
          <p:nvPr/>
        </p:nvCxnSpPr>
        <p:spPr>
          <a:xfrm flipH="1">
            <a:off x="9336660" y="3561687"/>
            <a:ext cx="560873" cy="69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4819905-1712-4C85-B76C-6ADDC67E3651}"/>
              </a:ext>
            </a:extLst>
          </p:cNvPr>
          <p:cNvSpPr/>
          <p:nvPr/>
        </p:nvSpPr>
        <p:spPr>
          <a:xfrm>
            <a:off x="8178800" y="4727640"/>
            <a:ext cx="728133" cy="25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4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內容版面配置區 59">
            <a:extLst>
              <a:ext uri="{FF2B5EF4-FFF2-40B4-BE49-F238E27FC236}">
                <a16:creationId xmlns:a16="http://schemas.microsoft.com/office/drawing/2014/main" id="{8B6C4E8B-EFCD-46E8-B959-81AAB40C28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7886" y="1825625"/>
            <a:ext cx="6230035" cy="471702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5DC940-2C14-4F74-8E5B-DDAE36DD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Compiler Path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6AF5A-6802-459D-B63B-8C0DFE56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7267" cy="4351338"/>
          </a:xfrm>
        </p:spPr>
        <p:txBody>
          <a:bodyPr>
            <a:normAutofit/>
          </a:bodyPr>
          <a:lstStyle/>
          <a:p>
            <a:r>
              <a:rPr lang="en-US" altLang="zh-TW" sz="1800"/>
              <a:t>Now we add our compiler’s file’s location to PATH. Make sure your path added successful, open terminal and paste compiler executable. If success, it should be something like result</a:t>
            </a:r>
            <a:r>
              <a:rPr lang="zh-TW" altLang="en-US" sz="1800"/>
              <a:t> </a:t>
            </a:r>
            <a:r>
              <a:rPr lang="en-US" altLang="zh-TW" sz="1800"/>
              <a:t>below: </a:t>
            </a:r>
            <a:br>
              <a:rPr lang="en-US" altLang="zh-TW" sz="1800"/>
            </a:br>
            <a:r>
              <a:rPr lang="en-US" altLang="zh-TW" sz="1800"/>
              <a:t>(next page)</a:t>
            </a:r>
            <a:endParaRPr lang="zh-TW" altLang="en-US" sz="1800"/>
          </a:p>
          <a:p>
            <a:endParaRPr lang="zh-TW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D975-7AD2-4BDD-95DE-41FD9C82346E}"/>
              </a:ext>
            </a:extLst>
          </p:cNvPr>
          <p:cNvSpPr/>
          <p:nvPr/>
        </p:nvSpPr>
        <p:spPr>
          <a:xfrm>
            <a:off x="10445749" y="2227612"/>
            <a:ext cx="736601" cy="226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75E941-CE76-4E9E-BC78-420D9866A724}"/>
              </a:ext>
            </a:extLst>
          </p:cNvPr>
          <p:cNvSpPr/>
          <p:nvPr/>
        </p:nvSpPr>
        <p:spPr>
          <a:xfrm>
            <a:off x="5220261" y="5188993"/>
            <a:ext cx="1721405" cy="140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22CC78-E51F-49F4-9967-B982298353D5}"/>
              </a:ext>
            </a:extLst>
          </p:cNvPr>
          <p:cNvSpPr/>
          <p:nvPr/>
        </p:nvSpPr>
        <p:spPr>
          <a:xfrm>
            <a:off x="5215468" y="2227612"/>
            <a:ext cx="3116386" cy="187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A38F7F-4FAE-48A0-8A98-3837369214EF}"/>
              </a:ext>
            </a:extLst>
          </p:cNvPr>
          <p:cNvSpPr/>
          <p:nvPr/>
        </p:nvSpPr>
        <p:spPr>
          <a:xfrm>
            <a:off x="5222931" y="3342562"/>
            <a:ext cx="4959294" cy="151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B0FAFF-B92D-4257-B49B-E2912D0AD228}"/>
              </a:ext>
            </a:extLst>
          </p:cNvPr>
          <p:cNvSpPr/>
          <p:nvPr/>
        </p:nvSpPr>
        <p:spPr>
          <a:xfrm>
            <a:off x="5222932" y="3491293"/>
            <a:ext cx="3859156" cy="151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0369BF-6DFC-4220-9AB1-9C0CBED74016}"/>
              </a:ext>
            </a:extLst>
          </p:cNvPr>
          <p:cNvSpPr/>
          <p:nvPr/>
        </p:nvSpPr>
        <p:spPr>
          <a:xfrm>
            <a:off x="5230399" y="3182853"/>
            <a:ext cx="3589751" cy="15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94DCF2-DA5A-4245-91F2-FD42D0E13D4D}"/>
              </a:ext>
            </a:extLst>
          </p:cNvPr>
          <p:cNvSpPr/>
          <p:nvPr/>
        </p:nvSpPr>
        <p:spPr>
          <a:xfrm>
            <a:off x="5222932" y="3643058"/>
            <a:ext cx="1718734" cy="143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1EF9FC9-EDDF-46D8-8207-2C35D009FFDD}"/>
              </a:ext>
            </a:extLst>
          </p:cNvPr>
          <p:cNvSpPr/>
          <p:nvPr/>
        </p:nvSpPr>
        <p:spPr>
          <a:xfrm>
            <a:off x="5222932" y="3787016"/>
            <a:ext cx="3546418" cy="159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67E44C09-A575-4486-BBD8-94F31BFF7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89"/>
              </p:ext>
            </p:extLst>
          </p:nvPr>
        </p:nvGraphicFramePr>
        <p:xfrm>
          <a:off x="1121374" y="3575932"/>
          <a:ext cx="312385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619">
                  <a:extLst>
                    <a:ext uri="{9D8B030D-6E8A-4147-A177-3AD203B41FA5}">
                      <a16:colId xmlns:a16="http://schemas.microsoft.com/office/drawing/2014/main" val="1165372004"/>
                    </a:ext>
                  </a:extLst>
                </a:gridCol>
                <a:gridCol w="1967235">
                  <a:extLst>
                    <a:ext uri="{9D8B030D-6E8A-4147-A177-3AD203B41FA5}">
                      <a16:colId xmlns:a16="http://schemas.microsoft.com/office/drawing/2014/main" val="377351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CUDA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nvcc.exe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51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VS2022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VsDevCmd.bat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129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cl.exe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9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clang-cl.exe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279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oneAPI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setvars.bat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97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icl.exe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05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dpcpp.exe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GNU GCC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gcc.exe</a:t>
                      </a:r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22653"/>
                  </a:ext>
                </a:extLst>
              </a:tr>
            </a:tbl>
          </a:graphicData>
        </a:graphic>
      </p:graphicFrame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6FF94F0-5197-4061-81E4-6E086B104D9C}"/>
              </a:ext>
            </a:extLst>
          </p:cNvPr>
          <p:cNvCxnSpPr>
            <a:cxnSpLocks/>
          </p:cNvCxnSpPr>
          <p:nvPr/>
        </p:nvCxnSpPr>
        <p:spPr>
          <a:xfrm flipV="1">
            <a:off x="4252692" y="2346597"/>
            <a:ext cx="946541" cy="143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AF010BB-AC11-4453-B188-3BE90D779810}"/>
              </a:ext>
            </a:extLst>
          </p:cNvPr>
          <p:cNvCxnSpPr>
            <a:cxnSpLocks/>
          </p:cNvCxnSpPr>
          <p:nvPr/>
        </p:nvCxnSpPr>
        <p:spPr>
          <a:xfrm flipV="1">
            <a:off x="4252693" y="3286123"/>
            <a:ext cx="931609" cy="835520"/>
          </a:xfrm>
          <a:prstGeom prst="straightConnector1">
            <a:avLst/>
          </a:prstGeom>
          <a:ln w="28575">
            <a:solidFill>
              <a:srgbClr val="E18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16DFD0A-917E-45FD-A0DA-4F6A4DC7E216}"/>
              </a:ext>
            </a:extLst>
          </p:cNvPr>
          <p:cNvCxnSpPr>
            <a:cxnSpLocks/>
          </p:cNvCxnSpPr>
          <p:nvPr/>
        </p:nvCxnSpPr>
        <p:spPr>
          <a:xfrm flipV="1">
            <a:off x="4252693" y="3429000"/>
            <a:ext cx="939077" cy="1073944"/>
          </a:xfrm>
          <a:prstGeom prst="straightConnector1">
            <a:avLst/>
          </a:prstGeom>
          <a:ln w="28575">
            <a:solidFill>
              <a:srgbClr val="E18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826D3C0-BAEA-44D6-AA35-17ECF55DA1CB}"/>
              </a:ext>
            </a:extLst>
          </p:cNvPr>
          <p:cNvCxnSpPr>
            <a:cxnSpLocks/>
          </p:cNvCxnSpPr>
          <p:nvPr/>
        </p:nvCxnSpPr>
        <p:spPr>
          <a:xfrm flipV="1">
            <a:off x="4252690" y="3568898"/>
            <a:ext cx="939080" cy="1307788"/>
          </a:xfrm>
          <a:prstGeom prst="straightConnector1">
            <a:avLst/>
          </a:prstGeom>
          <a:ln w="28575">
            <a:solidFill>
              <a:srgbClr val="E18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1F6740E-1DB3-4121-84F2-11A51835C8A3}"/>
              </a:ext>
            </a:extLst>
          </p:cNvPr>
          <p:cNvCxnSpPr>
            <a:cxnSpLocks/>
          </p:cNvCxnSpPr>
          <p:nvPr/>
        </p:nvCxnSpPr>
        <p:spPr>
          <a:xfrm flipV="1">
            <a:off x="4245227" y="3719922"/>
            <a:ext cx="954008" cy="1532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702CC8B-08CE-4D51-9BEB-C4BACDF3CE75}"/>
              </a:ext>
            </a:extLst>
          </p:cNvPr>
          <p:cNvCxnSpPr>
            <a:cxnSpLocks/>
          </p:cNvCxnSpPr>
          <p:nvPr/>
        </p:nvCxnSpPr>
        <p:spPr>
          <a:xfrm flipV="1">
            <a:off x="4245228" y="3906752"/>
            <a:ext cx="946542" cy="1742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0D896BA-F9F8-4218-A6F2-A7749CC6C234}"/>
              </a:ext>
            </a:extLst>
          </p:cNvPr>
          <p:cNvCxnSpPr>
            <a:cxnSpLocks/>
          </p:cNvCxnSpPr>
          <p:nvPr/>
        </p:nvCxnSpPr>
        <p:spPr>
          <a:xfrm flipV="1">
            <a:off x="4252693" y="5274184"/>
            <a:ext cx="946542" cy="110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8F4D45C-6335-4A73-AE0A-EC646D683154}"/>
              </a:ext>
            </a:extLst>
          </p:cNvPr>
          <p:cNvSpPr/>
          <p:nvPr/>
        </p:nvSpPr>
        <p:spPr>
          <a:xfrm>
            <a:off x="5222932" y="3954265"/>
            <a:ext cx="2511044" cy="140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A574C62-BFAE-4C06-A32E-10B2DF4F57DF}"/>
              </a:ext>
            </a:extLst>
          </p:cNvPr>
          <p:cNvCxnSpPr>
            <a:cxnSpLocks/>
          </p:cNvCxnSpPr>
          <p:nvPr/>
        </p:nvCxnSpPr>
        <p:spPr>
          <a:xfrm flipV="1">
            <a:off x="4237761" y="4121644"/>
            <a:ext cx="992638" cy="1869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1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D78F-6B04-47BC-A27C-BE6B705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C/C++ Installation</a:t>
            </a:r>
            <a:r>
              <a:rPr lang="zh-TW" altLang="en-US"/>
              <a:t> </a:t>
            </a:r>
            <a:r>
              <a:rPr lang="en-US" altLang="zh-TW"/>
              <a:t>– Hardware Requirements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25050-F854-4B2F-8006-F28FE339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/>
          </a:bodyPr>
          <a:lstStyle/>
          <a:p>
            <a:r>
              <a:rPr lang="en-US" altLang="zh-TW"/>
              <a:t>We strongly recommend base hardware requirement</a:t>
            </a:r>
            <a:r>
              <a:rPr lang="zh-TW" altLang="en-US"/>
              <a:t> </a:t>
            </a:r>
            <a:r>
              <a:rPr lang="en-US" altLang="zh-TW"/>
              <a:t>on your PC:</a:t>
            </a:r>
          </a:p>
          <a:p>
            <a:pPr lvl="1"/>
            <a:r>
              <a:rPr lang="en-US" altLang="zh-TW" sz="2000"/>
              <a:t>CPU : Intel Pentium / AMD Athlon 2 Core @1.5GHz (require Hyper-Threading)</a:t>
            </a:r>
          </a:p>
          <a:p>
            <a:pPr lvl="1"/>
            <a:r>
              <a:rPr lang="en-US" altLang="zh-TW" sz="2000"/>
              <a:t>GPU: Intel UHD / AMD Radeon integrated Graphics</a:t>
            </a:r>
          </a:p>
          <a:p>
            <a:pPr lvl="1"/>
            <a:r>
              <a:rPr lang="en-US" altLang="zh-TW" sz="2000"/>
              <a:t>RAM : 4GB DDR4</a:t>
            </a:r>
          </a:p>
          <a:p>
            <a:pPr lvl="1"/>
            <a:r>
              <a:rPr lang="en-US" altLang="zh-TW" sz="2000"/>
              <a:t>Storage : 128GB SSD</a:t>
            </a:r>
          </a:p>
          <a:p>
            <a:pPr lvl="1"/>
            <a:r>
              <a:rPr lang="en-US" altLang="zh-TW" sz="2000"/>
              <a:t>OS: Windows 10 / Windows 11</a:t>
            </a:r>
          </a:p>
          <a:p>
            <a:r>
              <a:rPr lang="en-US" altLang="zh-TW"/>
              <a:t>Example: ASUS X412FA (Laptop)</a:t>
            </a:r>
          </a:p>
          <a:p>
            <a:pPr lvl="1"/>
            <a:r>
              <a:rPr lang="en-US" altLang="zh-TW" sz="2000"/>
              <a:t>CPU: Intel Core i5-8265U @2.5GHz 4 Core, 8</a:t>
            </a:r>
            <a:r>
              <a:rPr lang="zh-TW" altLang="en-US" sz="2000"/>
              <a:t> </a:t>
            </a:r>
            <a:r>
              <a:rPr lang="en-US" altLang="zh-TW" sz="2000"/>
              <a:t>Threads</a:t>
            </a:r>
          </a:p>
          <a:p>
            <a:pPr lvl="1"/>
            <a:r>
              <a:rPr lang="en-US" altLang="zh-TW" sz="2000"/>
              <a:t>GPU: Intel UHD 630</a:t>
            </a:r>
          </a:p>
          <a:p>
            <a:pPr lvl="1"/>
            <a:r>
              <a:rPr lang="en-US" altLang="zh-TW" sz="2000"/>
              <a:t>RAM: 4+4 GB DDR4 Dual Channel</a:t>
            </a:r>
          </a:p>
          <a:p>
            <a:pPr lvl="1"/>
            <a:r>
              <a:rPr lang="en-US" altLang="zh-TW" sz="2000"/>
              <a:t>Storage: Intel 660P Series 512GB M.2 NVMe PCIe 3.0 SSD</a:t>
            </a:r>
          </a:p>
          <a:p>
            <a:pPr lvl="1"/>
            <a:r>
              <a:rPr lang="en-US" altLang="zh-TW" sz="2000"/>
              <a:t>OS: Windows 10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3261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D7E7398-B8DC-4D89-A0AF-39DCE6FF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Compiler Path</a:t>
            </a:r>
            <a:endParaRPr lang="zh-TW" altLang="en-US"/>
          </a:p>
        </p:txBody>
      </p:sp>
      <p:pic>
        <p:nvPicPr>
          <p:cNvPr id="24" name="內容版面配置區 8">
            <a:extLst>
              <a:ext uri="{FF2B5EF4-FFF2-40B4-BE49-F238E27FC236}">
                <a16:creationId xmlns:a16="http://schemas.microsoft.com/office/drawing/2014/main" id="{D85557E5-8373-4C29-AEA0-566529907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379" y="1883290"/>
            <a:ext cx="7713421" cy="4351338"/>
          </a:xfrm>
        </p:spPr>
      </p:pic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A40AE2F-9099-4FF5-8110-2BF7FFE4128D}"/>
              </a:ext>
            </a:extLst>
          </p:cNvPr>
          <p:cNvSpPr txBox="1">
            <a:spLocks/>
          </p:cNvSpPr>
          <p:nvPr/>
        </p:nvSpPr>
        <p:spPr>
          <a:xfrm>
            <a:off x="838200" y="1883289"/>
            <a:ext cx="2802179" cy="429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Compiler Executable</a:t>
            </a:r>
            <a:br>
              <a:rPr lang="en-US" altLang="zh-TW"/>
            </a:br>
            <a:br>
              <a:rPr lang="en-US" altLang="zh-TW"/>
            </a:br>
            <a:r>
              <a:rPr lang="en-US" altLang="zh-TW"/>
              <a:t>cl.exe</a:t>
            </a:r>
            <a:br>
              <a:rPr lang="en-US" altLang="zh-TW"/>
            </a:br>
            <a:r>
              <a:rPr lang="en-US" altLang="zh-TW"/>
              <a:t>icl.exe</a:t>
            </a:r>
            <a:br>
              <a:rPr lang="en-US" altLang="zh-TW"/>
            </a:br>
            <a:r>
              <a:rPr lang="en-US" altLang="zh-TW"/>
              <a:t>dpcpp.exe</a:t>
            </a:r>
            <a:br>
              <a:rPr lang="en-US" altLang="zh-TW"/>
            </a:br>
            <a:r>
              <a:rPr lang="en-US" altLang="zh-TW"/>
              <a:t>nvcc.exe</a:t>
            </a:r>
            <a:br>
              <a:rPr lang="en-US" altLang="zh-TW"/>
            </a:br>
            <a:r>
              <a:rPr lang="en-US" altLang="zh-TW"/>
              <a:t>gcc.exe</a:t>
            </a:r>
            <a:br>
              <a:rPr lang="en-US" altLang="zh-TW"/>
            </a:br>
            <a:br>
              <a:rPr lang="en-US" altLang="zh-TW"/>
            </a:br>
            <a:r>
              <a:rPr lang="en-US" altLang="zh-TW"/>
              <a:t>clang.exe</a:t>
            </a:r>
            <a:br>
              <a:rPr lang="en-US" altLang="zh-TW"/>
            </a:br>
            <a:r>
              <a:rPr lang="en-US" altLang="zh-TW"/>
              <a:t>clang-cl.exe</a:t>
            </a:r>
            <a:br>
              <a:rPr lang="en-US" altLang="zh-TW"/>
            </a:br>
            <a:r>
              <a:rPr lang="en-US" altLang="zh-TW"/>
              <a:t>icx.exe</a:t>
            </a:r>
          </a:p>
        </p:txBody>
      </p:sp>
    </p:spTree>
    <p:extLst>
      <p:ext uri="{BB962C8B-B14F-4D97-AF65-F5344CB8AC3E}">
        <p14:creationId xmlns:p14="http://schemas.microsoft.com/office/powerpoint/2010/main" val="1822462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056D1-6B4A-4AE2-AAC1-DE6ACA01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Compiler Path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7CFD72-DEFE-46EA-8177-18E2C78F09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1879107"/>
            <a:ext cx="280208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Environment Batch</a:t>
            </a:r>
            <a:br>
              <a:rPr lang="en-US" altLang="zh-TW" sz="2000"/>
            </a:br>
            <a:br>
              <a:rPr lang="en-US" altLang="zh-TW" sz="2000"/>
            </a:br>
            <a:r>
              <a:rPr lang="en-US" altLang="zh-TW" sz="2000"/>
              <a:t>VsDevCmd.bat</a:t>
            </a:r>
            <a:br>
              <a:rPr lang="en-US" altLang="zh-TW" sz="2000"/>
            </a:br>
            <a:r>
              <a:rPr lang="en-US" altLang="zh-TW" sz="2000"/>
              <a:t>setvars.bat</a:t>
            </a:r>
          </a:p>
        </p:txBody>
      </p:sp>
      <p:pic>
        <p:nvPicPr>
          <p:cNvPr id="15" name="內容版面配置區 16">
            <a:extLst>
              <a:ext uri="{FF2B5EF4-FFF2-40B4-BE49-F238E27FC236}">
                <a16:creationId xmlns:a16="http://schemas.microsoft.com/office/drawing/2014/main" id="{BC310357-290E-4F2B-BCEF-FDFA13030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1" b="2565"/>
          <a:stretch/>
        </p:blipFill>
        <p:spPr>
          <a:xfrm>
            <a:off x="3640280" y="1879107"/>
            <a:ext cx="77135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17487-BAFC-4A63-8686-BA880D61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VSCode</a:t>
            </a:r>
            <a:r>
              <a:rPr lang="zh-TW" altLang="en-US"/>
              <a:t> </a:t>
            </a:r>
            <a:r>
              <a:rPr lang="en-US" altLang="zh-TW"/>
              <a:t>Installation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7A139C-7FE2-4892-BC50-028F069C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Now</a:t>
            </a:r>
            <a:r>
              <a:rPr lang="zh-TW" altLang="en-US" sz="2400"/>
              <a:t> </a:t>
            </a:r>
            <a:r>
              <a:rPr lang="en-US" altLang="zh-TW" sz="2400"/>
              <a:t>we begin our C/C++ develop configuration tasks in Visual Studio Code.</a:t>
            </a:r>
          </a:p>
          <a:p>
            <a:r>
              <a:rPr lang="en-US" altLang="zh-TW" sz="2400"/>
              <a:t>Visual Studio Code is an light weight, high extension and open source text editor from Microsoft.</a:t>
            </a:r>
            <a:br>
              <a:rPr lang="en-US" altLang="zh-TW" sz="2400"/>
            </a:br>
            <a:r>
              <a:rPr lang="en-US" altLang="zh-TW" sz="2400"/>
              <a:t>You can self-customize editor references, develop environment by just adjusting JSON file key pair values and parameters.</a:t>
            </a:r>
          </a:p>
          <a:p>
            <a:endParaRPr lang="en-US" altLang="zh-TW" sz="2400"/>
          </a:p>
          <a:p>
            <a:r>
              <a:rPr lang="en-US" altLang="zh-TW" sz="2400"/>
              <a:t>Happy Coding and </a:t>
            </a:r>
            <a:r>
              <a:rPr lang="en-US" altLang="zh-TW" sz="2400">
                <a:hlinkClick r:id="rId2"/>
              </a:rPr>
              <a:t>Get It Now</a:t>
            </a:r>
            <a:r>
              <a:rPr lang="en-US" altLang="zh-TW" sz="2400"/>
              <a:t>.</a:t>
            </a:r>
            <a:endParaRPr lang="zh-TW" altLang="en-US" sz="2400"/>
          </a:p>
        </p:txBody>
      </p:sp>
      <p:pic>
        <p:nvPicPr>
          <p:cNvPr id="4" name="圖片 3">
            <a:hlinkClick r:id="rId3"/>
            <a:extLst>
              <a:ext uri="{FF2B5EF4-FFF2-40B4-BE49-F238E27FC236}">
                <a16:creationId xmlns:a16="http://schemas.microsoft.com/office/drawing/2014/main" id="{CBE6BF3F-8318-4734-A586-48DFA452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37" y="5113702"/>
            <a:ext cx="3315163" cy="9240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B4CCF2-14BA-4A27-9C65-0DC1E70B6E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38"/>
          <a:stretch/>
        </p:blipFill>
        <p:spPr>
          <a:xfrm>
            <a:off x="6204778" y="490740"/>
            <a:ext cx="5149022" cy="10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6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F1BB-2584-4BA4-9C20-E5E9D42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VSCode</a:t>
            </a:r>
            <a:r>
              <a:rPr lang="zh-TW" altLang="en-US"/>
              <a:t> </a:t>
            </a:r>
            <a:r>
              <a:rPr lang="en-US" altLang="zh-TW"/>
              <a:t>Installation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0BF10-ECBC-4B03-ABA4-AFE896D2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553"/>
            <a:ext cx="4639733" cy="4153481"/>
          </a:xfrm>
        </p:spPr>
        <p:txBody>
          <a:bodyPr>
            <a:normAutofit/>
          </a:bodyPr>
          <a:lstStyle/>
          <a:p>
            <a:r>
              <a:rPr lang="en-US" altLang="zh-TW" sz="2000"/>
              <a:t>Register VSCode as supported files editor.</a:t>
            </a:r>
            <a:br>
              <a:rPr lang="en-US" altLang="zh-TW" sz="2000"/>
            </a:br>
            <a:r>
              <a:rPr lang="en-US" altLang="zh-TW" sz="2000"/>
              <a:t>This</a:t>
            </a:r>
            <a:r>
              <a:rPr lang="zh-TW" altLang="en-US" sz="2000"/>
              <a:t> </a:t>
            </a:r>
            <a:r>
              <a:rPr lang="en-US" altLang="zh-TW" sz="2000"/>
              <a:t>will</a:t>
            </a:r>
            <a:r>
              <a:rPr lang="zh-TW" altLang="en-US" sz="2000"/>
              <a:t> </a:t>
            </a:r>
            <a:r>
              <a:rPr lang="en-US" altLang="zh-TW" sz="2000"/>
              <a:t>enable</a:t>
            </a:r>
            <a:r>
              <a:rPr lang="zh-TW" altLang="en-US" sz="2000"/>
              <a:t> </a:t>
            </a:r>
            <a:r>
              <a:rPr lang="en-US" altLang="zh-TW" sz="2000"/>
              <a:t>open</a:t>
            </a:r>
            <a:r>
              <a:rPr lang="zh-TW" altLang="en-US" sz="2000"/>
              <a:t> </a:t>
            </a:r>
            <a:r>
              <a:rPr lang="en-US" altLang="zh-TW" sz="2000"/>
              <a:t>code</a:t>
            </a:r>
            <a:r>
              <a:rPr lang="zh-TW" altLang="en-US" sz="2000"/>
              <a:t> </a:t>
            </a:r>
            <a:r>
              <a:rPr lang="en-US" altLang="zh-TW" sz="2000"/>
              <a:t>files</a:t>
            </a:r>
            <a:r>
              <a:rPr lang="zh-TW" altLang="en-US" sz="2000"/>
              <a:t> </a:t>
            </a:r>
            <a:r>
              <a:rPr lang="en-US" altLang="zh-TW" sz="2000"/>
              <a:t>with</a:t>
            </a:r>
            <a:r>
              <a:rPr lang="zh-TW" altLang="en-US" sz="2000"/>
              <a:t> </a:t>
            </a:r>
            <a:r>
              <a:rPr lang="en-US" altLang="zh-TW" sz="2000"/>
              <a:t>vscode as default.</a:t>
            </a:r>
          </a:p>
          <a:p>
            <a:r>
              <a:rPr lang="en-US" altLang="zh-TW" sz="2000"/>
              <a:t>Add to PATH will enable shell environment (PowerShell, CMD) by execute “code .” command to launch VSCode in target folder.</a:t>
            </a:r>
          </a:p>
          <a:p>
            <a:r>
              <a:rPr lang="en-US" altLang="zh-TW" sz="2000"/>
              <a:t>VSCode have two versions installer for User or System installer.</a:t>
            </a:r>
            <a:br>
              <a:rPr lang="en-US" altLang="zh-TW" sz="2000"/>
            </a:br>
            <a:r>
              <a:rPr lang="en-US" altLang="zh-TW" sz="2000"/>
              <a:t>Please note the difference will cause install location in different path.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FDF1819-17EA-4C2A-A625-331FFB590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867" y="1924554"/>
            <a:ext cx="5744377" cy="4153480"/>
          </a:xfrm>
        </p:spPr>
      </p:pic>
    </p:spTree>
    <p:extLst>
      <p:ext uri="{BB962C8B-B14F-4D97-AF65-F5344CB8AC3E}">
        <p14:creationId xmlns:p14="http://schemas.microsoft.com/office/powerpoint/2010/main" val="1776982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7B944-61A0-4826-A200-E0403E5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VSCode</a:t>
            </a:r>
            <a:r>
              <a:rPr lang="zh-TW" altLang="en-US"/>
              <a:t> </a:t>
            </a:r>
            <a:r>
              <a:rPr lang="en-US" altLang="zh-TW"/>
              <a:t>Installation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FA685-C2AC-49F7-B15C-2A34488B5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75200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Enter VSCode, go to extensions, find your language pack.</a:t>
            </a:r>
          </a:p>
          <a:p>
            <a:r>
              <a:rPr lang="en-US" altLang="zh-TW" sz="2000"/>
              <a:t>If you persist for English interface, you can pass recommend install messages or disable it after install.</a:t>
            </a:r>
            <a:endParaRPr lang="zh-TW" altLang="en-US" sz="200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713E8D9-7B7D-4B02-8CE9-3A083DAB6D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6396" y="1825625"/>
            <a:ext cx="3673207" cy="43513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D958F0-AA8C-4A4C-98C5-EB568CC7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78" y="5200214"/>
            <a:ext cx="2966448" cy="9767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AD56E1-E298-4442-BEF6-99E4E828B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3"/>
          <a:stretch/>
        </p:blipFill>
        <p:spPr>
          <a:xfrm>
            <a:off x="3465978" y="4155996"/>
            <a:ext cx="2966449" cy="9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3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4CF83-DE65-48A0-9D1F-1229B15E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479BC-E515-4EF2-AD61-190E44D8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5333" cy="4351338"/>
          </a:xfrm>
        </p:spPr>
        <p:txBody>
          <a:bodyPr/>
          <a:lstStyle/>
          <a:p>
            <a:r>
              <a:rPr lang="en-US" altLang="zh-TW"/>
              <a:t>Install Extensions:</a:t>
            </a:r>
          </a:p>
          <a:p>
            <a:pPr lvl="1"/>
            <a:r>
              <a:rPr lang="en-US" altLang="zh-TW"/>
              <a:t>C/C++</a:t>
            </a:r>
          </a:p>
          <a:p>
            <a:pPr lvl="1"/>
            <a:r>
              <a:rPr lang="en-US" altLang="zh-TW"/>
              <a:t>C/C++ Extension Pack</a:t>
            </a:r>
          </a:p>
          <a:p>
            <a:r>
              <a:rPr lang="en-US" altLang="zh-TW"/>
              <a:t>Language Pack: (Optional)</a:t>
            </a:r>
          </a:p>
          <a:p>
            <a:pPr lvl="1"/>
            <a:r>
              <a:rPr lang="en-US" altLang="zh-TW"/>
              <a:t>Traditional Chinese Language Pack</a:t>
            </a:r>
          </a:p>
          <a:p>
            <a:pPr lvl="1"/>
            <a:r>
              <a:rPr lang="en-US" altLang="zh-TW"/>
              <a:t>Japanese Language Pack</a:t>
            </a:r>
            <a:endParaRPr lang="zh-TW" altLang="en-US"/>
          </a:p>
          <a:p>
            <a:pPr lvl="1"/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EC1EFE1-4E43-455B-97C1-F6DAB9AD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87" y="2058751"/>
            <a:ext cx="3943942" cy="12810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F2DFDA3-ECCB-4AB8-B149-0972F8A8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87" y="3474750"/>
            <a:ext cx="3943942" cy="1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0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B81BF-A6D1-4668-930D-E8F36019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5928E-17BD-4C58-9BEE-E6B137B467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Setup a folder to build your project.</a:t>
            </a:r>
          </a:p>
          <a:p>
            <a:r>
              <a:rPr lang="en-US" altLang="zh-TW" sz="2000"/>
              <a:t>Example:</a:t>
            </a:r>
          </a:p>
          <a:p>
            <a:pPr lvl="1"/>
            <a:r>
              <a:rPr lang="en-US" altLang="zh-TW" sz="1800"/>
              <a:t>C:/Users/YOU/Desktop/Project</a:t>
            </a:r>
          </a:p>
          <a:p>
            <a:r>
              <a:rPr lang="en-US" altLang="zh-TW" sz="2000"/>
              <a:t>In project file build these documents:</a:t>
            </a:r>
          </a:p>
          <a:p>
            <a:pPr lvl="1"/>
            <a:r>
              <a:rPr lang="en-US" altLang="zh-TW" sz="1800" err="1"/>
              <a:t>Project.c</a:t>
            </a:r>
            <a:endParaRPr lang="en-US" altLang="zh-TW" sz="1800"/>
          </a:p>
          <a:p>
            <a:pPr lvl="1"/>
            <a:r>
              <a:rPr lang="en-US" altLang="zh-TW" sz="1800"/>
              <a:t>.vscode(folder)</a:t>
            </a:r>
          </a:p>
          <a:p>
            <a:pPr lvl="2"/>
            <a:r>
              <a:rPr lang="en-US" altLang="zh-TW" sz="1600"/>
              <a:t>c_cpp_properties.json</a:t>
            </a:r>
          </a:p>
          <a:p>
            <a:pPr lvl="2"/>
            <a:r>
              <a:rPr lang="en-US" altLang="zh-TW" sz="1600"/>
              <a:t>tasks.json</a:t>
            </a:r>
          </a:p>
          <a:p>
            <a:pPr lvl="2"/>
            <a:r>
              <a:rPr lang="en-US" altLang="zh-TW" sz="1600"/>
              <a:t>launch.json</a:t>
            </a:r>
            <a:endParaRPr lang="zh-TW" altLang="en-US" sz="160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64A42EF-B42D-47A6-8D12-C79F3058B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944" y="1825625"/>
            <a:ext cx="4359990" cy="4391245"/>
          </a:xfrm>
        </p:spPr>
      </p:pic>
    </p:spTree>
    <p:extLst>
      <p:ext uri="{BB962C8B-B14F-4D97-AF65-F5344CB8AC3E}">
        <p14:creationId xmlns:p14="http://schemas.microsoft.com/office/powerpoint/2010/main" val="168600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7E0D-0E62-45E3-B013-AD216A83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F3EBAF-8767-46F4-B27B-E81A62107C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c_cpp_properties.json:</a:t>
            </a:r>
          </a:p>
          <a:p>
            <a:pPr lvl="1"/>
            <a:r>
              <a:rPr lang="en-US" altLang="zh-TW" sz="1800"/>
              <a:t>Configuration of C/C++ intellisense mode.</a:t>
            </a:r>
          </a:p>
          <a:p>
            <a:r>
              <a:rPr lang="en-US" altLang="zh-TW" sz="2000"/>
              <a:t>tasks.json:</a:t>
            </a:r>
          </a:p>
          <a:p>
            <a:pPr lvl="1"/>
            <a:r>
              <a:rPr lang="en-US" altLang="zh-TW" sz="1800"/>
              <a:t>Configuration of C/C++ files compile setup.</a:t>
            </a:r>
          </a:p>
          <a:p>
            <a:r>
              <a:rPr lang="en-US" altLang="zh-TW" sz="2000"/>
              <a:t>launch.json:</a:t>
            </a:r>
          </a:p>
          <a:p>
            <a:pPr lvl="1"/>
            <a:r>
              <a:rPr lang="en-US" altLang="zh-TW" sz="1800"/>
              <a:t>Configuration of compiled C/C++ debug.</a:t>
            </a:r>
            <a:endParaRPr lang="zh-TW" altLang="en-US" sz="1800"/>
          </a:p>
        </p:txBody>
      </p:sp>
      <p:pic>
        <p:nvPicPr>
          <p:cNvPr id="5" name="內容版面配置區 10">
            <a:extLst>
              <a:ext uri="{FF2B5EF4-FFF2-40B4-BE49-F238E27FC236}">
                <a16:creationId xmlns:a16="http://schemas.microsoft.com/office/drawing/2014/main" id="{82872BB0-B992-4640-8B64-5F66FAEA2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6677" y="1752009"/>
            <a:ext cx="4707123" cy="4740866"/>
          </a:xfrm>
        </p:spPr>
      </p:pic>
    </p:spTree>
    <p:extLst>
      <p:ext uri="{BB962C8B-B14F-4D97-AF65-F5344CB8AC3E}">
        <p14:creationId xmlns:p14="http://schemas.microsoft.com/office/powerpoint/2010/main" val="2520502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C28387-6BF5-4389-82B9-0CF3A9CC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5A9EEB-B943-418E-8EA5-3CF2A361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After C/C++ file compile success, there will be an executable appear, and execute in </a:t>
            </a:r>
            <a:br>
              <a:rPr lang="en-US" altLang="zh-TW"/>
            </a:br>
            <a:r>
              <a:rPr lang="en-US" altLang="zh-TW"/>
              <a:t>integrated terminal (vscode integrated terminal) or extended terminal (windows terminal).</a:t>
            </a:r>
          </a:p>
          <a:p>
            <a:r>
              <a:rPr lang="en-US" altLang="zh-TW"/>
              <a:t>Build Task means “Do the </a:t>
            </a:r>
            <a:r>
              <a:rPr lang="en-US" altLang="zh-TW" b="1" u="sng">
                <a:solidFill>
                  <a:srgbClr val="FF0000"/>
                </a:solidFill>
              </a:rPr>
              <a:t>compile task</a:t>
            </a:r>
            <a:r>
              <a:rPr lang="en-US" altLang="zh-TW"/>
              <a:t>”.</a:t>
            </a:r>
          </a:p>
          <a:p>
            <a:r>
              <a:rPr lang="en-US" altLang="zh-TW"/>
              <a:t>Hot Keys:</a:t>
            </a:r>
          </a:p>
          <a:p>
            <a:pPr lvl="1"/>
            <a:r>
              <a:rPr lang="en-US" altLang="zh-TW"/>
              <a:t>Build Task: Ctrl+Shift+B</a:t>
            </a:r>
            <a:endParaRPr lang="zh-TW" altLang="en-US"/>
          </a:p>
          <a:p>
            <a:pPr lvl="1"/>
            <a:r>
              <a:rPr lang="en-US" altLang="zh-TW"/>
              <a:t>Debug: F5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297675-C093-4601-8A89-E52CF573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67" y="2981663"/>
            <a:ext cx="6824133" cy="3195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029F163-0A48-49AE-BB6A-78FC91DEB133}"/>
              </a:ext>
            </a:extLst>
          </p:cNvPr>
          <p:cNvSpPr/>
          <p:nvPr/>
        </p:nvSpPr>
        <p:spPr>
          <a:xfrm>
            <a:off x="6333066" y="5161093"/>
            <a:ext cx="3014134" cy="97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536736-8844-47A7-B9AA-56CC1E2EA6CA}"/>
              </a:ext>
            </a:extLst>
          </p:cNvPr>
          <p:cNvSpPr/>
          <p:nvPr/>
        </p:nvSpPr>
        <p:spPr>
          <a:xfrm>
            <a:off x="4636293" y="4355307"/>
            <a:ext cx="680773" cy="1595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BDBDB2-664B-4693-8A11-AE7446905153}"/>
              </a:ext>
            </a:extLst>
          </p:cNvPr>
          <p:cNvSpPr txBox="1"/>
          <p:nvPr/>
        </p:nvSpPr>
        <p:spPr>
          <a:xfrm>
            <a:off x="891513" y="4250413"/>
            <a:ext cx="3691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Debug C/C++ Compiled Executable </a:t>
            </a:r>
            <a:r>
              <a:rPr lang="zh-TW" altLang="en-US">
                <a:solidFill>
                  <a:srgbClr val="FF0000"/>
                </a:solidFill>
              </a:rPr>
              <a:t>→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EA3135-943A-4165-A861-1805E777B83A}"/>
              </a:ext>
            </a:extLst>
          </p:cNvPr>
          <p:cNvSpPr txBox="1"/>
          <p:nvPr/>
        </p:nvSpPr>
        <p:spPr>
          <a:xfrm>
            <a:off x="7112002" y="6295509"/>
            <a:ext cx="12869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/>
              <a:t>Terminal </a:t>
            </a:r>
            <a:r>
              <a:rPr lang="zh-TW" altLang="en-US"/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1360076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AE288C9-B086-418B-A0A5-7FECED31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(MSVC)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22D884-70AF-43C8-99BC-351B8E4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c_cpp_properties.json</a:t>
            </a:r>
            <a:endParaRPr lang="zh-TW" altLang="en-US" sz="24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95DECB3-5D37-43FF-95A8-9EE29B19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2428243"/>
            <a:ext cx="8923867" cy="37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D78F-6B04-47BC-A27C-BE6B705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C/C++ Installation</a:t>
            </a:r>
            <a:r>
              <a:rPr lang="zh-TW" altLang="en-US"/>
              <a:t> </a:t>
            </a:r>
            <a:r>
              <a:rPr lang="en-US" altLang="zh-TW"/>
              <a:t>– Hardware Requirements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25050-F854-4B2F-8006-F28FE339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442"/>
          </a:xfrm>
        </p:spPr>
        <p:txBody>
          <a:bodyPr>
            <a:normAutofit/>
          </a:bodyPr>
          <a:lstStyle/>
          <a:p>
            <a:r>
              <a:rPr lang="en-US" altLang="zh-TW"/>
              <a:t>We recommend intermediate hardware specs on your PC:</a:t>
            </a:r>
          </a:p>
          <a:p>
            <a:pPr lvl="1"/>
            <a:r>
              <a:rPr lang="en-US" altLang="zh-TW" sz="2000"/>
              <a:t>CPU : Intel Core / AMD Ryzen 4 Core @2GHz or higher (require Hyper-Threading)</a:t>
            </a:r>
          </a:p>
          <a:p>
            <a:pPr lvl="1"/>
            <a:r>
              <a:rPr lang="en-US" altLang="zh-TW" sz="2000"/>
              <a:t>GPU: NVIDIA discrete GPU @2GB GDDR5 (Support NVIDIA CUDA)</a:t>
            </a:r>
          </a:p>
          <a:p>
            <a:pPr lvl="1"/>
            <a:r>
              <a:rPr lang="en-US" altLang="zh-TW" sz="2000"/>
              <a:t>RAM : 8GB DDR4 (recommend 16GB)</a:t>
            </a:r>
          </a:p>
          <a:p>
            <a:pPr lvl="1"/>
            <a:r>
              <a:rPr lang="en-US" altLang="zh-TW" sz="2000"/>
              <a:t>Storage : 512GB SSD</a:t>
            </a:r>
          </a:p>
          <a:p>
            <a:pPr lvl="1"/>
            <a:r>
              <a:rPr lang="en-US" altLang="zh-TW" sz="2000"/>
              <a:t>OS: Windows 10 / Windows 11</a:t>
            </a:r>
          </a:p>
          <a:p>
            <a:r>
              <a:rPr lang="en-US" altLang="zh-TW"/>
              <a:t>Example: ASUS X412FL (Laptop)</a:t>
            </a:r>
          </a:p>
          <a:p>
            <a:pPr lvl="1"/>
            <a:r>
              <a:rPr lang="en-US" altLang="zh-TW" sz="2000"/>
              <a:t>CPU: Intel Core i5-8265U @2.5GHz 4 Core, 8</a:t>
            </a:r>
            <a:r>
              <a:rPr lang="zh-TW" altLang="en-US" sz="2000"/>
              <a:t> </a:t>
            </a:r>
            <a:r>
              <a:rPr lang="en-US" altLang="zh-TW" sz="2000"/>
              <a:t>Threads</a:t>
            </a:r>
          </a:p>
          <a:p>
            <a:pPr lvl="1"/>
            <a:r>
              <a:rPr lang="en-US" altLang="zh-TW" sz="2000"/>
              <a:t>GPU: Intel UHD 630, NVIDIA GeForce MX250 @2GB GDDR5</a:t>
            </a:r>
          </a:p>
          <a:p>
            <a:pPr lvl="1"/>
            <a:r>
              <a:rPr lang="en-US" altLang="zh-TW" sz="2000"/>
              <a:t>RAM: 4+4 GB DDR4 Dual Channel</a:t>
            </a:r>
          </a:p>
          <a:p>
            <a:pPr lvl="1"/>
            <a:r>
              <a:rPr lang="en-US" altLang="zh-TW" sz="2000"/>
              <a:t>Storage: Intel 660P Series 512GB M.2 NVMe PCIe 3.0 SSD</a:t>
            </a:r>
          </a:p>
          <a:p>
            <a:pPr lvl="1"/>
            <a:r>
              <a:rPr lang="en-US" altLang="zh-TW" sz="2000"/>
              <a:t>OS: Windows 10 / Windows 11</a:t>
            </a:r>
          </a:p>
          <a:p>
            <a:pPr lvl="1"/>
            <a:endParaRPr lang="en-US" altLang="zh-TW" sz="20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30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8DD7B3-D9B5-4E89-9FC5-0E585A0A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(MSVC)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370187-A2DF-4AC3-BD66-08C686B6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16875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tasks.json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1323FC4F-7140-42DF-8DFD-8B647CE14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969208"/>
            <a:ext cx="5183189" cy="3193468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20E7838-D9B2-43F6-B5DD-0A78A467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3" y="2357227"/>
            <a:ext cx="5183188" cy="414337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launch.json</a:t>
            </a:r>
            <a:endParaRPr lang="zh-TW" altLang="en-US"/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AD92415A-B57D-4407-972B-A4305CDFF8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1716875"/>
            <a:ext cx="5183188" cy="4446601"/>
          </a:xfrm>
        </p:spPr>
      </p:pic>
    </p:spTree>
    <p:extLst>
      <p:ext uri="{BB962C8B-B14F-4D97-AF65-F5344CB8AC3E}">
        <p14:creationId xmlns:p14="http://schemas.microsoft.com/office/powerpoint/2010/main" val="223838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AE288C9-B086-418B-A0A5-7FECED31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(ICL)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22D884-70AF-43C8-99BC-351B8E4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c_cpp_properties.json</a:t>
            </a:r>
            <a:endParaRPr lang="zh-TW" altLang="en-US"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5AAD3A-8EBA-4243-B732-4A97C4A6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2" y="2263209"/>
            <a:ext cx="860227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36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8DD7B3-D9B5-4E89-9FC5-0E585A0A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(ICL)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370187-A2DF-4AC3-BD66-08C686B6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16875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tasks.json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20E7838-D9B2-43F6-B5DD-0A78A467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3" y="2357227"/>
            <a:ext cx="5183188" cy="414337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launch.json</a:t>
            </a:r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A24CFDD-18B5-4F2A-89B4-EE7E21A394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5660" y="1716088"/>
            <a:ext cx="5056267" cy="4473575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D68D18B-4BEA-4A3E-8AF9-3691EA74C0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7500"/>
          <a:stretch/>
        </p:blipFill>
        <p:spPr>
          <a:xfrm>
            <a:off x="839789" y="2810762"/>
            <a:ext cx="5245498" cy="3378901"/>
          </a:xfrm>
        </p:spPr>
      </p:pic>
    </p:spTree>
    <p:extLst>
      <p:ext uri="{BB962C8B-B14F-4D97-AF65-F5344CB8AC3E}">
        <p14:creationId xmlns:p14="http://schemas.microsoft.com/office/powerpoint/2010/main" val="78028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AE288C9-B086-418B-A0A5-7FECED31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(DPC++)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22D884-70AF-43C8-99BC-351B8E4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c_cpp_properties.json</a:t>
            </a:r>
            <a:endParaRPr lang="zh-TW" altLang="en-US" sz="24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5EA5EF-25FA-4583-B535-810AD55E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2348942"/>
            <a:ext cx="884996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8DD7B3-D9B5-4E89-9FC5-0E585A0A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(DPC++)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370187-A2DF-4AC3-BD66-08C686B6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16875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tasks.json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20E7838-D9B2-43F6-B5DD-0A78A467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3" y="2357227"/>
            <a:ext cx="5183188" cy="414337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launch.json</a:t>
            </a:r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42333B4-38AC-4EDA-97B0-55F102500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0073" y="2826647"/>
            <a:ext cx="5157787" cy="3363016"/>
          </a:xfrm>
        </p:spPr>
      </p:pic>
      <p:pic>
        <p:nvPicPr>
          <p:cNvPr id="24" name="內容版面配置區 23">
            <a:extLst>
              <a:ext uri="{FF2B5EF4-FFF2-40B4-BE49-F238E27FC236}">
                <a16:creationId xmlns:a16="http://schemas.microsoft.com/office/drawing/2014/main" id="{A4B0E0E5-D0FD-4388-97AD-BE6A30ABB0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0996" y="1524000"/>
            <a:ext cx="4705809" cy="4665663"/>
          </a:xfrm>
        </p:spPr>
      </p:pic>
    </p:spTree>
    <p:extLst>
      <p:ext uri="{BB962C8B-B14F-4D97-AF65-F5344CB8AC3E}">
        <p14:creationId xmlns:p14="http://schemas.microsoft.com/office/powerpoint/2010/main" val="3419099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DFD7F-201C-4353-8582-F541C653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(GCC)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66D395-104B-4FEA-9CE9-A597AFBFD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c_cpp_properties.json</a:t>
            </a:r>
            <a:endParaRPr lang="zh-TW" altLang="en-US" sz="24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2E05EA0-E76E-40A6-9588-1D44DB02B5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4073" y="2505075"/>
            <a:ext cx="4989216" cy="368458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11DD64-2114-4102-A2ED-6B829158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/>
              <a:t>tasks.json</a:t>
            </a:r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5CD19EA-ADDA-4BB4-B5BE-684AD2E1EE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7413" y="2505075"/>
            <a:ext cx="4672762" cy="3684588"/>
          </a:xfrm>
        </p:spPr>
      </p:pic>
    </p:spTree>
    <p:extLst>
      <p:ext uri="{BB962C8B-B14F-4D97-AF65-F5344CB8AC3E}">
        <p14:creationId xmlns:p14="http://schemas.microsoft.com/office/powerpoint/2010/main" val="2908384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DFD7F-201C-4353-8582-F541C653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 (NVCC)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66D395-104B-4FEA-9CE9-A597AFBFD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c_cpp_properties.json</a:t>
            </a:r>
            <a:endParaRPr lang="zh-TW" altLang="en-US" sz="240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11DD64-2114-4102-A2ED-6B829158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/>
              <a:t>tasks.json</a:t>
            </a:r>
            <a:endParaRPr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30C08A97-92CF-4A4B-8968-9DB99CE580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61138" y="2532280"/>
            <a:ext cx="4794250" cy="3630178"/>
          </a:xfr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5DA878E9-EF1D-4976-B8B2-7B48EC5F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937330"/>
            <a:ext cx="5553075" cy="2820078"/>
          </a:xfrm>
        </p:spPr>
      </p:pic>
    </p:spTree>
    <p:extLst>
      <p:ext uri="{BB962C8B-B14F-4D97-AF65-F5344CB8AC3E}">
        <p14:creationId xmlns:p14="http://schemas.microsoft.com/office/powerpoint/2010/main" val="2913959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39616-D9C0-42AE-B19E-353300C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Configure VSCode C/C++ Compilation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D975C-F819-4F24-A77D-ECF96636A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2279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In </a:t>
            </a:r>
            <a:r>
              <a:rPr lang="en-US" altLang="zh-TW" sz="2000" b="1"/>
              <a:t>“</a:t>
            </a:r>
            <a:r>
              <a:rPr lang="en-US" altLang="zh-TW" sz="2000" b="1">
                <a:solidFill>
                  <a:srgbClr val="0070C0"/>
                </a:solidFill>
              </a:rPr>
              <a:t>launch.json</a:t>
            </a:r>
            <a:r>
              <a:rPr lang="en-US" altLang="zh-TW" sz="2000" b="1"/>
              <a:t>”</a:t>
            </a:r>
            <a:r>
              <a:rPr lang="en-US" altLang="zh-TW" sz="2000"/>
              <a:t>,</a:t>
            </a:r>
            <a:r>
              <a:rPr lang="en-US" altLang="zh-TW" sz="2000" b="1"/>
              <a:t> </a:t>
            </a:r>
            <a:r>
              <a:rPr lang="en-US" altLang="zh-TW" sz="2000"/>
              <a:t>key-pair value on “console” options can choose launch debugging terminals. </a:t>
            </a:r>
            <a:endParaRPr lang="en-US" altLang="zh-TW" sz="1600"/>
          </a:p>
          <a:p>
            <a:pPr lvl="1"/>
            <a:r>
              <a:rPr lang="en-US" altLang="zh-TW" sz="1800"/>
              <a:t>“console”: “</a:t>
            </a:r>
            <a:r>
              <a:rPr lang="en-US" altLang="zh-TW" sz="1800" err="1"/>
              <a:t>integratedTerminal</a:t>
            </a:r>
            <a:r>
              <a:rPr lang="en-US" altLang="zh-TW" sz="1800"/>
              <a:t>”</a:t>
            </a:r>
          </a:p>
          <a:p>
            <a:pPr lvl="1"/>
            <a:r>
              <a:rPr lang="en-US" altLang="zh-TW" sz="1800"/>
              <a:t>“console”: “</a:t>
            </a:r>
            <a:r>
              <a:rPr lang="en-US" altLang="zh-TW" sz="1800" err="1"/>
              <a:t>extendedTerminal</a:t>
            </a:r>
            <a:r>
              <a:rPr lang="en-US" altLang="zh-TW" sz="1800"/>
              <a:t>”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5A8568A-3072-4851-A695-B3D9AB75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5" y="2566484"/>
            <a:ext cx="4972744" cy="3610479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3519ABF-CD23-4B65-8987-A05D3204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98" y="2820447"/>
            <a:ext cx="4840970" cy="33565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30FF04-435D-4DA5-A690-7644DEB36233}"/>
              </a:ext>
            </a:extLst>
          </p:cNvPr>
          <p:cNvSpPr txBox="1"/>
          <p:nvPr/>
        </p:nvSpPr>
        <p:spPr>
          <a:xfrm>
            <a:off x="3434508" y="3535363"/>
            <a:ext cx="2084917" cy="369332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err="1"/>
              <a:t>integratedTerminal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D096CD-94F5-4C2A-9C9E-C77DCDD9BB7E}"/>
              </a:ext>
            </a:extLst>
          </p:cNvPr>
          <p:cNvSpPr txBox="1"/>
          <p:nvPr/>
        </p:nvSpPr>
        <p:spPr>
          <a:xfrm>
            <a:off x="9102585" y="3429000"/>
            <a:ext cx="1908315" cy="369332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err="1"/>
              <a:t>extendedTerminal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9DDCE-FB58-43F3-920C-A976F2E6CF0B}"/>
              </a:ext>
            </a:extLst>
          </p:cNvPr>
          <p:cNvSpPr/>
          <p:nvPr/>
        </p:nvSpPr>
        <p:spPr>
          <a:xfrm>
            <a:off x="2457450" y="5076825"/>
            <a:ext cx="581025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7BDE15-5943-45AF-91EB-6D01FF14B60E}"/>
              </a:ext>
            </a:extLst>
          </p:cNvPr>
          <p:cNvSpPr/>
          <p:nvPr/>
        </p:nvSpPr>
        <p:spPr>
          <a:xfrm>
            <a:off x="6619875" y="4810125"/>
            <a:ext cx="2428876" cy="45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71AA503-D608-4003-9761-F9D71E921EDF}"/>
              </a:ext>
            </a:extLst>
          </p:cNvPr>
          <p:cNvCxnSpPr>
            <a:cxnSpLocks/>
          </p:cNvCxnSpPr>
          <p:nvPr/>
        </p:nvCxnSpPr>
        <p:spPr>
          <a:xfrm flipH="1">
            <a:off x="3110755" y="4001294"/>
            <a:ext cx="1295615" cy="1075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0235264-0A5C-41CD-9390-9D488FDAB654}"/>
              </a:ext>
            </a:extLst>
          </p:cNvPr>
          <p:cNvCxnSpPr>
            <a:cxnSpLocks/>
          </p:cNvCxnSpPr>
          <p:nvPr/>
        </p:nvCxnSpPr>
        <p:spPr>
          <a:xfrm flipH="1">
            <a:off x="9102585" y="3960939"/>
            <a:ext cx="1295615" cy="1075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94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96AB55-33B7-4467-8488-98EC5E4D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07" y="2504303"/>
            <a:ext cx="5900293" cy="26427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D83B72E-A297-4D81-9057-E3C725CB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VSCode</a:t>
            </a:r>
            <a:r>
              <a:rPr lang="zh-TW" altLang="en-US"/>
              <a:t> </a:t>
            </a:r>
            <a:r>
              <a:rPr lang="en-US" altLang="zh-TW"/>
              <a:t>Customization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2C19B-021D-4555-AC50-113AC296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31724" cy="4351338"/>
          </a:xfrm>
        </p:spPr>
        <p:txBody>
          <a:bodyPr>
            <a:normAutofit/>
          </a:bodyPr>
          <a:lstStyle/>
          <a:p>
            <a:r>
              <a:rPr lang="en-US" altLang="zh-TW" sz="2000"/>
              <a:t>Open settings.json to customize our VSCode editor environment:</a:t>
            </a:r>
          </a:p>
          <a:p>
            <a:endParaRPr lang="en-US" altLang="zh-TW" sz="2000"/>
          </a:p>
          <a:p>
            <a:r>
              <a:rPr lang="en-US" altLang="zh-TW" sz="1800"/>
              <a:t>“editor.fontFamily”: </a:t>
            </a:r>
            <a:br>
              <a:rPr lang="en-US" altLang="zh-TW" sz="1800"/>
            </a:br>
            <a:r>
              <a:rPr lang="en-US" altLang="zh-TW" sz="1800"/>
              <a:t>Value must be installed Fonts.</a:t>
            </a:r>
          </a:p>
          <a:p>
            <a:r>
              <a:rPr lang="en-US" altLang="zh-TW" sz="1800"/>
              <a:t>“</a:t>
            </a:r>
            <a:r>
              <a:rPr lang="en-US" altLang="zh-TW" sz="1800" err="1"/>
              <a:t>terminal.intergrated.fontFamily</a:t>
            </a:r>
            <a:r>
              <a:rPr lang="en-US" altLang="zh-TW" sz="1800"/>
              <a:t>”:</a:t>
            </a:r>
            <a:br>
              <a:rPr lang="en-US" altLang="zh-TW" sz="1800"/>
            </a:br>
            <a:r>
              <a:rPr lang="en-US" altLang="zh-TW" sz="1800"/>
              <a:t>Value must be installed </a:t>
            </a:r>
            <a:r>
              <a:rPr lang="en-US" altLang="zh-TW" sz="1800" b="1"/>
              <a:t>Monospaced Font</a:t>
            </a:r>
            <a:r>
              <a:rPr lang="en-US" altLang="zh-TW" sz="1800"/>
              <a:t>.</a:t>
            </a:r>
          </a:p>
          <a:p>
            <a:r>
              <a:rPr lang="en-US" altLang="zh-TW" sz="1800"/>
              <a:t>“</a:t>
            </a:r>
            <a:r>
              <a:rPr lang="en-US" altLang="zh-TW" sz="1800" err="1"/>
              <a:t>editor.mouseWheelZoom</a:t>
            </a:r>
            <a:r>
              <a:rPr lang="en-US" altLang="zh-TW" sz="1800"/>
              <a:t>”:</a:t>
            </a:r>
            <a:br>
              <a:rPr lang="en-US" altLang="zh-TW" sz="1800"/>
            </a:br>
            <a:r>
              <a:rPr lang="en-US" altLang="zh-TW" sz="1800"/>
              <a:t> Value must be Boolean. </a:t>
            </a:r>
            <a:br>
              <a:rPr lang="en-US" altLang="zh-TW" sz="1800"/>
            </a:br>
            <a:r>
              <a:rPr lang="en-US" altLang="zh-TW" sz="1800"/>
              <a:t>This function is use “Ctrl + Mouse Wheel” to zoom text size.</a:t>
            </a:r>
          </a:p>
          <a:p>
            <a:endParaRPr lang="zh-TW" altLang="en-US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F211E3-DCEE-48B8-99F9-C37E9BFF36C1}"/>
              </a:ext>
            </a:extLst>
          </p:cNvPr>
          <p:cNvSpPr/>
          <p:nvPr/>
        </p:nvSpPr>
        <p:spPr>
          <a:xfrm>
            <a:off x="6483178" y="3146854"/>
            <a:ext cx="4497860" cy="733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113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39616-D9C0-42AE-B19E-353300C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Endnotes – References and Downloads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58C1E22-1043-4802-852B-F94164DC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Dev C++: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https://sourceforge.net/projects/orwelldevcpp/</a:t>
            </a:r>
            <a:endParaRPr lang="en-US" altLang="zh-TW">
              <a:solidFill>
                <a:srgbClr val="FFC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/>
              <a:t>VS2022 Download: </a:t>
            </a:r>
            <a:r>
              <a:rPr lang="en-US" altLang="zh-TW">
                <a:solidFill>
                  <a:srgbClr val="99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https://visualstudio.microsoft.com/zh-hant/</a:t>
            </a:r>
            <a:endParaRPr lang="en-US" altLang="zh-TW">
              <a:solidFill>
                <a:srgbClr val="9900FF"/>
              </a:solidFill>
            </a:endParaRPr>
          </a:p>
          <a:p>
            <a:r>
              <a:rPr lang="en-US" altLang="zh-TW"/>
              <a:t>VSCode Download: </a:t>
            </a:r>
            <a:r>
              <a:rPr lang="en-US" altLang="zh-TW">
                <a:hlinkClick r:id="rId3"/>
              </a:rPr>
              <a:t>https://code.visualstudio.com/</a:t>
            </a:r>
          </a:p>
          <a:p>
            <a:r>
              <a:rPr lang="en-US" altLang="zh-TW"/>
              <a:t>Intel oneAPI DPC++ Download: </a:t>
            </a:r>
            <a:r>
              <a:rPr lang="en-US" altLang="zh-TW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https://www.intel.com/content/www/us/en/developer/articles/tool/oneapi-standalone-components.html#dpcpp-cpp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NVIDIA CUDA: </a:t>
            </a:r>
            <a:r>
              <a:rPr lang="en-US" altLang="zh-TW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https://developer.nvidia.com/cuda-downloads 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/>
              <a:t>Source: </a:t>
            </a:r>
          </a:p>
          <a:p>
            <a:pPr lvl="1"/>
            <a:r>
              <a:rPr lang="en-US" altLang="zh-TW">
                <a:hlinkClick r:id="rId7"/>
              </a:rPr>
              <a:t>https://code.visualstudio.com/docs/languages/cpp</a:t>
            </a:r>
            <a:endParaRPr lang="en-US" altLang="zh-TW"/>
          </a:p>
          <a:p>
            <a:pPr lvl="1"/>
            <a:r>
              <a:rPr lang="en-US" altLang="zh-TW">
                <a:hlinkClick r:id="rId8"/>
              </a:rPr>
              <a:t>https://code.visualstudio.com/docs/cpp/config-msvc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3F439-ABBC-47F6-99C5-713F7B7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C/C++ Installation</a:t>
            </a:r>
            <a:r>
              <a:rPr lang="zh-TW" altLang="en-US"/>
              <a:t> </a:t>
            </a:r>
            <a:r>
              <a:rPr lang="en-US" altLang="zh-TW"/>
              <a:t>– Hardware Requirements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3B810-3CE3-4DD3-8061-06241817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We recommend medium-high end hardware specs on your PC:</a:t>
            </a:r>
          </a:p>
          <a:p>
            <a:pPr lvl="1"/>
            <a:r>
              <a:rPr lang="en-US" altLang="zh-TW" sz="2000"/>
              <a:t>CPU : Intel Core / AMD Ryzen 6 Core @2GHz or higher (require Hyper-Threading)</a:t>
            </a:r>
          </a:p>
          <a:p>
            <a:pPr lvl="1"/>
            <a:r>
              <a:rPr lang="en-US" altLang="zh-TW" sz="2000"/>
              <a:t>GPU: NVIDIA discrete GPU @4GB GDDR5/GDDR6 (Support NVIDIA CUDA)</a:t>
            </a:r>
          </a:p>
          <a:p>
            <a:pPr lvl="1"/>
            <a:r>
              <a:rPr lang="en-US" altLang="zh-TW" sz="2000"/>
              <a:t>RAM : 12GB DDR4 (recommend 16GB)</a:t>
            </a:r>
          </a:p>
          <a:p>
            <a:pPr lvl="1"/>
            <a:r>
              <a:rPr lang="en-US" altLang="zh-TW" sz="2000"/>
              <a:t>Storage : 512GB SSD</a:t>
            </a:r>
          </a:p>
          <a:p>
            <a:pPr lvl="1"/>
            <a:r>
              <a:rPr lang="en-US" altLang="zh-TW" sz="2000"/>
              <a:t>OS: Windows 10 / Windows 11</a:t>
            </a:r>
          </a:p>
          <a:p>
            <a:pPr lvl="1"/>
            <a:endParaRPr lang="en-US" altLang="zh-TW" sz="2000"/>
          </a:p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25308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2BCA2-0DE2-4DF9-9484-7ABAFD7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Endnotes – Tested Environment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646EF4D-731C-4936-A619-02294157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Tested Environment: ROG Zephyrus S15 2020 (GX502LXS)</a:t>
            </a:r>
          </a:p>
          <a:p>
            <a:pPr lvl="1"/>
            <a:r>
              <a:rPr lang="en-US" altLang="zh-TW"/>
              <a:t>CPU: Intel Core i7-10875H @2.3GHz 8 Cores 16 Threads</a:t>
            </a:r>
          </a:p>
          <a:p>
            <a:pPr lvl="2"/>
            <a:r>
              <a:rPr lang="en-US" altLang="zh-TW" sz="1400"/>
              <a:t>iGPU: Intel UHD Graphics</a:t>
            </a:r>
          </a:p>
          <a:p>
            <a:pPr lvl="1"/>
            <a:r>
              <a:rPr lang="en-US" altLang="zh-TW"/>
              <a:t>GPU: NVIDIA GeForce RTX 2080 Super with Max-Q Design @8GB GDDR6</a:t>
            </a:r>
          </a:p>
          <a:p>
            <a:pPr lvl="2"/>
            <a:r>
              <a:rPr lang="en-US" altLang="zh-TW" sz="1400"/>
              <a:t>WHQL Driver: GeForce Game Ready Driver 512.96</a:t>
            </a:r>
          </a:p>
          <a:p>
            <a:pPr lvl="1"/>
            <a:r>
              <a:rPr lang="en-US" altLang="zh-TW"/>
              <a:t>RAM: Micron 32GB 3200MHz Dual channel memory</a:t>
            </a:r>
          </a:p>
          <a:p>
            <a:pPr lvl="1"/>
            <a:r>
              <a:rPr lang="en-US" altLang="zh-TW"/>
              <a:t>Storage: Samsung 970 Evo Plus 2TB SSD x2 3500/3300 MB/s</a:t>
            </a:r>
          </a:p>
          <a:p>
            <a:pPr lvl="1"/>
            <a:r>
              <a:rPr lang="en-US" altLang="zh-TW"/>
              <a:t>Operating System: Windows 11 Pro Workstation Edition </a:t>
            </a:r>
          </a:p>
          <a:p>
            <a:pPr lvl="2"/>
            <a:r>
              <a:rPr lang="en-US" altLang="zh-TW" sz="1400"/>
              <a:t>Windows 11 21H1 Home Edition Experience Pack 1000.22000.778.0 Stable Build</a:t>
            </a:r>
          </a:p>
          <a:p>
            <a:pPr marL="0" indent="0">
              <a:buNone/>
            </a:pP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635071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CAD29-F017-4162-95AB-EE9BB23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Endnotes – Tested Environment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23987-4143-470B-AB25-E6ACF967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/>
              <a:t>Visual Studio Code: Version 1.16.9.</a:t>
            </a:r>
          </a:p>
          <a:p>
            <a:r>
              <a:rPr lang="en-US" altLang="zh-TW" sz="1800"/>
              <a:t>Visual Studio: Visual Studio 2022 Community version.</a:t>
            </a:r>
          </a:p>
          <a:p>
            <a:pPr lvl="1"/>
            <a:r>
              <a:rPr lang="en-US" altLang="zh-TW" sz="1600"/>
              <a:t>Developer Command Prompt for VS2022: VsDevCmd.bat</a:t>
            </a:r>
          </a:p>
          <a:p>
            <a:pPr lvl="1"/>
            <a:r>
              <a:rPr lang="en-US" altLang="zh-TW" sz="1600"/>
              <a:t>Microsoft Visual C++ Compiler: cl.exe 14.29.30133</a:t>
            </a:r>
          </a:p>
          <a:p>
            <a:pPr lvl="1"/>
            <a:r>
              <a:rPr lang="en-US" altLang="zh-TW" sz="1600"/>
              <a:t>Microsoft Visual C++ LLVM for Windows Compiler: clang-cl.exe</a:t>
            </a:r>
          </a:p>
          <a:p>
            <a:r>
              <a:rPr lang="en-US" altLang="zh-TW" sz="1800"/>
              <a:t>Dev C++: Version 5.11</a:t>
            </a:r>
          </a:p>
          <a:p>
            <a:pPr lvl="1"/>
            <a:r>
              <a:rPr lang="en-US" altLang="zh-TW" sz="1600"/>
              <a:t>GCC compiler: gcc.exe 4.9.2</a:t>
            </a:r>
          </a:p>
          <a:p>
            <a:r>
              <a:rPr lang="en-US" altLang="zh-TW" sz="1800"/>
              <a:t>Intel oneAPI: Intel oneAPI latest (2022.1.10)</a:t>
            </a:r>
          </a:p>
          <a:p>
            <a:pPr lvl="1"/>
            <a:r>
              <a:rPr lang="en-US" altLang="zh-TW" sz="1600"/>
              <a:t>Intel oneAPI DPC++ Compiler: dpcpp.exe</a:t>
            </a:r>
          </a:p>
          <a:p>
            <a:pPr lvl="1"/>
            <a:r>
              <a:rPr lang="en-US" altLang="zh-TW" sz="1600"/>
              <a:t>Intel oneAPI Classic C/C++ Compiler: icl.exe</a:t>
            </a:r>
          </a:p>
          <a:p>
            <a:r>
              <a:rPr lang="en-US" altLang="zh-TW" sz="1800"/>
              <a:t>NVIDIA CUDA C/C++: NVIDIA CUDA 11.7</a:t>
            </a:r>
          </a:p>
          <a:p>
            <a:pPr lvl="1"/>
            <a:r>
              <a:rPr lang="en-US" altLang="zh-TW" sz="1600"/>
              <a:t>NVIDIA CUDA C Runtime: nvcc.exe</a:t>
            </a:r>
          </a:p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6845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A068-3FE0-48D5-A82D-D148E47B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Endnotes – Information &amp; Disclaimer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F45C2-F23E-479B-86AB-4AF0A6C1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2648" cy="4882603"/>
          </a:xfrm>
        </p:spPr>
        <p:txBody>
          <a:bodyPr>
            <a:normAutofit/>
          </a:bodyPr>
          <a:lstStyle/>
          <a:p>
            <a:r>
              <a:rPr lang="en-US" altLang="zh-TW" sz="1050"/>
              <a:t>Hardware recommendations are for reference only and requires may be different in action by system usage and foreground/background application usage.</a:t>
            </a:r>
            <a:br>
              <a:rPr lang="en-US" altLang="zh-TW" sz="1050"/>
            </a:br>
            <a:r>
              <a:rPr lang="en-US" altLang="zh-TW" sz="1050"/>
              <a:t>Higher requirement ensure system provides more CPU calculations, RAM space and disk load speed.</a:t>
            </a:r>
            <a:br>
              <a:rPr lang="en-US" altLang="zh-TW" sz="1050"/>
            </a:br>
            <a:r>
              <a:rPr lang="en-US" altLang="zh-TW" sz="1050"/>
              <a:t>Dual-Channel memory provide faster data transfer speed. High RAM volume enables project RAM usage can more larger.</a:t>
            </a:r>
            <a:br>
              <a:rPr lang="en-US" altLang="zh-TW" sz="1050"/>
            </a:br>
            <a:r>
              <a:rPr lang="en-US" altLang="zh-TW" sz="1050"/>
              <a:t>SSDs either SATA or PCIe interface are more faster(Boot loading, Virtual Memory, System Cache) than HDD. SSD load speed may effect by SATA/PCIe interface and RAID Volume.</a:t>
            </a:r>
          </a:p>
          <a:p>
            <a:r>
              <a:rPr lang="en-US" altLang="zh-TW" sz="1050"/>
              <a:t>This PowerPoint is only for education usage. </a:t>
            </a:r>
            <a:br>
              <a:rPr lang="en-US" altLang="zh-TW" sz="1050"/>
            </a:br>
            <a:r>
              <a:rPr lang="en-US" altLang="zh-TW" sz="1050"/>
              <a:t>Any company, products, logos and other mentioned products are for informational purposes only and may be trademarks of their respective owners.</a:t>
            </a:r>
          </a:p>
          <a:p>
            <a:r>
              <a:rPr lang="en-US" altLang="zh-TW" sz="1050"/>
              <a:t>Microsoft Visual C++ (MSVC) and Microsoft Visual C++ redistributable are release from Microsoft Visual Studio.</a:t>
            </a:r>
            <a:br>
              <a:rPr lang="en-US" altLang="zh-TW" sz="1050"/>
            </a:br>
            <a:r>
              <a:rPr lang="en-US" altLang="zh-TW" sz="1050"/>
              <a:t>Visual Studio Code, VSCode, Visual Studio Code logo, Visual Studio, VS2022, VS2019, VS2017, Visual Studio logo, Windows 10, Windows 11, Microsoft Visual C++, MSVC, </a:t>
            </a:r>
            <a:br>
              <a:rPr lang="en-US" altLang="zh-TW" sz="1050"/>
            </a:br>
            <a:r>
              <a:rPr lang="en-US" altLang="zh-TW" sz="1050"/>
              <a:t>Microsoft Visual C++ redistributable and other combinations thereof are registered logo, trademarks and products of Microsoft Corporation.</a:t>
            </a:r>
          </a:p>
          <a:p>
            <a:r>
              <a:rPr lang="en-US" altLang="zh-TW" sz="1050"/>
              <a:t>Intel DPC++/C++, Intel classic C/C++ compiler are combined/standalone release from Intel oneAPI toolkit.</a:t>
            </a:r>
            <a:br>
              <a:rPr lang="en-US" altLang="zh-TW" sz="1050"/>
            </a:br>
            <a:r>
              <a:rPr lang="en-US" altLang="zh-TW" sz="1050"/>
              <a:t>Intel, Intel Core, Intel Pentium, Intel UHD, Intel Iris</a:t>
            </a:r>
            <a:r>
              <a:rPr lang="zh-TW" altLang="en-US" sz="1050"/>
              <a:t> </a:t>
            </a:r>
            <a:r>
              <a:rPr lang="en-US" altLang="zh-TW" sz="1050"/>
              <a:t>X</a:t>
            </a:r>
            <a:r>
              <a:rPr lang="en-US" altLang="zh-TW" sz="1050" baseline="30000"/>
              <a:t>e</a:t>
            </a:r>
            <a:r>
              <a:rPr lang="zh-TW" altLang="en-US" sz="1050"/>
              <a:t> </a:t>
            </a:r>
            <a:r>
              <a:rPr lang="en-US" altLang="zh-TW" sz="1050"/>
              <a:t>, Intel 660p series SSD, Intel oneAPI and other combinations thereof  are products, registered logo and trademarks of Intel Corporation.</a:t>
            </a:r>
          </a:p>
          <a:p>
            <a:r>
              <a:rPr lang="en-US" altLang="zh-TW" sz="1050"/>
              <a:t>AMD Optimized C++ Compiler (AOCC) is for Unix-Like x86-64 system and targeted to AMD Zen series architecture EPYC server systems.</a:t>
            </a:r>
            <a:br>
              <a:rPr lang="en-US" altLang="zh-TW" sz="1050"/>
            </a:br>
            <a:r>
              <a:rPr lang="en-US" altLang="zh-TW" sz="1050"/>
              <a:t>AMD Radeon GCN, RDNA series GPU</a:t>
            </a:r>
            <a:r>
              <a:rPr lang="zh-TW" altLang="en-US" sz="1050"/>
              <a:t> </a:t>
            </a:r>
            <a:r>
              <a:rPr lang="en-US" altLang="zh-TW" sz="1050"/>
              <a:t>architecture not support CUDA acceleration.</a:t>
            </a:r>
            <a:br>
              <a:rPr lang="en-US" altLang="zh-TW" sz="1050"/>
            </a:br>
            <a:r>
              <a:rPr lang="en-US" altLang="zh-TW" sz="1050"/>
              <a:t>AMD, AMD Ryzen, AMD Athlon, AMD Radeon Graphics series and other combinations thereof are products and trademarks of Advanced Micro Devices,</a:t>
            </a:r>
            <a:r>
              <a:rPr lang="zh-TW" altLang="en-US" sz="1050"/>
              <a:t> </a:t>
            </a:r>
            <a:r>
              <a:rPr lang="en-US" altLang="zh-TW" sz="1050"/>
              <a:t>Inc.</a:t>
            </a:r>
          </a:p>
          <a:p>
            <a:r>
              <a:rPr lang="en-US" altLang="zh-TW" sz="1050"/>
              <a:t>NVIDIA CUDA runtime(NVCC) is release from NVIDA CUDA toolkit with NVIDIA CUDA C/C++ specified standard.</a:t>
            </a:r>
            <a:br>
              <a:rPr lang="en-US" altLang="zh-TW" sz="1050"/>
            </a:br>
            <a:r>
              <a:rPr lang="en-US" altLang="zh-TW" sz="1050"/>
              <a:t>Deep Learning, HPC, Parallel Compute toolkit may requires CUDA toolkit, CUDA runtime, cuDNN libraries and CUDA compatible NVIDIA GPU.</a:t>
            </a:r>
            <a:br>
              <a:rPr lang="en-US" altLang="zh-TW" sz="1050"/>
            </a:br>
            <a:r>
              <a:rPr lang="en-US" altLang="zh-TW" sz="1050"/>
              <a:t>NVIDIA, NVIDIA logo, GeForce, Quadro, Titan, MX, GTX, RTX, CUDA, cuDNN are trademarks and products of NVIDIA Corporation.</a:t>
            </a:r>
          </a:p>
          <a:p>
            <a:r>
              <a:rPr lang="en-US" altLang="zh-TW" sz="1050"/>
              <a:t>Micron, Micron Crucial DRAM, Micron Crucial SSD are products and trademarks of Micron Technology, Inc. </a:t>
            </a:r>
          </a:p>
          <a:p>
            <a:r>
              <a:rPr lang="en-US" altLang="zh-TW" sz="1050"/>
              <a:t>Samsung, Samsung 970 Evo Plus SSD are combinations thereof are products and trademarks of Samsung Electronics.</a:t>
            </a:r>
          </a:p>
          <a:p>
            <a:r>
              <a:rPr lang="en-US" altLang="zh-TW" sz="1050"/>
              <a:t>ASUS,</a:t>
            </a:r>
            <a:r>
              <a:rPr lang="zh-TW" altLang="en-US" sz="1050"/>
              <a:t> </a:t>
            </a:r>
            <a:r>
              <a:rPr lang="en-US" altLang="zh-TW" sz="1050"/>
              <a:t>ASUS</a:t>
            </a:r>
            <a:r>
              <a:rPr lang="zh-TW" altLang="en-US" sz="1050"/>
              <a:t> </a:t>
            </a:r>
            <a:r>
              <a:rPr lang="en-US" altLang="zh-TW" sz="1050"/>
              <a:t>Vivobook, ROG, ROG</a:t>
            </a:r>
            <a:r>
              <a:rPr lang="zh-TW" altLang="en-US" sz="1050"/>
              <a:t> </a:t>
            </a:r>
            <a:r>
              <a:rPr lang="en-US" altLang="zh-TW" sz="1050"/>
              <a:t>Zephyrus are products and trademarks of ASUS Tek, Inc.</a:t>
            </a:r>
          </a:p>
          <a:p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34593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C6662-CB2B-4893-A492-D9BBAFB2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C/C++ Installation</a:t>
            </a:r>
            <a:r>
              <a:rPr lang="zh-TW" altLang="en-US"/>
              <a:t> </a:t>
            </a:r>
            <a:r>
              <a:rPr lang="en-US" altLang="zh-TW"/>
              <a:t>– Hardware Requirements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8A035A6-4F44-4C39-8C52-69BEC361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66897"/>
              </p:ext>
            </p:extLst>
          </p:nvPr>
        </p:nvGraphicFramePr>
        <p:xfrm>
          <a:off x="952500" y="1690688"/>
          <a:ext cx="104013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908">
                  <a:extLst>
                    <a:ext uri="{9D8B030D-6E8A-4147-A177-3AD203B41FA5}">
                      <a16:colId xmlns:a16="http://schemas.microsoft.com/office/drawing/2014/main" val="2014859693"/>
                    </a:ext>
                  </a:extLst>
                </a:gridCol>
                <a:gridCol w="2128012">
                  <a:extLst>
                    <a:ext uri="{9D8B030D-6E8A-4147-A177-3AD203B41FA5}">
                      <a16:colId xmlns:a16="http://schemas.microsoft.com/office/drawing/2014/main" val="1185805457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9570901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55041164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3363021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750984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23080764"/>
                    </a:ext>
                  </a:extLst>
                </a:gridCol>
              </a:tblGrid>
              <a:tr h="57264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PC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CPU</a:t>
                      </a:r>
                      <a:br>
                        <a:rPr lang="en-US" altLang="zh-TW">
                          <a:latin typeface="+mj-lt"/>
                        </a:rPr>
                      </a:br>
                      <a:r>
                        <a:rPr lang="en-US" altLang="zh-TW">
                          <a:latin typeface="+mj-lt"/>
                        </a:rPr>
                        <a:t>(of Cores/Threads)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GPU</a:t>
                      </a:r>
                      <a:br>
                        <a:rPr lang="en-US" altLang="zh-TW">
                          <a:latin typeface="+mj-lt"/>
                        </a:rPr>
                      </a:br>
                      <a:r>
                        <a:rPr lang="en-US" altLang="zh-TW">
                          <a:latin typeface="+mj-lt"/>
                        </a:rPr>
                        <a:t>(of GPU/VRAM)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RAM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SSD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OS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Environment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6055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Basic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4 Cores, 4 Threads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iGPU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8GB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128GB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Windows 10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Dev C++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659819"/>
                  </a:ext>
                </a:extLst>
              </a:tr>
              <a:tr h="532003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Medium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4 Cores, 8 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NVIDIA, 2GB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8GB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512GB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Windows 10</a:t>
                      </a:r>
                      <a:endParaRPr lang="zh-TW" altLang="en-US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 C++</a:t>
                      </a:r>
                      <a:b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VS2022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777066"/>
                  </a:ext>
                </a:extLst>
              </a:tr>
              <a:tr h="532003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Performance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6 Cores, 12 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NVIDIA, 4GB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12GB</a:t>
                      </a:r>
                      <a:endParaRPr lang="zh-TW" alt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j-lt"/>
                        </a:rPr>
                        <a:t>512GB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Windows 10</a:t>
                      </a:r>
                      <a:endParaRPr lang="zh-TW" altLang="en-US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 C++</a:t>
                      </a:r>
                      <a:b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VS2022</a:t>
                      </a:r>
                      <a:endParaRPr lang="zh-TW" altLang="en-US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1102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23F94F-FE7C-45F8-A8D5-27020709ECCA}"/>
              </a:ext>
            </a:extLst>
          </p:cNvPr>
          <p:cNvSpPr txBox="1">
            <a:spLocks/>
          </p:cNvSpPr>
          <p:nvPr/>
        </p:nvSpPr>
        <p:spPr>
          <a:xfrm>
            <a:off x="952500" y="4366260"/>
            <a:ext cx="10113431" cy="2047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/>
              <a:t>Note:</a:t>
            </a:r>
          </a:p>
          <a:p>
            <a:r>
              <a:rPr lang="en-US" altLang="zh-TW" sz="1400"/>
              <a:t>SSD either SATA or PCIe interface can provide faster boot loading, virtual memory, system cache loading speed than Hard Drive Disk.</a:t>
            </a:r>
          </a:p>
          <a:p>
            <a:r>
              <a:rPr lang="en-US" altLang="zh-TW" sz="1400"/>
              <a:t>Hyper-Threading technology enable 1 core for 2 Threads. Based on CPU architecture and BIOS/UEFI setup.</a:t>
            </a:r>
            <a:br>
              <a:rPr lang="en-US" altLang="zh-TW" sz="1400"/>
            </a:br>
            <a:r>
              <a:rPr lang="en-US" altLang="zh-TW" sz="1400"/>
              <a:t>For Intel Core 12</a:t>
            </a:r>
            <a:r>
              <a:rPr lang="en-US" altLang="zh-TW" sz="1400" baseline="30000"/>
              <a:t>th</a:t>
            </a:r>
            <a:r>
              <a:rPr lang="en-US" altLang="zh-TW" sz="1400"/>
              <a:t> Gen CPUs contains P-core and E-core with only P-core support Hyper-Threading. Cores/Threads may be different.</a:t>
            </a:r>
          </a:p>
          <a:p>
            <a:r>
              <a:rPr lang="en-US" altLang="zh-TW" sz="1400"/>
              <a:t>iGPU is integrated GPU, such as Intel UHD, Intel Iris Xe, AMD Radeon Graphics in same chip package to CPU.</a:t>
            </a:r>
          </a:p>
          <a:p>
            <a:r>
              <a:rPr lang="en-US" altLang="zh-TW" sz="1400"/>
              <a:t>Discrete GPU condition requires CUDA GPU acceleration support. CUDA capable may different to your GPU setup.</a:t>
            </a:r>
          </a:p>
          <a:p>
            <a:r>
              <a:rPr lang="en-US" altLang="zh-TW" sz="1400"/>
              <a:t>RAM requires at least 4GB. Additional RAM add-on depends on Motherboard design.</a:t>
            </a:r>
            <a:br>
              <a:rPr lang="en-US" altLang="zh-TW" sz="1400"/>
            </a:br>
            <a:r>
              <a:rPr lang="en-US" altLang="zh-TW" sz="1400"/>
              <a:t>Recommend RAM set up is Dual-Channel Memory for data transfer more faster.</a:t>
            </a:r>
          </a:p>
          <a:p>
            <a:endParaRPr lang="en-US" altLang="zh-TW" sz="1400"/>
          </a:p>
          <a:p>
            <a:endParaRPr lang="en-US" altLang="zh-TW" sz="1400"/>
          </a:p>
          <a:p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82623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C4496-06E9-480B-9C4E-FF44FED0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C/C++ Installation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AE592-8669-44D9-88B9-2508897D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>
                <a:ea typeface="Xolonium" panose="02000503000000000000" pitchFamily="2" charset="0"/>
              </a:rPr>
              <a:t>We will use 6 kind of C/C++ compiler to build C/C++ tasks:</a:t>
            </a:r>
            <a:r>
              <a:rPr lang="en-US" altLang="zh-TW" sz="1800">
                <a:ea typeface="Xolonium" panose="02000503000000000000" pitchFamily="2" charset="0"/>
              </a:rPr>
              <a:t> </a:t>
            </a:r>
          </a:p>
          <a:p>
            <a:pPr lvl="1"/>
            <a:endParaRPr lang="en-US" altLang="zh-TW" sz="2400">
              <a:ea typeface="Xolonium" panose="02000503000000000000" pitchFamily="2" charset="0"/>
            </a:endParaRPr>
          </a:p>
          <a:p>
            <a:endParaRPr lang="en-US" altLang="zh-TW" sz="2400">
              <a:ea typeface="Xolonium" panose="02000503000000000000" pitchFamily="2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27B5B2C-DFBA-4CD2-9F19-00BB1B6A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9032"/>
              </p:ext>
            </p:extLst>
          </p:nvPr>
        </p:nvGraphicFramePr>
        <p:xfrm>
          <a:off x="1081087" y="2812098"/>
          <a:ext cx="10029825" cy="2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65">
                  <a:extLst>
                    <a:ext uri="{9D8B030D-6E8A-4147-A177-3AD203B41FA5}">
                      <a16:colId xmlns:a16="http://schemas.microsoft.com/office/drawing/2014/main" val="3338277225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1696408348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1726770924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4041352102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624090593"/>
                    </a:ext>
                  </a:extLst>
                </a:gridCol>
              </a:tblGrid>
              <a:tr h="524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Provider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Environment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compiler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executable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standard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1173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Microsoft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Visual Studio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MSVC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cl.exe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windows-msvc-x64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39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Clang/LLVM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clang-cl.exe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windows-clang-x64</a:t>
                      </a:r>
                      <a:endParaRPr lang="zh-TW" altLang="en-US" sz="1800" b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080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Intel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oneAPI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DPC++/C++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dpcpp.exe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gcc-x64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8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Classic C/C++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Icl.exe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gcc-x64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1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NVIDIA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CUDA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CUDA Runtime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nvcc.exe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gcc-x64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GNU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--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GCC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gcc.exe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+mj-lt"/>
                        </a:rPr>
                        <a:t>gcc-x64</a:t>
                      </a:r>
                      <a:endParaRPr lang="zh-TW" altLang="en-US" sz="18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5243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6409A8-BE20-4073-A455-26DF2DAB33CD}"/>
              </a:ext>
            </a:extLst>
          </p:cNvPr>
          <p:cNvSpPr txBox="1"/>
          <p:nvPr/>
        </p:nvSpPr>
        <p:spPr>
          <a:xfrm>
            <a:off x="1081087" y="5665569"/>
            <a:ext cx="1002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/>
              <a:t>AMD Optimized C++ Compiler (AOCC) is for Unix-Like x64 system and no Windows support.</a:t>
            </a:r>
            <a:br>
              <a:rPr lang="en-US" altLang="zh-TW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0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F0860-BE1C-46E8-A455-9CD0FADB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C/C++ Installation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BD5C5-6DAE-4CFF-A8B3-63647D1B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We provide 3 IDE solutions to build C/C++ programming environment:</a:t>
            </a:r>
          </a:p>
          <a:p>
            <a:pPr lvl="1"/>
            <a:r>
              <a:rPr lang="en-US" altLang="zh-TW" sz="2000">
                <a:hlinkClick r:id="rId2" action="ppaction://hlinksldjump"/>
              </a:rPr>
              <a:t>Dev C++ Installation </a:t>
            </a:r>
            <a:r>
              <a:rPr lang="en-US" altLang="zh-TW" sz="2000"/>
              <a:t>(MinGW64)</a:t>
            </a:r>
          </a:p>
          <a:p>
            <a:pPr lvl="1"/>
            <a:r>
              <a:rPr lang="en-US" altLang="zh-TW" sz="2000">
                <a:hlinkClick r:id="rId3" action="ppaction://hlinksldjump"/>
              </a:rPr>
              <a:t>Visual Studio 2022 Installation</a:t>
            </a:r>
            <a:r>
              <a:rPr lang="en-US" altLang="zh-TW" sz="2000"/>
              <a:t> (MSVC, Intel C/C++ &amp; DPCPP, NVIDIA</a:t>
            </a:r>
            <a:r>
              <a:rPr lang="zh-TW" altLang="en-US" sz="2000"/>
              <a:t> </a:t>
            </a:r>
            <a:r>
              <a:rPr lang="en-US" altLang="zh-TW" sz="2000"/>
              <a:t>CUDA</a:t>
            </a:r>
            <a:r>
              <a:rPr lang="zh-TW" altLang="en-US" sz="2000"/>
              <a:t> </a:t>
            </a:r>
            <a:r>
              <a:rPr lang="en-US" altLang="zh-TW" sz="2000"/>
              <a:t>C/C++)</a:t>
            </a:r>
          </a:p>
          <a:p>
            <a:pPr lvl="1"/>
            <a:r>
              <a:rPr lang="en-US" altLang="zh-TW" sz="2000">
                <a:hlinkClick r:id="rId4" action="ppaction://hlinksldjump"/>
              </a:rPr>
              <a:t>Visual Studio Code</a:t>
            </a:r>
            <a:r>
              <a:rPr lang="en-US" altLang="zh-TW" sz="2000"/>
              <a:t>(MinGW64, MSVC, Intel, NVIDIA)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25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38D15-6699-4CD9-82FE-3731EF11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Dev C++ IDE installation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A6A1F9-A049-42C5-9B59-34002986F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15081"/>
            <a:ext cx="5384800" cy="3772426"/>
          </a:xfrm>
        </p:spPr>
        <p:txBody>
          <a:bodyPr>
            <a:normAutofit/>
          </a:bodyPr>
          <a:lstStyle/>
          <a:p>
            <a:r>
              <a:rPr lang="en-US" altLang="zh-TW" sz="2000"/>
              <a:t>Dev C++ is free and open-source C/C++ compiler.</a:t>
            </a:r>
          </a:p>
          <a:p>
            <a:r>
              <a:rPr lang="en-US" altLang="zh-TW" sz="2000"/>
              <a:t>At least GCC Compiler must be choose via installation.</a:t>
            </a:r>
            <a:endParaRPr lang="zh-TW" altLang="en-US" sz="200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8635D46-1F3B-43A7-86D2-E9AD3C362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8075" y="2115081"/>
            <a:ext cx="4829849" cy="3772426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F29868-B0BD-4302-B355-AB31759EFDFE}"/>
              </a:ext>
            </a:extLst>
          </p:cNvPr>
          <p:cNvSpPr/>
          <p:nvPr/>
        </p:nvSpPr>
        <p:spPr>
          <a:xfrm>
            <a:off x="8111067" y="3987800"/>
            <a:ext cx="1650999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93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3061</Words>
  <Application>Microsoft Office PowerPoint</Application>
  <PresentationFormat>寬螢幕</PresentationFormat>
  <Paragraphs>333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佈景主題</vt:lpstr>
      <vt:lpstr>VSCode C/C++ Installation</vt:lpstr>
      <vt:lpstr>Contents</vt:lpstr>
      <vt:lpstr>C/C++ Installation – Hardware Requirements</vt:lpstr>
      <vt:lpstr>C/C++ Installation – Hardware Requirements</vt:lpstr>
      <vt:lpstr>C/C++ Installation – Hardware Requirements</vt:lpstr>
      <vt:lpstr>C/C++ Installation – Hardware Requirements</vt:lpstr>
      <vt:lpstr>C/C++ Installation</vt:lpstr>
      <vt:lpstr>C/C++ Installation</vt:lpstr>
      <vt:lpstr>Dev C++ IDE installation</vt:lpstr>
      <vt:lpstr>Dev C++ IDE development</vt:lpstr>
      <vt:lpstr>VS2022 C/C++ Installation</vt:lpstr>
      <vt:lpstr>VS2022 C/C++ Installation (MSVC)</vt:lpstr>
      <vt:lpstr>VS2022 C/C++ Project Build (MSVC)</vt:lpstr>
      <vt:lpstr>VS2022 C/C++ Project Build (MSVC)</vt:lpstr>
      <vt:lpstr>VS2022 C/C++ Project Build (MSVC)</vt:lpstr>
      <vt:lpstr>VS2022 C/C++ Project Build (MSVC)</vt:lpstr>
      <vt:lpstr>VS2022 C/C++ Project Build (MSVC)</vt:lpstr>
      <vt:lpstr>VS2022 C/C++ Project Build (Intel oneAPI)</vt:lpstr>
      <vt:lpstr>VS2022 C/C++ Project Build (Intel oneAPI)</vt:lpstr>
      <vt:lpstr>VS2022 C/C++ Project Build (Intel oneAPI)</vt:lpstr>
      <vt:lpstr>VS2022 C/C++ Project Build (Intel oneAPI)</vt:lpstr>
      <vt:lpstr>VS2022 C/C++ Project Build (NVIDIA CUDA)</vt:lpstr>
      <vt:lpstr>VS2022 C/C++ Project Build (NVIDIA CUDA)</vt:lpstr>
      <vt:lpstr>VS2022 C/C++ Project Build (NVIDIA CUDA)</vt:lpstr>
      <vt:lpstr>VS2022 C/C++ Project Build (NVIDIA CUDA)</vt:lpstr>
      <vt:lpstr>VS2022 C/C++ Project Build (NVIDIA CUDA)</vt:lpstr>
      <vt:lpstr>Configure VSCode C/C++ Compiler Path</vt:lpstr>
      <vt:lpstr>Configure VSCode C/C++ Compiler Path</vt:lpstr>
      <vt:lpstr>Configure VSCode C/C++ Compiler Path</vt:lpstr>
      <vt:lpstr>Configure VSCode C/C++ Compiler Path</vt:lpstr>
      <vt:lpstr>Configure VSCode C/C++ Compiler Path</vt:lpstr>
      <vt:lpstr>VSCode Installation</vt:lpstr>
      <vt:lpstr>VSCode Installation</vt:lpstr>
      <vt:lpstr>VSCode Installation</vt:lpstr>
      <vt:lpstr>Configure VSCode C/C++ Compilation</vt:lpstr>
      <vt:lpstr>Configure VSCode C/C++ Compilation</vt:lpstr>
      <vt:lpstr>Configure VSCode C/C++ Compilation</vt:lpstr>
      <vt:lpstr>Configure VSCode C/C++ Compilation</vt:lpstr>
      <vt:lpstr>Configure VSCode C/C++ Compilation (MSVC)</vt:lpstr>
      <vt:lpstr>Configure VSCode C/C++ Compilation (MSVC)</vt:lpstr>
      <vt:lpstr>Configure VSCode C/C++ Compilation (ICL)</vt:lpstr>
      <vt:lpstr>Configure VSCode C/C++ Compilation (ICL)</vt:lpstr>
      <vt:lpstr>Configure VSCode C/C++ Compilation (DPC++)</vt:lpstr>
      <vt:lpstr>Configure VSCode C/C++ Compilation (DPC++)</vt:lpstr>
      <vt:lpstr>Configure VSCode C/C++ Compilation (GCC)</vt:lpstr>
      <vt:lpstr>Configure VSCode C/C++ Compilation (NVCC)</vt:lpstr>
      <vt:lpstr>Configure VSCode C/C++ Compilation</vt:lpstr>
      <vt:lpstr>VSCode Customization</vt:lpstr>
      <vt:lpstr>Endnotes – References and Downloads</vt:lpstr>
      <vt:lpstr>Endnotes – Tested Environment</vt:lpstr>
      <vt:lpstr>Endnotes – Tested Environment</vt:lpstr>
      <vt:lpstr>Endnotes – Information &amp; 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VS/Code C/C++ Installation</dc:title>
  <dc:creator>任泰 吳</dc:creator>
  <cp:lastModifiedBy>任泰 吳</cp:lastModifiedBy>
  <cp:revision>102</cp:revision>
  <dcterms:created xsi:type="dcterms:W3CDTF">2022-04-16T09:45:25Z</dcterms:created>
  <dcterms:modified xsi:type="dcterms:W3CDTF">2022-09-20T11:31:30Z</dcterms:modified>
</cp:coreProperties>
</file>