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2" r:id="rId5"/>
    <p:sldId id="293" r:id="rId6"/>
    <p:sldId id="283" r:id="rId7"/>
    <p:sldId id="260" r:id="rId8"/>
    <p:sldId id="261" r:id="rId9"/>
    <p:sldId id="263" r:id="rId10"/>
    <p:sldId id="302" r:id="rId11"/>
    <p:sldId id="305" r:id="rId12"/>
    <p:sldId id="284" r:id="rId13"/>
    <p:sldId id="282" r:id="rId14"/>
    <p:sldId id="306" r:id="rId15"/>
    <p:sldId id="268" r:id="rId16"/>
    <p:sldId id="281" r:id="rId17"/>
    <p:sldId id="269" r:id="rId18"/>
    <p:sldId id="270" r:id="rId19"/>
    <p:sldId id="264" r:id="rId20"/>
    <p:sldId id="265" r:id="rId21"/>
    <p:sldId id="286" r:id="rId22"/>
    <p:sldId id="279" r:id="rId23"/>
    <p:sldId id="280" r:id="rId24"/>
    <p:sldId id="266" r:id="rId25"/>
    <p:sldId id="267" r:id="rId26"/>
    <p:sldId id="271" r:id="rId27"/>
    <p:sldId id="307" r:id="rId28"/>
    <p:sldId id="272" r:id="rId29"/>
    <p:sldId id="273" r:id="rId30"/>
    <p:sldId id="274" r:id="rId31"/>
    <p:sldId id="275" r:id="rId32"/>
    <p:sldId id="277" r:id="rId33"/>
    <p:sldId id="278" r:id="rId34"/>
    <p:sldId id="291" r:id="rId35"/>
    <p:sldId id="301" r:id="rId36"/>
    <p:sldId id="294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1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任泰 吳" userId="edec187994880fa9" providerId="LiveId" clId="{5CE8CE7A-FA70-4F6B-9AF8-CD9B430B0665}"/>
    <pc:docChg chg="undo custSel addSld modSld">
      <pc:chgData name="任泰 吳" userId="edec187994880fa9" providerId="LiveId" clId="{5CE8CE7A-FA70-4F6B-9AF8-CD9B430B0665}" dt="2022-10-09T10:23:25.332" v="134" actId="20577"/>
      <pc:docMkLst>
        <pc:docMk/>
      </pc:docMkLst>
      <pc:sldChg chg="modSp mod">
        <pc:chgData name="任泰 吳" userId="edec187994880fa9" providerId="LiveId" clId="{5CE8CE7A-FA70-4F6B-9AF8-CD9B430B0665}" dt="2022-10-09T10:19:56.052" v="29" actId="20577"/>
        <pc:sldMkLst>
          <pc:docMk/>
          <pc:sldMk cId="1131450208" sldId="272"/>
        </pc:sldMkLst>
        <pc:spChg chg="mod">
          <ac:chgData name="任泰 吳" userId="edec187994880fa9" providerId="LiveId" clId="{5CE8CE7A-FA70-4F6B-9AF8-CD9B430B0665}" dt="2022-10-09T10:19:56.052" v="29" actId="20577"/>
          <ac:spMkLst>
            <pc:docMk/>
            <pc:sldMk cId="1131450208" sldId="272"/>
            <ac:spMk id="2" creationId="{B737381E-053F-4779-86A3-0A28680EA820}"/>
          </ac:spMkLst>
        </pc:spChg>
      </pc:sldChg>
      <pc:sldChg chg="modSp mod">
        <pc:chgData name="任泰 吳" userId="edec187994880fa9" providerId="LiveId" clId="{5CE8CE7A-FA70-4F6B-9AF8-CD9B430B0665}" dt="2022-10-09T10:14:44.240" v="4" actId="20577"/>
        <pc:sldMkLst>
          <pc:docMk/>
          <pc:sldMk cId="82504836" sldId="284"/>
        </pc:sldMkLst>
        <pc:spChg chg="mod">
          <ac:chgData name="任泰 吳" userId="edec187994880fa9" providerId="LiveId" clId="{5CE8CE7A-FA70-4F6B-9AF8-CD9B430B0665}" dt="2022-10-09T10:14:44.240" v="4" actId="20577"/>
          <ac:spMkLst>
            <pc:docMk/>
            <pc:sldMk cId="82504836" sldId="284"/>
            <ac:spMk id="3" creationId="{EEA0C55B-824A-4264-8B7A-906B2886BAA0}"/>
          </ac:spMkLst>
        </pc:spChg>
      </pc:sldChg>
      <pc:sldChg chg="modSp mod">
        <pc:chgData name="任泰 吳" userId="edec187994880fa9" providerId="LiveId" clId="{5CE8CE7A-FA70-4F6B-9AF8-CD9B430B0665}" dt="2022-10-09T09:14:15.767" v="2" actId="20577"/>
        <pc:sldMkLst>
          <pc:docMk/>
          <pc:sldMk cId="3459385105" sldId="294"/>
        </pc:sldMkLst>
        <pc:spChg chg="mod">
          <ac:chgData name="任泰 吳" userId="edec187994880fa9" providerId="LiveId" clId="{5CE8CE7A-FA70-4F6B-9AF8-CD9B430B0665}" dt="2022-10-09T09:14:15.767" v="2" actId="20577"/>
          <ac:spMkLst>
            <pc:docMk/>
            <pc:sldMk cId="3459385105" sldId="294"/>
            <ac:spMk id="3" creationId="{A85F45C2-F23E-479B-86AB-4AF0A6C126FA}"/>
          </ac:spMkLst>
        </pc:spChg>
      </pc:sldChg>
      <pc:sldChg chg="addSp delSp modSp add mod">
        <pc:chgData name="任泰 吳" userId="edec187994880fa9" providerId="LiveId" clId="{5CE8CE7A-FA70-4F6B-9AF8-CD9B430B0665}" dt="2022-10-09T10:23:25.332" v="134" actId="20577"/>
        <pc:sldMkLst>
          <pc:docMk/>
          <pc:sldMk cId="4049036057" sldId="307"/>
        </pc:sldMkLst>
        <pc:spChg chg="mod">
          <ac:chgData name="任泰 吳" userId="edec187994880fa9" providerId="LiveId" clId="{5CE8CE7A-FA70-4F6B-9AF8-CD9B430B0665}" dt="2022-10-09T10:20:07.979" v="47" actId="20577"/>
          <ac:spMkLst>
            <pc:docMk/>
            <pc:sldMk cId="4049036057" sldId="307"/>
            <ac:spMk id="2" creationId="{B737381E-053F-4779-86A3-0A28680EA820}"/>
          </ac:spMkLst>
        </pc:spChg>
        <pc:spChg chg="mod">
          <ac:chgData name="任泰 吳" userId="edec187994880fa9" providerId="LiveId" clId="{5CE8CE7A-FA70-4F6B-9AF8-CD9B430B0665}" dt="2022-10-09T10:23:25.332" v="134" actId="20577"/>
          <ac:spMkLst>
            <pc:docMk/>
            <pc:sldMk cId="4049036057" sldId="307"/>
            <ac:spMk id="3" creationId="{039F0734-0DEF-4C62-8283-37DE8815B75A}"/>
          </ac:spMkLst>
        </pc:spChg>
        <pc:spChg chg="add del mod">
          <ac:chgData name="任泰 吳" userId="edec187994880fa9" providerId="LiveId" clId="{5CE8CE7A-FA70-4F6B-9AF8-CD9B430B0665}" dt="2022-10-09T10:22:34.935" v="83" actId="22"/>
          <ac:spMkLst>
            <pc:docMk/>
            <pc:sldMk cId="4049036057" sldId="307"/>
            <ac:spMk id="5" creationId="{B70B464A-2825-4185-B032-2345531ED1B0}"/>
          </ac:spMkLst>
        </pc:spChg>
        <pc:picChg chg="add mod modCrop">
          <ac:chgData name="任泰 吳" userId="edec187994880fa9" providerId="LiveId" clId="{5CE8CE7A-FA70-4F6B-9AF8-CD9B430B0665}" dt="2022-10-09T10:22:42.754" v="85" actId="1076"/>
          <ac:picMkLst>
            <pc:docMk/>
            <pc:sldMk cId="4049036057" sldId="307"/>
            <ac:picMk id="7" creationId="{F1A56098-2092-4E47-8A30-0753E603EFED}"/>
          </ac:picMkLst>
        </pc:picChg>
        <pc:picChg chg="add mod ord">
          <ac:chgData name="任泰 吳" userId="edec187994880fa9" providerId="LiveId" clId="{5CE8CE7A-FA70-4F6B-9AF8-CD9B430B0665}" dt="2022-10-09T10:22:34.935" v="83" actId="22"/>
          <ac:picMkLst>
            <pc:docMk/>
            <pc:sldMk cId="4049036057" sldId="307"/>
            <ac:picMk id="9" creationId="{ECEA1640-A106-4EF9-8079-14F38CA2D57D}"/>
          </ac:picMkLst>
        </pc:picChg>
        <pc:picChg chg="del">
          <ac:chgData name="任泰 吳" userId="edec187994880fa9" providerId="LiveId" clId="{5CE8CE7A-FA70-4F6B-9AF8-CD9B430B0665}" dt="2022-10-09T10:20:17.387" v="48" actId="478"/>
          <ac:picMkLst>
            <pc:docMk/>
            <pc:sldMk cId="4049036057" sldId="307"/>
            <ac:picMk id="10" creationId="{BD81A244-D690-4AB9-9917-E742D471C1C9}"/>
          </ac:picMkLst>
        </pc:picChg>
      </pc:sldChg>
    </pc:docChg>
  </pc:docChgLst>
  <pc:docChgLst>
    <pc:chgData name="任泰 吳" userId="edec187994880fa9" providerId="LiveId" clId="{7CC5DAEE-C6E4-49DA-BB72-C72B0E6D8B7F}"/>
    <pc:docChg chg="undo custSel addSld delSld modSld">
      <pc:chgData name="任泰 吳" userId="edec187994880fa9" providerId="LiveId" clId="{7CC5DAEE-C6E4-49DA-BB72-C72B0E6D8B7F}" dt="2022-07-13T15:13:19.673" v="2678" actId="20577"/>
      <pc:docMkLst>
        <pc:docMk/>
      </pc:docMkLst>
      <pc:sldChg chg="modSp mod">
        <pc:chgData name="任泰 吳" userId="edec187994880fa9" providerId="LiveId" clId="{7CC5DAEE-C6E4-49DA-BB72-C72B0E6D8B7F}" dt="2022-07-12T11:48:35.881" v="501" actId="6549"/>
        <pc:sldMkLst>
          <pc:docMk/>
          <pc:sldMk cId="1106809405" sldId="256"/>
        </pc:sldMkLst>
        <pc:spChg chg="mod">
          <ac:chgData name="任泰 吳" userId="edec187994880fa9" providerId="LiveId" clId="{7CC5DAEE-C6E4-49DA-BB72-C72B0E6D8B7F}" dt="2022-07-12T11:48:35.881" v="501" actId="6549"/>
          <ac:spMkLst>
            <pc:docMk/>
            <pc:sldMk cId="1106809405" sldId="256"/>
            <ac:spMk id="3" creationId="{4E3D03F2-FAEF-4DF9-B506-EFBA92491E50}"/>
          </ac:spMkLst>
        </pc:spChg>
      </pc:sldChg>
      <pc:sldChg chg="modSp mod">
        <pc:chgData name="任泰 吳" userId="edec187994880fa9" providerId="LiveId" clId="{7CC5DAEE-C6E4-49DA-BB72-C72B0E6D8B7F}" dt="2022-07-12T12:01:05.816" v="646" actId="20577"/>
        <pc:sldMkLst>
          <pc:docMk/>
          <pc:sldMk cId="2812345184" sldId="262"/>
        </pc:sldMkLst>
        <pc:spChg chg="mod">
          <ac:chgData name="任泰 吳" userId="edec187994880fa9" providerId="LiveId" clId="{7CC5DAEE-C6E4-49DA-BB72-C72B0E6D8B7F}" dt="2022-07-12T12:01:05.816" v="646" actId="20577"/>
          <ac:spMkLst>
            <pc:docMk/>
            <pc:sldMk cId="2812345184" sldId="262"/>
            <ac:spMk id="3" creationId="{6C30BF10-ECBC-4B03-ABA4-AFE896D2ED58}"/>
          </ac:spMkLst>
        </pc:spChg>
      </pc:sldChg>
      <pc:sldChg chg="modSp mod">
        <pc:chgData name="任泰 吳" userId="edec187994880fa9" providerId="LiveId" clId="{7CC5DAEE-C6E4-49DA-BB72-C72B0E6D8B7F}" dt="2022-07-13T12:42:57.864" v="1043" actId="1076"/>
        <pc:sldMkLst>
          <pc:docMk/>
          <pc:sldMk cId="2384261075" sldId="264"/>
        </pc:sldMkLst>
        <pc:spChg chg="mod">
          <ac:chgData name="任泰 吳" userId="edec187994880fa9" providerId="LiveId" clId="{7CC5DAEE-C6E4-49DA-BB72-C72B0E6D8B7F}" dt="2022-07-13T12:42:33.209" v="1042" actId="207"/>
          <ac:spMkLst>
            <pc:docMk/>
            <pc:sldMk cId="2384261075" sldId="264"/>
            <ac:spMk id="3" creationId="{E8EDCC6A-DEA8-452D-A2D1-D1459EE809FC}"/>
          </ac:spMkLst>
        </pc:spChg>
        <pc:graphicFrameChg chg="mod">
          <ac:chgData name="任泰 吳" userId="edec187994880fa9" providerId="LiveId" clId="{7CC5DAEE-C6E4-49DA-BB72-C72B0E6D8B7F}" dt="2022-07-13T12:42:57.864" v="1043" actId="1076"/>
          <ac:graphicFrameMkLst>
            <pc:docMk/>
            <pc:sldMk cId="2384261075" sldId="264"/>
            <ac:graphicFrameMk id="13" creationId="{F8B217E6-09AA-499D-899D-2CAA192FE305}"/>
          </ac:graphicFrameMkLst>
        </pc:graphicFrameChg>
      </pc:sldChg>
      <pc:sldChg chg="modSp mod">
        <pc:chgData name="任泰 吳" userId="edec187994880fa9" providerId="LiveId" clId="{7CC5DAEE-C6E4-49DA-BB72-C72B0E6D8B7F}" dt="2022-07-13T12:33:52.688" v="661" actId="20577"/>
        <pc:sldMkLst>
          <pc:docMk/>
          <pc:sldMk cId="2672663770" sldId="265"/>
        </pc:sldMkLst>
        <pc:spChg chg="mod">
          <ac:chgData name="任泰 吳" userId="edec187994880fa9" providerId="LiveId" clId="{7CC5DAEE-C6E4-49DA-BB72-C72B0E6D8B7F}" dt="2022-07-13T12:33:52.688" v="661" actId="20577"/>
          <ac:spMkLst>
            <pc:docMk/>
            <pc:sldMk cId="2672663770" sldId="265"/>
            <ac:spMk id="3" creationId="{2EDEB06F-EE92-4E5F-A51C-6A796CB2D258}"/>
          </ac:spMkLst>
        </pc:spChg>
      </pc:sldChg>
      <pc:sldChg chg="modSp mod">
        <pc:chgData name="任泰 吳" userId="edec187994880fa9" providerId="LiveId" clId="{7CC5DAEE-C6E4-49DA-BB72-C72B0E6D8B7F}" dt="2022-07-11T15:17:35.407" v="200" actId="20577"/>
        <pc:sldMkLst>
          <pc:docMk/>
          <pc:sldMk cId="3935165834" sldId="267"/>
        </pc:sldMkLst>
        <pc:spChg chg="mod">
          <ac:chgData name="任泰 吳" userId="edec187994880fa9" providerId="LiveId" clId="{7CC5DAEE-C6E4-49DA-BB72-C72B0E6D8B7F}" dt="2022-07-11T15:17:35.407" v="200" actId="20577"/>
          <ac:spMkLst>
            <pc:docMk/>
            <pc:sldMk cId="3935165834" sldId="267"/>
            <ac:spMk id="3" creationId="{EC6312DA-6DC9-40F0-A480-B2A3C4C36AEF}"/>
          </ac:spMkLst>
        </pc:spChg>
      </pc:sldChg>
      <pc:sldChg chg="modSp mod">
        <pc:chgData name="任泰 吳" userId="edec187994880fa9" providerId="LiveId" clId="{7CC5DAEE-C6E4-49DA-BB72-C72B0E6D8B7F}" dt="2022-07-13T12:35:27.299" v="674" actId="1076"/>
        <pc:sldMkLst>
          <pc:docMk/>
          <pc:sldMk cId="1131450208" sldId="272"/>
        </pc:sldMkLst>
        <pc:picChg chg="mod">
          <ac:chgData name="任泰 吳" userId="edec187994880fa9" providerId="LiveId" clId="{7CC5DAEE-C6E4-49DA-BB72-C72B0E6D8B7F}" dt="2022-07-13T12:35:27.299" v="674" actId="1076"/>
          <ac:picMkLst>
            <pc:docMk/>
            <pc:sldMk cId="1131450208" sldId="272"/>
            <ac:picMk id="10" creationId="{BD81A244-D690-4AB9-9917-E742D471C1C9}"/>
          </ac:picMkLst>
        </pc:picChg>
      </pc:sldChg>
      <pc:sldChg chg="modSp mod">
        <pc:chgData name="任泰 吳" userId="edec187994880fa9" providerId="LiveId" clId="{7CC5DAEE-C6E4-49DA-BB72-C72B0E6D8B7F}" dt="2022-07-11T15:18:53.493" v="208"/>
        <pc:sldMkLst>
          <pc:docMk/>
          <pc:sldMk cId="1965713829" sldId="273"/>
        </pc:sldMkLst>
        <pc:spChg chg="mod">
          <ac:chgData name="任泰 吳" userId="edec187994880fa9" providerId="LiveId" clId="{7CC5DAEE-C6E4-49DA-BB72-C72B0E6D8B7F}" dt="2022-07-11T15:18:53.493" v="208"/>
          <ac:spMkLst>
            <pc:docMk/>
            <pc:sldMk cId="1965713829" sldId="273"/>
            <ac:spMk id="3" creationId="{D48BD54E-BC37-4F29-B7E7-C803081D19BB}"/>
          </ac:spMkLst>
        </pc:spChg>
      </pc:sldChg>
      <pc:sldChg chg="modSp mod">
        <pc:chgData name="任泰 吳" userId="edec187994880fa9" providerId="LiveId" clId="{7CC5DAEE-C6E4-49DA-BB72-C72B0E6D8B7F}" dt="2022-07-11T15:19:27.619" v="214" actId="20577"/>
        <pc:sldMkLst>
          <pc:docMk/>
          <pc:sldMk cId="800473239" sldId="277"/>
        </pc:sldMkLst>
        <pc:spChg chg="mod">
          <ac:chgData name="任泰 吳" userId="edec187994880fa9" providerId="LiveId" clId="{7CC5DAEE-C6E4-49DA-BB72-C72B0E6D8B7F}" dt="2022-07-11T15:19:27.619" v="214" actId="20577"/>
          <ac:spMkLst>
            <pc:docMk/>
            <pc:sldMk cId="800473239" sldId="277"/>
            <ac:spMk id="8" creationId="{2749B581-22AC-40EF-8DFA-8BF4EEBE981D}"/>
          </ac:spMkLst>
        </pc:spChg>
      </pc:sldChg>
      <pc:sldChg chg="modSp mod">
        <pc:chgData name="任泰 吳" userId="edec187994880fa9" providerId="LiveId" clId="{7CC5DAEE-C6E4-49DA-BB72-C72B0E6D8B7F}" dt="2022-07-13T12:34:46.947" v="672" actId="20577"/>
        <pc:sldMkLst>
          <pc:docMk/>
          <pc:sldMk cId="1064008037" sldId="279"/>
        </pc:sldMkLst>
        <pc:spChg chg="mod">
          <ac:chgData name="任泰 吳" userId="edec187994880fa9" providerId="LiveId" clId="{7CC5DAEE-C6E4-49DA-BB72-C72B0E6D8B7F}" dt="2022-07-13T12:34:46.947" v="672" actId="20577"/>
          <ac:spMkLst>
            <pc:docMk/>
            <pc:sldMk cId="1064008037" sldId="279"/>
            <ac:spMk id="3" creationId="{4807ADA4-7828-4DCD-A5C6-EC65545B7F5A}"/>
          </ac:spMkLst>
        </pc:spChg>
      </pc:sldChg>
      <pc:sldChg chg="modSp mod">
        <pc:chgData name="任泰 吳" userId="edec187994880fa9" providerId="LiveId" clId="{7CC5DAEE-C6E4-49DA-BB72-C72B0E6D8B7F}" dt="2022-07-11T15:18:53.493" v="208"/>
        <pc:sldMkLst>
          <pc:docMk/>
          <pc:sldMk cId="4267625386" sldId="281"/>
        </pc:sldMkLst>
        <pc:spChg chg="mod">
          <ac:chgData name="任泰 吳" userId="edec187994880fa9" providerId="LiveId" clId="{7CC5DAEE-C6E4-49DA-BB72-C72B0E6D8B7F}" dt="2022-07-11T15:18:53.493" v="208"/>
          <ac:spMkLst>
            <pc:docMk/>
            <pc:sldMk cId="4267625386" sldId="281"/>
            <ac:spMk id="3" creationId="{218C5624-995D-4B89-9AAB-29E5148F17BA}"/>
          </ac:spMkLst>
        </pc:spChg>
      </pc:sldChg>
      <pc:sldChg chg="modSp mod">
        <pc:chgData name="任泰 吳" userId="edec187994880fa9" providerId="LiveId" clId="{7CC5DAEE-C6E4-49DA-BB72-C72B0E6D8B7F}" dt="2022-07-08T23:45:24.063" v="21" actId="20577"/>
        <pc:sldMkLst>
          <pc:docMk/>
          <pc:sldMk cId="3505561898" sldId="282"/>
        </pc:sldMkLst>
        <pc:spChg chg="mod">
          <ac:chgData name="任泰 吳" userId="edec187994880fa9" providerId="LiveId" clId="{7CC5DAEE-C6E4-49DA-BB72-C72B0E6D8B7F}" dt="2022-07-08T23:45:24.063" v="21" actId="20577"/>
          <ac:spMkLst>
            <pc:docMk/>
            <pc:sldMk cId="3505561898" sldId="282"/>
            <ac:spMk id="3" creationId="{712E8754-D008-4481-B925-1B7E423052FE}"/>
          </ac:spMkLst>
        </pc:spChg>
      </pc:sldChg>
      <pc:sldChg chg="modSp mod">
        <pc:chgData name="任泰 吳" userId="edec187994880fa9" providerId="LiveId" clId="{7CC5DAEE-C6E4-49DA-BB72-C72B0E6D8B7F}" dt="2022-07-11T15:13:08.444" v="130" actId="20577"/>
        <pc:sldMkLst>
          <pc:docMk/>
          <pc:sldMk cId="765395928" sldId="283"/>
        </pc:sldMkLst>
        <pc:spChg chg="mod">
          <ac:chgData name="任泰 吳" userId="edec187994880fa9" providerId="LiveId" clId="{7CC5DAEE-C6E4-49DA-BB72-C72B0E6D8B7F}" dt="2022-07-11T15:09:42.623" v="62" actId="20577"/>
          <ac:spMkLst>
            <pc:docMk/>
            <pc:sldMk cId="765395928" sldId="283"/>
            <ac:spMk id="3" creationId="{5940BA4C-F939-4AA1-A60B-0257A4986976}"/>
          </ac:spMkLst>
        </pc:spChg>
        <pc:graphicFrameChg chg="mod modGraphic">
          <ac:chgData name="任泰 吳" userId="edec187994880fa9" providerId="LiveId" clId="{7CC5DAEE-C6E4-49DA-BB72-C72B0E6D8B7F}" dt="2022-07-11T15:13:08.444" v="130" actId="20577"/>
          <ac:graphicFrameMkLst>
            <pc:docMk/>
            <pc:sldMk cId="765395928" sldId="283"/>
            <ac:graphicFrameMk id="4" creationId="{B2440188-D4F6-4E03-80C7-8BD64652A560}"/>
          </ac:graphicFrameMkLst>
        </pc:graphicFrameChg>
      </pc:sldChg>
      <pc:sldChg chg="modSp">
        <pc:chgData name="任泰 吳" userId="edec187994880fa9" providerId="LiveId" clId="{7CC5DAEE-C6E4-49DA-BB72-C72B0E6D8B7F}" dt="2022-07-11T15:18:53.493" v="208"/>
        <pc:sldMkLst>
          <pc:docMk/>
          <pc:sldMk cId="2832613846" sldId="284"/>
        </pc:sldMkLst>
        <pc:spChg chg="mod">
          <ac:chgData name="任泰 吳" userId="edec187994880fa9" providerId="LiveId" clId="{7CC5DAEE-C6E4-49DA-BB72-C72B0E6D8B7F}" dt="2022-07-11T15:18:53.493" v="208"/>
          <ac:spMkLst>
            <pc:docMk/>
            <pc:sldMk cId="2832613846" sldId="284"/>
            <ac:spMk id="3" creationId="{EEA0C55B-824A-4264-8B7A-906B2886BAA0}"/>
          </ac:spMkLst>
        </pc:spChg>
      </pc:sldChg>
      <pc:sldChg chg="modSp mod">
        <pc:chgData name="任泰 吳" userId="edec187994880fa9" providerId="LiveId" clId="{7CC5DAEE-C6E4-49DA-BB72-C72B0E6D8B7F}" dt="2022-07-13T14:40:46.804" v="1272" actId="20577"/>
        <pc:sldMkLst>
          <pc:docMk/>
          <pc:sldMk cId="132617141" sldId="288"/>
        </pc:sldMkLst>
        <pc:spChg chg="mod">
          <ac:chgData name="任泰 吳" userId="edec187994880fa9" providerId="LiveId" clId="{7CC5DAEE-C6E4-49DA-BB72-C72B0E6D8B7F}" dt="2022-07-13T14:40:46.804" v="1272" actId="20577"/>
          <ac:spMkLst>
            <pc:docMk/>
            <pc:sldMk cId="132617141" sldId="288"/>
            <ac:spMk id="3" creationId="{A8125050-F854-4B2F-8006-F28FE3396E06}"/>
          </ac:spMkLst>
        </pc:spChg>
      </pc:sldChg>
      <pc:sldChg chg="modSp mod">
        <pc:chgData name="任泰 吳" userId="edec187994880fa9" providerId="LiveId" clId="{7CC5DAEE-C6E4-49DA-BB72-C72B0E6D8B7F}" dt="2022-07-12T11:54:07.428" v="640" actId="27636"/>
        <pc:sldMkLst>
          <pc:docMk/>
          <pc:sldMk cId="3317530102" sldId="289"/>
        </pc:sldMkLst>
        <pc:spChg chg="mod">
          <ac:chgData name="任泰 吳" userId="edec187994880fa9" providerId="LiveId" clId="{7CC5DAEE-C6E4-49DA-BB72-C72B0E6D8B7F}" dt="2022-07-12T11:54:07.428" v="640" actId="27636"/>
          <ac:spMkLst>
            <pc:docMk/>
            <pc:sldMk cId="3317530102" sldId="289"/>
            <ac:spMk id="3" creationId="{A8125050-F854-4B2F-8006-F28FE3396E06}"/>
          </ac:spMkLst>
        </pc:spChg>
      </pc:sldChg>
      <pc:sldChg chg="modSp mod">
        <pc:chgData name="任泰 吳" userId="edec187994880fa9" providerId="LiveId" clId="{7CC5DAEE-C6E4-49DA-BB72-C72B0E6D8B7F}" dt="2022-07-13T12:37:07.520" v="680" actId="20577"/>
        <pc:sldMkLst>
          <pc:docMk/>
          <pc:sldMk cId="3635071088" sldId="290"/>
        </pc:sldMkLst>
        <pc:spChg chg="mod">
          <ac:chgData name="任泰 吳" userId="edec187994880fa9" providerId="LiveId" clId="{7CC5DAEE-C6E4-49DA-BB72-C72B0E6D8B7F}" dt="2022-07-13T12:37:07.520" v="680" actId="20577"/>
          <ac:spMkLst>
            <pc:docMk/>
            <pc:sldMk cId="3635071088" sldId="290"/>
            <ac:spMk id="5" creationId="{D646EF4D-731C-4936-A619-02294157C86B}"/>
          </ac:spMkLst>
        </pc:spChg>
      </pc:sldChg>
      <pc:sldChg chg="add del">
        <pc:chgData name="任泰 吳" userId="edec187994880fa9" providerId="LiveId" clId="{7CC5DAEE-C6E4-49DA-BB72-C72B0E6D8B7F}" dt="2022-07-12T11:44:45.109" v="416"/>
        <pc:sldMkLst>
          <pc:docMk/>
          <pc:sldMk cId="350579295" sldId="292"/>
        </pc:sldMkLst>
      </pc:sldChg>
      <pc:sldChg chg="modSp new mod">
        <pc:chgData name="任泰 吳" userId="edec187994880fa9" providerId="LiveId" clId="{7CC5DAEE-C6E4-49DA-BB72-C72B0E6D8B7F}" dt="2022-07-12T11:54:13.566" v="642"/>
        <pc:sldMkLst>
          <pc:docMk/>
          <pc:sldMk cId="1825308347" sldId="292"/>
        </pc:sldMkLst>
        <pc:spChg chg="mod">
          <ac:chgData name="任泰 吳" userId="edec187994880fa9" providerId="LiveId" clId="{7CC5DAEE-C6E4-49DA-BB72-C72B0E6D8B7F}" dt="2022-07-12T11:46:46.716" v="487"/>
          <ac:spMkLst>
            <pc:docMk/>
            <pc:sldMk cId="1825308347" sldId="292"/>
            <ac:spMk id="2" creationId="{5D13F439-ABBC-47F6-99C5-713F7B793383}"/>
          </ac:spMkLst>
        </pc:spChg>
        <pc:spChg chg="mod">
          <ac:chgData name="任泰 吳" userId="edec187994880fa9" providerId="LiveId" clId="{7CC5DAEE-C6E4-49DA-BB72-C72B0E6D8B7F}" dt="2022-07-12T11:54:13.566" v="642"/>
          <ac:spMkLst>
            <pc:docMk/>
            <pc:sldMk cId="1825308347" sldId="292"/>
            <ac:spMk id="3" creationId="{16A3B810-3CE3-4DD3-8061-062418176623}"/>
          </ac:spMkLst>
        </pc:spChg>
      </pc:sldChg>
      <pc:sldChg chg="addSp delSp modSp new mod">
        <pc:chgData name="任泰 吳" userId="edec187994880fa9" providerId="LiveId" clId="{7CC5DAEE-C6E4-49DA-BB72-C72B0E6D8B7F}" dt="2022-07-13T15:13:19.673" v="2678" actId="20577"/>
        <pc:sldMkLst>
          <pc:docMk/>
          <pc:sldMk cId="3826235296" sldId="293"/>
        </pc:sldMkLst>
        <pc:spChg chg="mod">
          <ac:chgData name="任泰 吳" userId="edec187994880fa9" providerId="LiveId" clId="{7CC5DAEE-C6E4-49DA-BB72-C72B0E6D8B7F}" dt="2022-07-13T14:32:59.323" v="1045"/>
          <ac:spMkLst>
            <pc:docMk/>
            <pc:sldMk cId="3826235296" sldId="293"/>
            <ac:spMk id="2" creationId="{9E1C6662-CB2B-4893-A492-D9BBAFB2FD5F}"/>
          </ac:spMkLst>
        </pc:spChg>
        <pc:spChg chg="del">
          <ac:chgData name="任泰 吳" userId="edec187994880fa9" providerId="LiveId" clId="{7CC5DAEE-C6E4-49DA-BB72-C72B0E6D8B7F}" dt="2022-07-13T14:33:28.706" v="1046" actId="3680"/>
          <ac:spMkLst>
            <pc:docMk/>
            <pc:sldMk cId="3826235296" sldId="293"/>
            <ac:spMk id="3" creationId="{ADB9D678-495A-4C0A-8FC0-E13871D9F166}"/>
          </ac:spMkLst>
        </pc:spChg>
        <pc:spChg chg="add del mod">
          <ac:chgData name="任泰 吳" userId="edec187994880fa9" providerId="LiveId" clId="{7CC5DAEE-C6E4-49DA-BB72-C72B0E6D8B7F}" dt="2022-07-13T14:44:00.312" v="1330" actId="478"/>
          <ac:spMkLst>
            <pc:docMk/>
            <pc:sldMk cId="3826235296" sldId="293"/>
            <ac:spMk id="5" creationId="{A9087981-FA91-4DFE-A5F8-07D3FFA56B9F}"/>
          </ac:spMkLst>
        </pc:spChg>
        <pc:spChg chg="add mod">
          <ac:chgData name="任泰 吳" userId="edec187994880fa9" providerId="LiveId" clId="{7CC5DAEE-C6E4-49DA-BB72-C72B0E6D8B7F}" dt="2022-07-13T15:12:53.076" v="2666" actId="27636"/>
          <ac:spMkLst>
            <pc:docMk/>
            <pc:sldMk cId="3826235296" sldId="293"/>
            <ac:spMk id="6" creationId="{1723F94F-FE7C-45F8-A8D5-27020709ECCA}"/>
          </ac:spMkLst>
        </pc:spChg>
        <pc:graphicFrameChg chg="add mod ord modGraphic">
          <ac:chgData name="任泰 吳" userId="edec187994880fa9" providerId="LiveId" clId="{7CC5DAEE-C6E4-49DA-BB72-C72B0E6D8B7F}" dt="2022-07-13T15:13:19.673" v="2678" actId="20577"/>
          <ac:graphicFrameMkLst>
            <pc:docMk/>
            <pc:sldMk cId="3826235296" sldId="293"/>
            <ac:graphicFrameMk id="4" creationId="{E8A035A6-4F44-4C39-8C52-69BEC36108EF}"/>
          </ac:graphicFrameMkLst>
        </pc:graphicFrameChg>
      </pc:sldChg>
    </pc:docChg>
  </pc:docChgLst>
  <pc:docChgLst>
    <pc:chgData name="任泰 吳" userId="edec187994880fa9" providerId="LiveId" clId="{2E946921-F7AE-4D7D-99EB-F657F8B6EE1B}"/>
    <pc:docChg chg="undo redo custSel addSld delSld modSld sldOrd">
      <pc:chgData name="任泰 吳" userId="edec187994880fa9" providerId="LiveId" clId="{2E946921-F7AE-4D7D-99EB-F657F8B6EE1B}" dt="2022-07-17T18:08:10.906" v="3411" actId="20577"/>
      <pc:docMkLst>
        <pc:docMk/>
      </pc:docMkLst>
      <pc:sldChg chg="addSp delSp modSp add del mod">
        <pc:chgData name="任泰 吳" userId="edec187994880fa9" providerId="LiveId" clId="{2E946921-F7AE-4D7D-99EB-F657F8B6EE1B}" dt="2022-07-17T17:34:33.791" v="2919" actId="47"/>
        <pc:sldMkLst>
          <pc:docMk/>
          <pc:sldMk cId="2410977043" sldId="257"/>
        </pc:sldMkLst>
        <pc:spChg chg="mod">
          <ac:chgData name="任泰 吳" userId="edec187994880fa9" providerId="LiveId" clId="{2E946921-F7AE-4D7D-99EB-F657F8B6EE1B}" dt="2022-07-17T09:14:10.151" v="2872" actId="20577"/>
          <ac:spMkLst>
            <pc:docMk/>
            <pc:sldMk cId="2410977043" sldId="257"/>
            <ac:spMk id="4" creationId="{34C25270-DEB7-4101-BB48-6584D127184D}"/>
          </ac:spMkLst>
        </pc:spChg>
        <pc:spChg chg="mod">
          <ac:chgData name="任泰 吳" userId="edec187994880fa9" providerId="LiveId" clId="{2E946921-F7AE-4D7D-99EB-F657F8B6EE1B}" dt="2022-07-17T08:40:40.707" v="2853" actId="20577"/>
          <ac:spMkLst>
            <pc:docMk/>
            <pc:sldMk cId="2410977043" sldId="257"/>
            <ac:spMk id="5" creationId="{6D4ED889-5774-4C13-82E7-74D8563270A7}"/>
          </ac:spMkLst>
        </pc:spChg>
        <pc:spChg chg="add del mod">
          <ac:chgData name="任泰 吳" userId="edec187994880fa9" providerId="LiveId" clId="{2E946921-F7AE-4D7D-99EB-F657F8B6EE1B}" dt="2022-07-17T08:39:22.242" v="2795" actId="22"/>
          <ac:spMkLst>
            <pc:docMk/>
            <pc:sldMk cId="2410977043" sldId="257"/>
            <ac:spMk id="7" creationId="{76941C78-96C0-4F47-88DF-F976A85FEDEF}"/>
          </ac:spMkLst>
        </pc:spChg>
        <pc:spChg chg="mod">
          <ac:chgData name="任泰 吳" userId="edec187994880fa9" providerId="LiveId" clId="{2E946921-F7AE-4D7D-99EB-F657F8B6EE1B}" dt="2022-07-17T09:17:55.481" v="2894" actId="14100"/>
          <ac:spMkLst>
            <pc:docMk/>
            <pc:sldMk cId="2410977043" sldId="257"/>
            <ac:spMk id="9" creationId="{41F8E0E9-7095-4FBB-9A48-2BF9E63EE2E4}"/>
          </ac:spMkLst>
        </pc:spChg>
        <pc:spChg chg="mod">
          <ac:chgData name="任泰 吳" userId="edec187994880fa9" providerId="LiveId" clId="{2E946921-F7AE-4D7D-99EB-F657F8B6EE1B}" dt="2022-07-17T09:17:45.482" v="2889" actId="14100"/>
          <ac:spMkLst>
            <pc:docMk/>
            <pc:sldMk cId="2410977043" sldId="257"/>
            <ac:spMk id="10" creationId="{D09433BE-00FD-46F3-A411-8D7206B0ADCD}"/>
          </ac:spMkLst>
        </pc:spChg>
        <pc:spChg chg="add del mod">
          <ac:chgData name="任泰 吳" userId="edec187994880fa9" providerId="LiveId" clId="{2E946921-F7AE-4D7D-99EB-F657F8B6EE1B}" dt="2022-07-17T09:16:54.108" v="2879" actId="22"/>
          <ac:spMkLst>
            <pc:docMk/>
            <pc:sldMk cId="2410977043" sldId="257"/>
            <ac:spMk id="19" creationId="{BCBB94D9-19BA-4111-A2AD-E62C1F6B9B62}"/>
          </ac:spMkLst>
        </pc:spChg>
        <pc:picChg chg="add del mod">
          <ac:chgData name="任泰 吳" userId="edec187994880fa9" providerId="LiveId" clId="{2E946921-F7AE-4D7D-99EB-F657F8B6EE1B}" dt="2022-07-17T09:11:43.376" v="2854" actId="478"/>
          <ac:picMkLst>
            <pc:docMk/>
            <pc:sldMk cId="2410977043" sldId="257"/>
            <ac:picMk id="3" creationId="{032A7B6E-3D83-4A10-BCEA-7210B1936894}"/>
          </ac:picMkLst>
        </pc:picChg>
        <pc:picChg chg="del">
          <ac:chgData name="任泰 吳" userId="edec187994880fa9" providerId="LiveId" clId="{2E946921-F7AE-4D7D-99EB-F657F8B6EE1B}" dt="2022-07-17T08:39:19.684" v="2794" actId="478"/>
          <ac:picMkLst>
            <pc:docMk/>
            <pc:sldMk cId="2410977043" sldId="257"/>
            <ac:picMk id="8" creationId="{9F82217C-B6C9-43C8-ABD1-D3C6A31385F5}"/>
          </ac:picMkLst>
        </pc:picChg>
        <pc:picChg chg="del">
          <ac:chgData name="任泰 吳" userId="edec187994880fa9" providerId="LiveId" clId="{2E946921-F7AE-4D7D-99EB-F657F8B6EE1B}" dt="2022-07-17T08:38:29.139" v="2786" actId="478"/>
          <ac:picMkLst>
            <pc:docMk/>
            <pc:sldMk cId="2410977043" sldId="257"/>
            <ac:picMk id="12" creationId="{5217BFB9-241C-4933-8A12-2BBF629B68D7}"/>
          </ac:picMkLst>
        </pc:picChg>
        <pc:picChg chg="add del mod ord">
          <ac:chgData name="任泰 吳" userId="edec187994880fa9" providerId="LiveId" clId="{2E946921-F7AE-4D7D-99EB-F657F8B6EE1B}" dt="2022-07-17T09:16:29.775" v="2878" actId="478"/>
          <ac:picMkLst>
            <pc:docMk/>
            <pc:sldMk cId="2410977043" sldId="257"/>
            <ac:picMk id="13" creationId="{44E9505E-8657-4F30-B7BD-7710FC6AF14C}"/>
          </ac:picMkLst>
        </pc:picChg>
        <pc:picChg chg="add del mod">
          <ac:chgData name="任泰 吳" userId="edec187994880fa9" providerId="LiveId" clId="{2E946921-F7AE-4D7D-99EB-F657F8B6EE1B}" dt="2022-07-17T09:15:59.729" v="2875" actId="478"/>
          <ac:picMkLst>
            <pc:docMk/>
            <pc:sldMk cId="2410977043" sldId="257"/>
            <ac:picMk id="15" creationId="{1D4A9F19-8134-4A11-8849-2E43DF76D54D}"/>
          </ac:picMkLst>
        </pc:picChg>
        <pc:picChg chg="add mod">
          <ac:chgData name="任泰 吳" userId="edec187994880fa9" providerId="LiveId" clId="{2E946921-F7AE-4D7D-99EB-F657F8B6EE1B}" dt="2022-07-17T09:17:24.681" v="2884" actId="1076"/>
          <ac:picMkLst>
            <pc:docMk/>
            <pc:sldMk cId="2410977043" sldId="257"/>
            <ac:picMk id="17" creationId="{B6701231-090B-48F9-A8E9-D3011210D7E8}"/>
          </ac:picMkLst>
        </pc:picChg>
        <pc:picChg chg="add mod ord">
          <ac:chgData name="任泰 吳" userId="edec187994880fa9" providerId="LiveId" clId="{2E946921-F7AE-4D7D-99EB-F657F8B6EE1B}" dt="2022-07-17T09:17:49.120" v="2891" actId="1076"/>
          <ac:picMkLst>
            <pc:docMk/>
            <pc:sldMk cId="2410977043" sldId="257"/>
            <ac:picMk id="21" creationId="{CD817FB7-282C-4253-9C8B-C6431B7542C2}"/>
          </ac:picMkLst>
        </pc:picChg>
      </pc:sldChg>
      <pc:sldChg chg="addSp delSp modSp mod">
        <pc:chgData name="任泰 吳" userId="edec187994880fa9" providerId="LiveId" clId="{2E946921-F7AE-4D7D-99EB-F657F8B6EE1B}" dt="2022-07-17T17:32:41.092" v="2918" actId="1076"/>
        <pc:sldMkLst>
          <pc:docMk/>
          <pc:sldMk cId="460290878" sldId="268"/>
        </pc:sldMkLst>
        <pc:spChg chg="add mod">
          <ac:chgData name="任泰 吳" userId="edec187994880fa9" providerId="LiveId" clId="{2E946921-F7AE-4D7D-99EB-F657F8B6EE1B}" dt="2022-07-17T17:32:22.492" v="2912" actId="207"/>
          <ac:spMkLst>
            <pc:docMk/>
            <pc:sldMk cId="460290878" sldId="268"/>
            <ac:spMk id="6" creationId="{AE044CF7-E881-4DED-A997-062469823175}"/>
          </ac:spMkLst>
        </pc:spChg>
        <pc:spChg chg="add mod">
          <ac:chgData name="任泰 吳" userId="edec187994880fa9" providerId="LiveId" clId="{2E946921-F7AE-4D7D-99EB-F657F8B6EE1B}" dt="2022-07-17T17:32:25.677" v="2914" actId="571"/>
          <ac:spMkLst>
            <pc:docMk/>
            <pc:sldMk cId="460290878" sldId="268"/>
            <ac:spMk id="10" creationId="{3ADECDBD-5630-4B36-A2B3-EBED8CA58021}"/>
          </ac:spMkLst>
        </pc:spChg>
        <pc:spChg chg="add mod">
          <ac:chgData name="任泰 吳" userId="edec187994880fa9" providerId="LiveId" clId="{2E946921-F7AE-4D7D-99EB-F657F8B6EE1B}" dt="2022-07-17T17:32:41.092" v="2918" actId="1076"/>
          <ac:spMkLst>
            <pc:docMk/>
            <pc:sldMk cId="460290878" sldId="268"/>
            <ac:spMk id="11" creationId="{EEF1837B-C22A-4E13-B273-6EF16459CE58}"/>
          </ac:spMkLst>
        </pc:spChg>
        <pc:picChg chg="add mod">
          <ac:chgData name="任泰 吳" userId="edec187994880fa9" providerId="LiveId" clId="{2E946921-F7AE-4D7D-99EB-F657F8B6EE1B}" dt="2022-07-17T17:32:25.677" v="2914" actId="571"/>
          <ac:picMkLst>
            <pc:docMk/>
            <pc:sldMk cId="460290878" sldId="268"/>
            <ac:picMk id="8" creationId="{D954554E-39D4-424F-85DB-3F5B2D8659F1}"/>
          </ac:picMkLst>
        </pc:picChg>
        <pc:picChg chg="mod">
          <ac:chgData name="任泰 吳" userId="edec187994880fa9" providerId="LiveId" clId="{2E946921-F7AE-4D7D-99EB-F657F8B6EE1B}" dt="2022-07-17T17:32:32.692" v="2917" actId="1076"/>
          <ac:picMkLst>
            <pc:docMk/>
            <pc:sldMk cId="460290878" sldId="268"/>
            <ac:picMk id="9" creationId="{D556A2D7-4677-43B2-A8A4-94AC91E57D74}"/>
          </ac:picMkLst>
        </pc:picChg>
        <pc:cxnChg chg="add del mod">
          <ac:chgData name="任泰 吳" userId="edec187994880fa9" providerId="LiveId" clId="{2E946921-F7AE-4D7D-99EB-F657F8B6EE1B}" dt="2022-07-17T17:31:42.410" v="2907" actId="478"/>
          <ac:cxnSpMkLst>
            <pc:docMk/>
            <pc:sldMk cId="460290878" sldId="268"/>
            <ac:cxnSpMk id="5" creationId="{FB2025D6-CF00-47B6-9C88-86C7853DEC46}"/>
          </ac:cxnSpMkLst>
        </pc:cxnChg>
      </pc:sldChg>
      <pc:sldChg chg="modSp mod">
        <pc:chgData name="任泰 吳" userId="edec187994880fa9" providerId="LiveId" clId="{2E946921-F7AE-4D7D-99EB-F657F8B6EE1B}" dt="2022-07-17T17:44:18.049" v="3152" actId="20577"/>
        <pc:sldMkLst>
          <pc:docMk/>
          <pc:sldMk cId="800473239" sldId="277"/>
        </pc:sldMkLst>
        <pc:spChg chg="mod">
          <ac:chgData name="任泰 吳" userId="edec187994880fa9" providerId="LiveId" clId="{2E946921-F7AE-4D7D-99EB-F657F8B6EE1B}" dt="2022-07-17T17:44:18.049" v="3152" actId="20577"/>
          <ac:spMkLst>
            <pc:docMk/>
            <pc:sldMk cId="800473239" sldId="277"/>
            <ac:spMk id="9" creationId="{30F2F318-7134-46EA-B06A-548B3ED5388A}"/>
          </ac:spMkLst>
        </pc:spChg>
      </pc:sldChg>
      <pc:sldChg chg="modSp mod">
        <pc:chgData name="任泰 吳" userId="edec187994880fa9" providerId="LiveId" clId="{2E946921-F7AE-4D7D-99EB-F657F8B6EE1B}" dt="2022-07-17T17:34:46.671" v="2920" actId="20577"/>
        <pc:sldMkLst>
          <pc:docMk/>
          <pc:sldMk cId="765395928" sldId="283"/>
        </pc:sldMkLst>
        <pc:spChg chg="mod">
          <ac:chgData name="任泰 吳" userId="edec187994880fa9" providerId="LiveId" clId="{2E946921-F7AE-4D7D-99EB-F657F8B6EE1B}" dt="2022-07-17T17:30:38.223" v="2898" actId="20577"/>
          <ac:spMkLst>
            <pc:docMk/>
            <pc:sldMk cId="765395928" sldId="283"/>
            <ac:spMk id="2" creationId="{AAF7CBED-DD45-4772-9C04-80AE07A4A173}"/>
          </ac:spMkLst>
        </pc:spChg>
        <pc:spChg chg="mod">
          <ac:chgData name="任泰 吳" userId="edec187994880fa9" providerId="LiveId" clId="{2E946921-F7AE-4D7D-99EB-F657F8B6EE1B}" dt="2022-07-17T17:34:46.671" v="2920" actId="20577"/>
          <ac:spMkLst>
            <pc:docMk/>
            <pc:sldMk cId="765395928" sldId="283"/>
            <ac:spMk id="3" creationId="{5940BA4C-F939-4AA1-A60B-0257A4986976}"/>
          </ac:spMkLst>
        </pc:spChg>
      </pc:sldChg>
      <pc:sldChg chg="modSp mod">
        <pc:chgData name="任泰 吳" userId="edec187994880fa9" providerId="LiveId" clId="{2E946921-F7AE-4D7D-99EB-F657F8B6EE1B}" dt="2022-07-17T17:30:53.392" v="2902" actId="20577"/>
        <pc:sldMkLst>
          <pc:docMk/>
          <pc:sldMk cId="132617141" sldId="288"/>
        </pc:sldMkLst>
        <pc:spChg chg="mod">
          <ac:chgData name="任泰 吳" userId="edec187994880fa9" providerId="LiveId" clId="{2E946921-F7AE-4D7D-99EB-F657F8B6EE1B}" dt="2022-07-17T17:30:53.392" v="2902" actId="20577"/>
          <ac:spMkLst>
            <pc:docMk/>
            <pc:sldMk cId="132617141" sldId="288"/>
            <ac:spMk id="2" creationId="{BD20D78F-6B04-47BC-A27C-BE6B705B2578}"/>
          </ac:spMkLst>
        </pc:spChg>
      </pc:sldChg>
      <pc:sldChg chg="modSp mod">
        <pc:chgData name="任泰 吳" userId="edec187994880fa9" providerId="LiveId" clId="{2E946921-F7AE-4D7D-99EB-F657F8B6EE1B}" dt="2022-07-17T17:30:49.442" v="2901" actId="20577"/>
        <pc:sldMkLst>
          <pc:docMk/>
          <pc:sldMk cId="3317530102" sldId="289"/>
        </pc:sldMkLst>
        <pc:spChg chg="mod">
          <ac:chgData name="任泰 吳" userId="edec187994880fa9" providerId="LiveId" clId="{2E946921-F7AE-4D7D-99EB-F657F8B6EE1B}" dt="2022-07-17T17:30:49.442" v="2901" actId="20577"/>
          <ac:spMkLst>
            <pc:docMk/>
            <pc:sldMk cId="3317530102" sldId="289"/>
            <ac:spMk id="2" creationId="{BD20D78F-6B04-47BC-A27C-BE6B705B2578}"/>
          </ac:spMkLst>
        </pc:spChg>
      </pc:sldChg>
      <pc:sldChg chg="modSp del mod">
        <pc:chgData name="任泰 吳" userId="edec187994880fa9" providerId="LiveId" clId="{2E946921-F7AE-4D7D-99EB-F657F8B6EE1B}" dt="2022-07-16T15:22:13.646" v="2781" actId="47"/>
        <pc:sldMkLst>
          <pc:docMk/>
          <pc:sldMk cId="3635071088" sldId="290"/>
        </pc:sldMkLst>
        <pc:spChg chg="mod">
          <ac:chgData name="任泰 吳" userId="edec187994880fa9" providerId="LiveId" clId="{2E946921-F7AE-4D7D-99EB-F657F8B6EE1B}" dt="2022-07-15T16:01:07.464" v="52"/>
          <ac:spMkLst>
            <pc:docMk/>
            <pc:sldMk cId="3635071088" sldId="290"/>
            <ac:spMk id="2" creationId="{4992BCA2-0DE2-4DF9-9484-7ABAFD79766C}"/>
          </ac:spMkLst>
        </pc:spChg>
        <pc:spChg chg="mod">
          <ac:chgData name="任泰 吳" userId="edec187994880fa9" providerId="LiveId" clId="{2E946921-F7AE-4D7D-99EB-F657F8B6EE1B}" dt="2022-07-15T16:00:55.855" v="49" actId="404"/>
          <ac:spMkLst>
            <pc:docMk/>
            <pc:sldMk cId="3635071088" sldId="290"/>
            <ac:spMk id="5" creationId="{D646EF4D-731C-4936-A619-02294157C86B}"/>
          </ac:spMkLst>
        </pc:spChg>
      </pc:sldChg>
      <pc:sldChg chg="modSp mod">
        <pc:chgData name="任泰 吳" userId="edec187994880fa9" providerId="LiveId" clId="{2E946921-F7AE-4D7D-99EB-F657F8B6EE1B}" dt="2022-07-15T16:37:44.494" v="1416" actId="20577"/>
        <pc:sldMkLst>
          <pc:docMk/>
          <pc:sldMk cId="1195322596" sldId="291"/>
        </pc:sldMkLst>
        <pc:spChg chg="mod">
          <ac:chgData name="任泰 吳" userId="edec187994880fa9" providerId="LiveId" clId="{2E946921-F7AE-4D7D-99EB-F657F8B6EE1B}" dt="2022-07-15T16:00:59.217" v="51" actId="20577"/>
          <ac:spMkLst>
            <pc:docMk/>
            <pc:sldMk cId="1195322596" sldId="291"/>
            <ac:spMk id="2" creationId="{C3939616-D9C0-42AE-B19E-353300CD4B6A}"/>
          </ac:spMkLst>
        </pc:spChg>
        <pc:spChg chg="mod">
          <ac:chgData name="任泰 吳" userId="edec187994880fa9" providerId="LiveId" clId="{2E946921-F7AE-4D7D-99EB-F657F8B6EE1B}" dt="2022-07-15T16:37:44.494" v="1416" actId="20577"/>
          <ac:spMkLst>
            <pc:docMk/>
            <pc:sldMk cId="1195322596" sldId="291"/>
            <ac:spMk id="5" creationId="{658C1E22-1043-4802-852B-F94164DC985D}"/>
          </ac:spMkLst>
        </pc:spChg>
      </pc:sldChg>
      <pc:sldChg chg="modSp mod">
        <pc:chgData name="任泰 吳" userId="edec187994880fa9" providerId="LiveId" clId="{2E946921-F7AE-4D7D-99EB-F657F8B6EE1B}" dt="2022-07-17T17:30:45.092" v="2900" actId="20577"/>
        <pc:sldMkLst>
          <pc:docMk/>
          <pc:sldMk cId="1825308347" sldId="292"/>
        </pc:sldMkLst>
        <pc:spChg chg="mod">
          <ac:chgData name="任泰 吳" userId="edec187994880fa9" providerId="LiveId" clId="{2E946921-F7AE-4D7D-99EB-F657F8B6EE1B}" dt="2022-07-17T17:30:45.092" v="2900" actId="20577"/>
          <ac:spMkLst>
            <pc:docMk/>
            <pc:sldMk cId="1825308347" sldId="292"/>
            <ac:spMk id="2" creationId="{5D13F439-ABBC-47F6-99C5-713F7B793383}"/>
          </ac:spMkLst>
        </pc:spChg>
      </pc:sldChg>
      <pc:sldChg chg="addSp delSp modSp mod">
        <pc:chgData name="任泰 吳" userId="edec187994880fa9" providerId="LiveId" clId="{2E946921-F7AE-4D7D-99EB-F657F8B6EE1B}" dt="2022-07-17T17:30:41.923" v="2899" actId="20577"/>
        <pc:sldMkLst>
          <pc:docMk/>
          <pc:sldMk cId="3826235296" sldId="293"/>
        </pc:sldMkLst>
        <pc:spChg chg="mod">
          <ac:chgData name="任泰 吳" userId="edec187994880fa9" providerId="LiveId" clId="{2E946921-F7AE-4D7D-99EB-F657F8B6EE1B}" dt="2022-07-17T17:30:41.923" v="2899" actId="20577"/>
          <ac:spMkLst>
            <pc:docMk/>
            <pc:sldMk cId="3826235296" sldId="293"/>
            <ac:spMk id="2" creationId="{9E1C6662-CB2B-4893-A492-D9BBAFB2FD5F}"/>
          </ac:spMkLst>
        </pc:spChg>
        <pc:spChg chg="add mod">
          <ac:chgData name="任泰 吳" userId="edec187994880fa9" providerId="LiveId" clId="{2E946921-F7AE-4D7D-99EB-F657F8B6EE1B}" dt="2022-07-17T16:06:25.874" v="2896"/>
          <ac:spMkLst>
            <pc:docMk/>
            <pc:sldMk cId="3826235296" sldId="293"/>
            <ac:spMk id="5" creationId="{F119120E-17A9-454C-AFAC-C88F43B293F0}"/>
          </ac:spMkLst>
        </pc:spChg>
        <pc:spChg chg="del mod">
          <ac:chgData name="任泰 吳" userId="edec187994880fa9" providerId="LiveId" clId="{2E946921-F7AE-4D7D-99EB-F657F8B6EE1B}" dt="2022-07-17T16:06:25.398" v="2895" actId="478"/>
          <ac:spMkLst>
            <pc:docMk/>
            <pc:sldMk cId="3826235296" sldId="293"/>
            <ac:spMk id="6" creationId="{1723F94F-FE7C-45F8-A8D5-27020709ECCA}"/>
          </ac:spMkLst>
        </pc:spChg>
      </pc:sldChg>
      <pc:sldChg chg="modSp new mod ord">
        <pc:chgData name="任泰 吳" userId="edec187994880fa9" providerId="LiveId" clId="{2E946921-F7AE-4D7D-99EB-F657F8B6EE1B}" dt="2022-07-17T18:08:10.906" v="3411" actId="20577"/>
        <pc:sldMkLst>
          <pc:docMk/>
          <pc:sldMk cId="3459385105" sldId="294"/>
        </pc:sldMkLst>
        <pc:spChg chg="mod">
          <ac:chgData name="任泰 吳" userId="edec187994880fa9" providerId="LiveId" clId="{2E946921-F7AE-4D7D-99EB-F657F8B6EE1B}" dt="2022-07-15T16:02:07.516" v="56"/>
          <ac:spMkLst>
            <pc:docMk/>
            <pc:sldMk cId="3459385105" sldId="294"/>
            <ac:spMk id="2" creationId="{1D3AA068-3FE0-48D5-A82D-D148E47BB71B}"/>
          </ac:spMkLst>
        </pc:spChg>
        <pc:spChg chg="mod">
          <ac:chgData name="任泰 吳" userId="edec187994880fa9" providerId="LiveId" clId="{2E946921-F7AE-4D7D-99EB-F657F8B6EE1B}" dt="2022-07-17T18:08:10.906" v="3411" actId="20577"/>
          <ac:spMkLst>
            <pc:docMk/>
            <pc:sldMk cId="3459385105" sldId="294"/>
            <ac:spMk id="3" creationId="{A85F45C2-F23E-479B-86AB-4AF0A6C126FA}"/>
          </ac:spMkLst>
        </pc:spChg>
      </pc:sldChg>
      <pc:sldChg chg="add">
        <pc:chgData name="任泰 吳" userId="edec187994880fa9" providerId="LiveId" clId="{2E946921-F7AE-4D7D-99EB-F657F8B6EE1B}" dt="2022-07-16T15:22:15.627" v="2782"/>
        <pc:sldMkLst>
          <pc:docMk/>
          <pc:sldMk cId="3635071088" sldId="301"/>
        </pc:sldMkLst>
      </pc:sldChg>
      <pc:sldChg chg="new del">
        <pc:chgData name="任泰 吳" userId="edec187994880fa9" providerId="LiveId" clId="{2E946921-F7AE-4D7D-99EB-F657F8B6EE1B}" dt="2022-07-17T09:13:35.529" v="2855" actId="47"/>
        <pc:sldMkLst>
          <pc:docMk/>
          <pc:sldMk cId="765578111" sldId="302"/>
        </pc:sldMkLst>
      </pc:sldChg>
      <pc:sldChg chg="modSp add del mod">
        <pc:chgData name="任泰 吳" userId="edec187994880fa9" providerId="LiveId" clId="{2E946921-F7AE-4D7D-99EB-F657F8B6EE1B}" dt="2022-07-17T17:34:33.791" v="2919" actId="47"/>
        <pc:sldMkLst>
          <pc:docMk/>
          <pc:sldMk cId="3288798184" sldId="309"/>
        </pc:sldMkLst>
        <pc:spChg chg="mod">
          <ac:chgData name="任泰 吳" userId="edec187994880fa9" providerId="LiveId" clId="{2E946921-F7AE-4D7D-99EB-F657F8B6EE1B}" dt="2022-07-17T09:13:48.633" v="2863" actId="20577"/>
          <ac:spMkLst>
            <pc:docMk/>
            <pc:sldMk cId="3288798184" sldId="309"/>
            <ac:spMk id="2" creationId="{AAF54975-30DB-4E8F-823A-93019256CBDC}"/>
          </ac:spMkLst>
        </pc:spChg>
      </pc:sldChg>
    </pc:docChg>
  </pc:docChgLst>
  <pc:docChgLst>
    <pc:chgData name="任泰 吳" userId="edec187994880fa9" providerId="LiveId" clId="{7F514F06-C331-4307-8F95-01A90B50320E}"/>
    <pc:docChg chg="undo redo custSel addSld delSld modSld sldOrd">
      <pc:chgData name="任泰 吳" userId="edec187994880fa9" providerId="LiveId" clId="{7F514F06-C331-4307-8F95-01A90B50320E}" dt="2022-07-26T06:50:24.959" v="155" actId="20577"/>
      <pc:docMkLst>
        <pc:docMk/>
      </pc:docMkLst>
      <pc:sldChg chg="add del">
        <pc:chgData name="任泰 吳" userId="edec187994880fa9" providerId="LiveId" clId="{7F514F06-C331-4307-8F95-01A90B50320E}" dt="2022-07-26T06:35:38.101" v="12" actId="47"/>
        <pc:sldMkLst>
          <pc:docMk/>
          <pc:sldMk cId="1812213401" sldId="259"/>
        </pc:sldMkLst>
      </pc:sldChg>
      <pc:sldChg chg="add del">
        <pc:chgData name="任泰 吳" userId="edec187994880fa9" providerId="LiveId" clId="{7F514F06-C331-4307-8F95-01A90B50320E}" dt="2022-07-26T06:35:37.802" v="11" actId="47"/>
        <pc:sldMkLst>
          <pc:docMk/>
          <pc:sldMk cId="2812345184" sldId="262"/>
        </pc:sldMkLst>
      </pc:sldChg>
      <pc:sldChg chg="addSp modSp mod">
        <pc:chgData name="任泰 吳" userId="edec187994880fa9" providerId="LiveId" clId="{7F514F06-C331-4307-8F95-01A90B50320E}" dt="2022-07-26T06:46:29.041" v="124" actId="1076"/>
        <pc:sldMkLst>
          <pc:docMk/>
          <pc:sldMk cId="2384261075" sldId="264"/>
        </pc:sldMkLst>
        <pc:graphicFrameChg chg="mod modGraphic">
          <ac:chgData name="任泰 吳" userId="edec187994880fa9" providerId="LiveId" clId="{7F514F06-C331-4307-8F95-01A90B50320E}" dt="2022-07-26T06:45:03.639" v="106" actId="14734"/>
          <ac:graphicFrameMkLst>
            <pc:docMk/>
            <pc:sldMk cId="2384261075" sldId="264"/>
            <ac:graphicFrameMk id="13" creationId="{F8B217E6-09AA-499D-899D-2CAA192FE305}"/>
          </ac:graphicFrameMkLst>
        </pc:graphicFrameChg>
        <pc:picChg chg="add mod">
          <ac:chgData name="任泰 吳" userId="edec187994880fa9" providerId="LiveId" clId="{7F514F06-C331-4307-8F95-01A90B50320E}" dt="2022-07-26T06:45:54.218" v="119" actId="1076"/>
          <ac:picMkLst>
            <pc:docMk/>
            <pc:sldMk cId="2384261075" sldId="264"/>
            <ac:picMk id="5" creationId="{99FB6438-66A2-4384-96CB-1C35C8E27F6D}"/>
          </ac:picMkLst>
        </pc:picChg>
        <pc:picChg chg="add mod">
          <ac:chgData name="任泰 吳" userId="edec187994880fa9" providerId="LiveId" clId="{7F514F06-C331-4307-8F95-01A90B50320E}" dt="2022-07-26T06:45:23.137" v="112" actId="1076"/>
          <ac:picMkLst>
            <pc:docMk/>
            <pc:sldMk cId="2384261075" sldId="264"/>
            <ac:picMk id="7" creationId="{62E33646-2EDE-431A-BF44-A94A33D2565A}"/>
          </ac:picMkLst>
        </pc:picChg>
        <pc:picChg chg="add mod">
          <ac:chgData name="任泰 吳" userId="edec187994880fa9" providerId="LiveId" clId="{7F514F06-C331-4307-8F95-01A90B50320E}" dt="2022-07-26T06:46:23.825" v="123" actId="1076"/>
          <ac:picMkLst>
            <pc:docMk/>
            <pc:sldMk cId="2384261075" sldId="264"/>
            <ac:picMk id="9" creationId="{38A2D860-42AE-4F26-8DFF-D8578BE13E73}"/>
          </ac:picMkLst>
        </pc:picChg>
        <pc:picChg chg="add mod">
          <ac:chgData name="任泰 吳" userId="edec187994880fa9" providerId="LiveId" clId="{7F514F06-C331-4307-8F95-01A90B50320E}" dt="2022-07-26T06:45:45.082" v="116" actId="1076"/>
          <ac:picMkLst>
            <pc:docMk/>
            <pc:sldMk cId="2384261075" sldId="264"/>
            <ac:picMk id="11" creationId="{5C2DC491-1D39-44A3-83E3-452C2951C459}"/>
          </ac:picMkLst>
        </pc:picChg>
        <pc:picChg chg="add mod">
          <ac:chgData name="任泰 吳" userId="edec187994880fa9" providerId="LiveId" clId="{7F514F06-C331-4307-8F95-01A90B50320E}" dt="2022-07-26T06:45:28.018" v="113" actId="1076"/>
          <ac:picMkLst>
            <pc:docMk/>
            <pc:sldMk cId="2384261075" sldId="264"/>
            <ac:picMk id="14" creationId="{B289AD9C-B00D-4180-9555-9B8E05F28226}"/>
          </ac:picMkLst>
        </pc:picChg>
        <pc:picChg chg="add mod">
          <ac:chgData name="任泰 吳" userId="edec187994880fa9" providerId="LiveId" clId="{7F514F06-C331-4307-8F95-01A90B50320E}" dt="2022-07-26T06:46:29.041" v="124" actId="1076"/>
          <ac:picMkLst>
            <pc:docMk/>
            <pc:sldMk cId="2384261075" sldId="264"/>
            <ac:picMk id="16" creationId="{862CCD3B-38BB-4590-9FA6-42787F9A962D}"/>
          </ac:picMkLst>
        </pc:picChg>
      </pc:sldChg>
      <pc:sldChg chg="modSp mod ord">
        <pc:chgData name="任泰 吳" userId="edec187994880fa9" providerId="LiveId" clId="{7F514F06-C331-4307-8F95-01A90B50320E}" dt="2022-07-26T06:37:14.501" v="59"/>
        <pc:sldMkLst>
          <pc:docMk/>
          <pc:sldMk cId="460290878" sldId="268"/>
        </pc:sldMkLst>
        <pc:spChg chg="mod">
          <ac:chgData name="任泰 吳" userId="edec187994880fa9" providerId="LiveId" clId="{7F514F06-C331-4307-8F95-01A90B50320E}" dt="2022-07-26T06:36:01.291" v="20" actId="20577"/>
          <ac:spMkLst>
            <pc:docMk/>
            <pc:sldMk cId="460290878" sldId="268"/>
            <ac:spMk id="2" creationId="{B8B18CB1-321B-42F5-835A-3BFAE8661DB6}"/>
          </ac:spMkLst>
        </pc:spChg>
        <pc:spChg chg="mod">
          <ac:chgData name="任泰 吳" userId="edec187994880fa9" providerId="LiveId" clId="{7F514F06-C331-4307-8F95-01A90B50320E}" dt="2022-07-26T06:36:59.311" v="56" actId="20577"/>
          <ac:spMkLst>
            <pc:docMk/>
            <pc:sldMk cId="460290878" sldId="268"/>
            <ac:spMk id="3" creationId="{2FAA5FB6-BE61-41DB-92C6-A1A9EBE122C2}"/>
          </ac:spMkLst>
        </pc:spChg>
      </pc:sldChg>
      <pc:sldChg chg="modSp mod">
        <pc:chgData name="任泰 吳" userId="edec187994880fa9" providerId="LiveId" clId="{7F514F06-C331-4307-8F95-01A90B50320E}" dt="2022-07-18T16:03:36.473" v="2" actId="20577"/>
        <pc:sldMkLst>
          <pc:docMk/>
          <pc:sldMk cId="1965713829" sldId="273"/>
        </pc:sldMkLst>
        <pc:spChg chg="mod">
          <ac:chgData name="任泰 吳" userId="edec187994880fa9" providerId="LiveId" clId="{7F514F06-C331-4307-8F95-01A90B50320E}" dt="2022-07-18T16:03:36.473" v="2" actId="20577"/>
          <ac:spMkLst>
            <pc:docMk/>
            <pc:sldMk cId="1965713829" sldId="273"/>
            <ac:spMk id="3" creationId="{D48BD54E-BC37-4F29-B7E7-C803081D19BB}"/>
          </ac:spMkLst>
        </pc:spChg>
      </pc:sldChg>
      <pc:sldChg chg="modSp mod">
        <pc:chgData name="任泰 吳" userId="edec187994880fa9" providerId="LiveId" clId="{7F514F06-C331-4307-8F95-01A90B50320E}" dt="2022-07-26T06:50:24.959" v="155" actId="20577"/>
        <pc:sldMkLst>
          <pc:docMk/>
          <pc:sldMk cId="4267625386" sldId="281"/>
        </pc:sldMkLst>
        <pc:spChg chg="mod">
          <ac:chgData name="任泰 吳" userId="edec187994880fa9" providerId="LiveId" clId="{7F514F06-C331-4307-8F95-01A90B50320E}" dt="2022-07-26T06:50:24.959" v="155" actId="20577"/>
          <ac:spMkLst>
            <pc:docMk/>
            <pc:sldMk cId="4267625386" sldId="281"/>
            <ac:spMk id="3" creationId="{218C5624-995D-4B89-9AAB-29E5148F17BA}"/>
          </ac:spMkLst>
        </pc:spChg>
      </pc:sldChg>
      <pc:sldChg chg="ord">
        <pc:chgData name="任泰 吳" userId="edec187994880fa9" providerId="LiveId" clId="{7F514F06-C331-4307-8F95-01A90B50320E}" dt="2022-07-26T06:37:38.001" v="63"/>
        <pc:sldMkLst>
          <pc:docMk/>
          <pc:sldMk cId="3505561898" sldId="282"/>
        </pc:sldMkLst>
      </pc:sldChg>
      <pc:sldChg chg="add ord">
        <pc:chgData name="任泰 吳" userId="edec187994880fa9" providerId="LiveId" clId="{7F514F06-C331-4307-8F95-01A90B50320E}" dt="2022-07-26T06:48:18.862" v="127"/>
        <pc:sldMkLst>
          <pc:docMk/>
          <pc:sldMk cId="82504836" sldId="284"/>
        </pc:sldMkLst>
      </pc:sldChg>
      <pc:sldChg chg="del">
        <pc:chgData name="任泰 吳" userId="edec187994880fa9" providerId="LiveId" clId="{7F514F06-C331-4307-8F95-01A90B50320E}" dt="2022-07-26T06:38:14.341" v="64" actId="2696"/>
        <pc:sldMkLst>
          <pc:docMk/>
          <pc:sldMk cId="2832613846" sldId="284"/>
        </pc:sldMkLst>
      </pc:sldChg>
      <pc:sldChg chg="del">
        <pc:chgData name="任泰 吳" userId="edec187994880fa9" providerId="LiveId" clId="{7F514F06-C331-4307-8F95-01A90B50320E}" dt="2022-07-26T06:38:26.931" v="66" actId="47"/>
        <pc:sldMkLst>
          <pc:docMk/>
          <pc:sldMk cId="241943796" sldId="285"/>
        </pc:sldMkLst>
      </pc:sldChg>
      <pc:sldChg chg="modSp mod">
        <pc:chgData name="任泰 吳" userId="edec187994880fa9" providerId="LiveId" clId="{7F514F06-C331-4307-8F95-01A90B50320E}" dt="2022-07-18T15:44:29.778" v="0" actId="20577"/>
        <pc:sldMkLst>
          <pc:docMk/>
          <pc:sldMk cId="3459385105" sldId="294"/>
        </pc:sldMkLst>
        <pc:spChg chg="mod">
          <ac:chgData name="任泰 吳" userId="edec187994880fa9" providerId="LiveId" clId="{7F514F06-C331-4307-8F95-01A90B50320E}" dt="2022-07-18T15:44:29.778" v="0" actId="20577"/>
          <ac:spMkLst>
            <pc:docMk/>
            <pc:sldMk cId="3459385105" sldId="294"/>
            <ac:spMk id="3" creationId="{A85F45C2-F23E-479B-86AB-4AF0A6C126FA}"/>
          </ac:spMkLst>
        </pc:spChg>
      </pc:sldChg>
      <pc:sldChg chg="add del">
        <pc:chgData name="任泰 吳" userId="edec187994880fa9" providerId="LiveId" clId="{7F514F06-C331-4307-8F95-01A90B50320E}" dt="2022-07-26T06:32:12.907" v="4"/>
        <pc:sldMkLst>
          <pc:docMk/>
          <pc:sldMk cId="3635071088" sldId="301"/>
        </pc:sldMkLst>
      </pc:sldChg>
      <pc:sldChg chg="modSp add del mod">
        <pc:chgData name="任泰 吳" userId="edec187994880fa9" providerId="LiveId" clId="{7F514F06-C331-4307-8F95-01A90B50320E}" dt="2022-07-26T06:48:05.183" v="125" actId="6549"/>
        <pc:sldMkLst>
          <pc:docMk/>
          <pc:sldMk cId="3865865983" sldId="302"/>
        </pc:sldMkLst>
        <pc:spChg chg="mod">
          <ac:chgData name="任泰 吳" userId="edec187994880fa9" providerId="LiveId" clId="{7F514F06-C331-4307-8F95-01A90B50320E}" dt="2022-07-26T06:48:05.183" v="125" actId="6549"/>
          <ac:spMkLst>
            <pc:docMk/>
            <pc:sldMk cId="3865865983" sldId="302"/>
            <ac:spMk id="5" creationId="{3F7A139C-7FE2-4892-BC50-028F069C4B0B}"/>
          </ac:spMkLst>
        </pc:spChg>
      </pc:sldChg>
      <pc:sldChg chg="add del">
        <pc:chgData name="任泰 吳" userId="edec187994880fa9" providerId="LiveId" clId="{7F514F06-C331-4307-8F95-01A90B50320E}" dt="2022-07-26T06:35:38.401" v="13"/>
        <pc:sldMkLst>
          <pc:docMk/>
          <pc:sldMk cId="1776982656" sldId="305"/>
        </pc:sldMkLst>
      </pc:sldChg>
      <pc:sldChg chg="add del">
        <pc:chgData name="任泰 吳" userId="edec187994880fa9" providerId="LiveId" clId="{7F514F06-C331-4307-8F95-01A90B50320E}" dt="2022-07-26T06:35:38.401" v="13"/>
        <pc:sldMkLst>
          <pc:docMk/>
          <pc:sldMk cId="1812213401" sldId="306"/>
        </pc:sldMkLst>
      </pc:sldChg>
      <pc:sldChg chg="add del">
        <pc:chgData name="任泰 吳" userId="edec187994880fa9" providerId="LiveId" clId="{7F514F06-C331-4307-8F95-01A90B50320E}" dt="2022-07-26T06:37:11.641" v="57" actId="47"/>
        <pc:sldMkLst>
          <pc:docMk/>
          <pc:sldMk cId="2915902306" sldId="307"/>
        </pc:sldMkLst>
      </pc:sldChg>
    </pc:docChg>
  </pc:docChgLst>
  <pc:docChgLst>
    <pc:chgData name="任泰 吳" userId="edec187994880fa9" providerId="LiveId" clId="{AEBCEBE2-0E0A-4345-845F-5AE71DDD350B}"/>
    <pc:docChg chg="custSel modSld">
      <pc:chgData name="任泰 吳" userId="edec187994880fa9" providerId="LiveId" clId="{AEBCEBE2-0E0A-4345-845F-5AE71DDD350B}" dt="2022-09-16T08:58:55.871" v="41" actId="20577"/>
      <pc:docMkLst>
        <pc:docMk/>
      </pc:docMkLst>
      <pc:sldChg chg="delSp modSp mod">
        <pc:chgData name="任泰 吳" userId="edec187994880fa9" providerId="LiveId" clId="{AEBCEBE2-0E0A-4345-845F-5AE71DDD350B}" dt="2022-09-16T08:58:55.871" v="41" actId="20577"/>
        <pc:sldMkLst>
          <pc:docMk/>
          <pc:sldMk cId="3635071088" sldId="301"/>
        </pc:sldMkLst>
        <pc:spChg chg="mod">
          <ac:chgData name="任泰 吳" userId="edec187994880fa9" providerId="LiveId" clId="{AEBCEBE2-0E0A-4345-845F-5AE71DDD350B}" dt="2022-09-16T08:58:55.871" v="41" actId="20577"/>
          <ac:spMkLst>
            <pc:docMk/>
            <pc:sldMk cId="3635071088" sldId="301"/>
            <ac:spMk id="5" creationId="{D646EF4D-731C-4936-A619-02294157C86B}"/>
          </ac:spMkLst>
        </pc:spChg>
        <pc:picChg chg="mod">
          <ac:chgData name="任泰 吳" userId="edec187994880fa9" providerId="LiveId" clId="{AEBCEBE2-0E0A-4345-845F-5AE71DDD350B}" dt="2022-09-16T08:58:03.475" v="10" actId="1076"/>
          <ac:picMkLst>
            <pc:docMk/>
            <pc:sldMk cId="3635071088" sldId="301"/>
            <ac:picMk id="4" creationId="{9A2AF444-16A1-47AD-8B6E-B13B7D3643D0}"/>
          </ac:picMkLst>
        </pc:picChg>
        <pc:picChg chg="del">
          <ac:chgData name="任泰 吳" userId="edec187994880fa9" providerId="LiveId" clId="{AEBCEBE2-0E0A-4345-845F-5AE71DDD350B}" dt="2022-09-16T08:57:46.299" v="2" actId="478"/>
          <ac:picMkLst>
            <pc:docMk/>
            <pc:sldMk cId="3635071088" sldId="301"/>
            <ac:picMk id="7" creationId="{9296076E-C370-4168-A69C-39D51489FF0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7T03:11:2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5169 0 0,'0'0'3145'0'0,"2"-34"-3121"0"0,-2 31-656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7T03:11:3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 18924 0 0,'0'0'3646'0'0,"-3"-16"-8842"0"0,2 2-1550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92E2A-9A3D-4E0E-A9A2-0BC25CD76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DFEE7-1524-4E02-8849-8779FC27D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CE16F7-3D16-4363-88F4-B3C59263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E9F301C-3D6A-4A75-95BD-CEE7292F37AB}" type="datetimeFigureOut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FCB778-5988-4DC6-8659-3D9E6ED5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370DAD-0591-4D80-9EE1-3A7D5E4F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356756A-0C73-437B-88CA-020255760C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14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05A7F-EBE4-4BA9-8429-0F24E5E1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F8128F-C11A-44FC-8F45-A138BFE1D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CAD321-68AC-478C-8A62-D0C5BD8B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301C-3D6A-4A75-95BD-CEE7292F37AB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414858-390F-454D-A9E1-E08FB240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2230DD-96C3-4F80-8825-36137DC8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756A-0C73-437B-88CA-02025576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10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24F9EA-DF34-41D5-B38E-09F3E73A6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A31794-15A8-43C6-9E96-6B419A0A6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543FCE-6662-4C2B-99FE-23364E25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301C-3D6A-4A75-95BD-CEE7292F37AB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963F0A-0531-4104-BA4C-3067C9C4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0FEB8B-E4B7-4C0A-864E-4065B84E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756A-0C73-437B-88CA-02025576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16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79BDB-19DE-4E64-9BB4-7D699F36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9C327B-5C98-4985-B46A-72B16603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微軟正黑體" panose="020B0604030504040204" pitchFamily="34" charset="-120"/>
              </a:defRPr>
            </a:lvl1pPr>
            <a:lvl2pPr>
              <a:defRPr>
                <a:latin typeface="+mj-lt"/>
                <a:ea typeface="微軟正黑體" panose="020B0604030504040204" pitchFamily="34" charset="-120"/>
              </a:defRPr>
            </a:lvl2pPr>
            <a:lvl3pPr>
              <a:defRPr>
                <a:latin typeface="+mj-lt"/>
                <a:ea typeface="微軟正黑體" panose="020B0604030504040204" pitchFamily="34" charset="-120"/>
              </a:defRPr>
            </a:lvl3pPr>
            <a:lvl4pPr>
              <a:defRPr>
                <a:latin typeface="+mj-lt"/>
                <a:ea typeface="微軟正黑體" panose="020B0604030504040204" pitchFamily="34" charset="-120"/>
              </a:defRPr>
            </a:lvl4pPr>
            <a:lvl5pPr>
              <a:defRPr>
                <a:latin typeface="+mj-lt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AA6ED4-339D-491F-8E88-323488E2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微軟正黑體" panose="020B0604030504040204" pitchFamily="34" charset="-120"/>
              </a:defRPr>
            </a:lvl1pPr>
          </a:lstStyle>
          <a:p>
            <a:fld id="{3E9F301C-3D6A-4A75-95BD-CEE7292F37AB}" type="datetimeFigureOut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B1CACD-B88A-4B41-9ECD-350D159A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C51ECB-D619-4ECD-86D5-C14263F5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  <a:ea typeface="微軟正黑體" panose="020B0604030504040204" pitchFamily="34" charset="-120"/>
              </a:defRPr>
            </a:lvl1pPr>
          </a:lstStyle>
          <a:p>
            <a:fld id="{B356756A-0C73-437B-88CA-020255760C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33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53A081-A77D-40C8-8643-1B791895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8EADC0-305A-4AEE-AB24-4900B0E5C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02846D-7B46-4071-888C-4ABD5D56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301C-3D6A-4A75-95BD-CEE7292F37AB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E7878D-A553-4CB0-8261-B7961F1B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7DA758-BF2E-4A1A-9986-BF4890A3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756A-0C73-437B-88CA-02025576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5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4B345-8D5E-449C-8EC5-CC105FBC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BD6F80-DBAF-4926-A0AC-E99A2544B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1BB655-D74C-478D-A352-6C099C10C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6BA6CC-ACAF-4C9E-8883-87A038E5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E9F301C-3D6A-4A75-95BD-CEE7292F37AB}" type="datetimeFigureOut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702357-6B2D-42FC-8F27-7D61368D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A27842-2150-492B-9F12-9D637C5A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B356756A-0C73-437B-88CA-020255760C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75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C7924B-4A21-4A4D-A157-82B7060D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B3D944-AD18-42D6-8F3B-E546DFB3D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C400A4-4058-4B4F-81D6-D858DD063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>
                <a:latin typeface="+mj-lt"/>
              </a:defRPr>
            </a:lvl1pPr>
            <a:lvl2pPr>
              <a:defRPr b="0">
                <a:latin typeface="+mj-lt"/>
              </a:defRPr>
            </a:lvl2pPr>
            <a:lvl3pPr>
              <a:defRPr b="0">
                <a:latin typeface="+mj-lt"/>
              </a:defRPr>
            </a:lvl3pPr>
            <a:lvl4pPr>
              <a:defRPr b="0">
                <a:latin typeface="+mj-lt"/>
              </a:defRPr>
            </a:lvl4pPr>
            <a:lvl5pPr>
              <a:defRPr b="0">
                <a:latin typeface="+mj-lt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290357-9E9A-4BA5-8508-25E37E793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F45831-1BC1-4AE5-9897-86B5D093E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>
                <a:latin typeface="+mj-lt"/>
              </a:defRPr>
            </a:lvl1pPr>
            <a:lvl2pPr>
              <a:defRPr b="0">
                <a:latin typeface="+mj-lt"/>
              </a:defRPr>
            </a:lvl2pPr>
            <a:lvl3pPr>
              <a:defRPr b="0">
                <a:latin typeface="+mj-lt"/>
              </a:defRPr>
            </a:lvl3pPr>
            <a:lvl4pPr>
              <a:defRPr b="0">
                <a:latin typeface="+mj-lt"/>
              </a:defRPr>
            </a:lvl4pPr>
            <a:lvl5pPr>
              <a:defRPr b="0">
                <a:latin typeface="+mj-lt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35966D-0715-4E24-AE5E-60A1E4FF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fld id="{3E9F301C-3D6A-4A75-95BD-CEE7292F37AB}" type="datetimeFigureOut">
              <a:rPr lang="zh-TW" altLang="en-US" smtClean="0"/>
              <a:pPr/>
              <a:t>2022/10/9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578549-AA95-49D5-837E-B98E044C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C4525A-DCDA-447D-884F-917D9182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fld id="{B356756A-0C73-437B-88CA-020255760C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80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F40A8-4B7A-4001-8020-35647D5E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057611-3D5E-4EC5-B0CA-89B2DF63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301C-3D6A-4A75-95BD-CEE7292F37AB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39F3D9-B9F1-4838-A016-266B1012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F5A1C8-1ECB-4A9C-8B14-0B0217C0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756A-0C73-437B-88CA-02025576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50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C27ABF-5378-4476-9E2E-B12EDCAD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301C-3D6A-4A75-95BD-CEE7292F37AB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3C19F8-852B-4811-BAEC-3A180742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362814-F767-41E1-A98B-15E6CC72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756A-0C73-437B-88CA-02025576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9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EC3D0-47CA-4A62-ABCE-AAA4E8AF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429FE4-121E-4B0F-A329-07D5BCD30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2ED624-0C44-4C45-B384-42E0F8E32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06AF5B-CBD2-4646-AE4C-8CA2E408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301C-3D6A-4A75-95BD-CEE7292F37AB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4B1AC4-458E-42C9-A79D-A5C0F45A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D95B7B-803B-491E-9587-C061BDCB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756A-0C73-437B-88CA-02025576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71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9D6ED-1B89-4912-AE16-0FB40134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EFA97FD-6568-48E4-AA44-77EC8FB7B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C58679-D43E-4715-8D9E-8259E596C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DA1020-AD50-419F-B6F1-0F6747B6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301C-3D6A-4A75-95BD-CEE7292F37AB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2CD2B8-47B9-481E-8D30-2DADF87F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FA0926-D883-4152-8E88-B6F33313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756A-0C73-437B-88CA-02025576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86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96C0B7-CB96-4B32-AE79-D8226924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CB9F11-E496-4F9F-9482-ADFADB86B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735FAF-944D-4020-AABA-F92D5CB33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F301C-3D6A-4A75-95BD-CEE7292F37AB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54F170-074D-4AD4-B0FE-75BC0883B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C5E07E-4AE7-41C2-972B-3FBAC1CB8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756A-0C73-437B-88CA-02025576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96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?dv=win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cs/datascience/jupyter-notebooks" TargetMode="External"/><Relationship Id="rId3" Type="http://schemas.openxmlformats.org/officeDocument/2006/relationships/hyperlink" Target="https://www.anaconda.com/products/distribution" TargetMode="External"/><Relationship Id="rId7" Type="http://schemas.openxmlformats.org/officeDocument/2006/relationships/hyperlink" Target="https://code.visualstudio.com/docs/python/python-tutoria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tel.com/content/www/us/en/developer/articles/tool/oneapi-standalone-components.html#python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visualstudio.microsoft.com/zh-hant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59C9E-21F5-42D4-B9F2-E3EFF761A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325"/>
            <a:ext cx="9144000" cy="2387600"/>
          </a:xfrm>
        </p:spPr>
        <p:txBody>
          <a:bodyPr/>
          <a:lstStyle/>
          <a:p>
            <a:r>
              <a:rPr lang="en-US" altLang="zh-TW" dirty="0">
                <a:latin typeface="+mj-lt"/>
              </a:rPr>
              <a:t>VSCode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Python Installation</a:t>
            </a:r>
            <a:endParaRPr lang="zh-TW" altLang="en-US" dirty="0">
              <a:latin typeface="+mj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3D03F2-FAEF-4DF9-B506-EFBA92491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+mj-lt"/>
              </a:rPr>
              <a:t>VSCode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&lt;3 Python. </a:t>
            </a:r>
          </a:p>
          <a:p>
            <a:r>
              <a:rPr lang="en-US" altLang="zh-TW" dirty="0">
                <a:latin typeface="+mj-lt"/>
              </a:rPr>
              <a:t>Pandas X Matplotlib X Jupyter X Scikit-Learn X TensorFlow X PyTorch</a:t>
            </a:r>
          </a:p>
          <a:p>
            <a:r>
              <a:rPr lang="en-US" altLang="zh-TW" dirty="0">
                <a:latin typeface="+mj-lt"/>
              </a:rPr>
              <a:t>#MEI 00881036 TaiXeflar</a:t>
            </a:r>
            <a:endParaRPr lang="zh-TW" altLang="en-US" dirty="0">
              <a:latin typeface="+mj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D346A5-58E9-4DE3-B3FD-4E1B992D4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357" y="4952999"/>
            <a:ext cx="1219200" cy="12192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B3B7E2F-CE24-4379-9101-7D18BBE0C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64" y="5084762"/>
            <a:ext cx="1428571" cy="142857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0387A3C-3712-4F35-9D19-E5B56BA95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42" y="495299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0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17487-BAFC-4A63-8686-BA880D61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VSCode</a:t>
            </a:r>
            <a:r>
              <a:rPr lang="zh-TW" altLang="en-US" dirty="0"/>
              <a:t> </a:t>
            </a:r>
            <a:r>
              <a:rPr lang="en-US" altLang="zh-TW" dirty="0"/>
              <a:t>Installation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F7A139C-7FE2-4892-BC50-028F069C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Now</a:t>
            </a:r>
            <a:r>
              <a:rPr lang="zh-TW" altLang="en-US" sz="2400" dirty="0"/>
              <a:t> </a:t>
            </a:r>
            <a:r>
              <a:rPr lang="en-US" altLang="zh-TW" sz="2400" dirty="0"/>
              <a:t>we begin our Python develop tasks in Visual Studio Code.</a:t>
            </a:r>
          </a:p>
          <a:p>
            <a:r>
              <a:rPr lang="en-US" altLang="zh-TW" sz="2400" dirty="0"/>
              <a:t>Visual Studio Code is an light weight, high extension and open source text editor from Microsoft.</a:t>
            </a:r>
            <a:br>
              <a:rPr lang="en-US" altLang="zh-TW" sz="2400" dirty="0"/>
            </a:br>
            <a:r>
              <a:rPr lang="en-US" altLang="zh-TW" sz="2400" dirty="0"/>
              <a:t>You can self-customize editor references, develop environment by just adjusting JSON file key pair values and parameters.</a:t>
            </a:r>
          </a:p>
          <a:p>
            <a:endParaRPr lang="en-US" altLang="zh-TW" sz="2400" dirty="0"/>
          </a:p>
          <a:p>
            <a:r>
              <a:rPr lang="en-US" altLang="zh-TW" sz="2400" dirty="0"/>
              <a:t>Happy Coding and </a:t>
            </a:r>
            <a:r>
              <a:rPr lang="en-US" altLang="zh-TW" sz="2400" dirty="0">
                <a:hlinkClick r:id="rId2"/>
              </a:rPr>
              <a:t>Get It Now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pic>
        <p:nvPicPr>
          <p:cNvPr id="4" name="圖片 3">
            <a:hlinkClick r:id="rId3"/>
            <a:extLst>
              <a:ext uri="{FF2B5EF4-FFF2-40B4-BE49-F238E27FC236}">
                <a16:creationId xmlns:a16="http://schemas.microsoft.com/office/drawing/2014/main" id="{CBE6BF3F-8318-4734-A586-48DFA452C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637" y="5113702"/>
            <a:ext cx="3315163" cy="9240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3B4CCF2-14BA-4A27-9C65-0DC1E70B6E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38"/>
          <a:stretch/>
        </p:blipFill>
        <p:spPr>
          <a:xfrm>
            <a:off x="6204778" y="490740"/>
            <a:ext cx="5149022" cy="10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6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BF1BB-2584-4BA4-9C20-E5E9D424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VSCode</a:t>
            </a:r>
            <a:r>
              <a:rPr lang="zh-TW" altLang="en-US" dirty="0"/>
              <a:t> </a:t>
            </a:r>
            <a:r>
              <a:rPr lang="en-US" altLang="zh-TW" dirty="0"/>
              <a:t>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0BF10-ECBC-4B03-ABA4-AFE896D2E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553"/>
            <a:ext cx="4639733" cy="4153481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Register VSCode as supported files editor.</a:t>
            </a:r>
            <a:br>
              <a:rPr lang="en-US" altLang="zh-TW" sz="2000" dirty="0"/>
            </a:br>
            <a:r>
              <a:rPr lang="en-US" altLang="zh-TW" sz="2000" dirty="0"/>
              <a:t>This</a:t>
            </a:r>
            <a:r>
              <a:rPr lang="zh-TW" altLang="en-US" sz="2000" dirty="0"/>
              <a:t> </a:t>
            </a:r>
            <a:r>
              <a:rPr lang="en-US" altLang="zh-TW" sz="2000" dirty="0"/>
              <a:t>will</a:t>
            </a:r>
            <a:r>
              <a:rPr lang="zh-TW" altLang="en-US" sz="2000" dirty="0"/>
              <a:t> </a:t>
            </a:r>
            <a:r>
              <a:rPr lang="en-US" altLang="zh-TW" sz="2000" dirty="0"/>
              <a:t>enable</a:t>
            </a:r>
            <a:r>
              <a:rPr lang="zh-TW" altLang="en-US" sz="2000" dirty="0"/>
              <a:t> </a:t>
            </a:r>
            <a:r>
              <a:rPr lang="en-US" altLang="zh-TW" sz="2000" dirty="0"/>
              <a:t>open</a:t>
            </a:r>
            <a:r>
              <a:rPr lang="zh-TW" altLang="en-US" sz="2000" dirty="0"/>
              <a:t> </a:t>
            </a:r>
            <a:r>
              <a:rPr lang="en-US" altLang="zh-TW" sz="2000" dirty="0"/>
              <a:t>code</a:t>
            </a:r>
            <a:r>
              <a:rPr lang="zh-TW" altLang="en-US" sz="2000" dirty="0"/>
              <a:t> </a:t>
            </a:r>
            <a:r>
              <a:rPr lang="en-US" altLang="zh-TW" sz="2000" dirty="0"/>
              <a:t>files</a:t>
            </a:r>
            <a:r>
              <a:rPr lang="zh-TW" altLang="en-US" sz="2000" dirty="0"/>
              <a:t> </a:t>
            </a:r>
            <a:r>
              <a:rPr lang="en-US" altLang="zh-TW" sz="2000" dirty="0"/>
              <a:t>with</a:t>
            </a:r>
            <a:r>
              <a:rPr lang="zh-TW" altLang="en-US" sz="2000" dirty="0"/>
              <a:t> </a:t>
            </a:r>
            <a:r>
              <a:rPr lang="en-US" altLang="zh-TW" sz="2000" dirty="0"/>
              <a:t>vscode as default.</a:t>
            </a:r>
          </a:p>
          <a:p>
            <a:r>
              <a:rPr lang="en-US" altLang="zh-TW" sz="2000" dirty="0"/>
              <a:t>Add to PATH will enable shell environment (PowerShell, CMD) by execute “code .” command to launch VSCode in target folder.</a:t>
            </a:r>
          </a:p>
          <a:p>
            <a:r>
              <a:rPr lang="en-US" altLang="zh-TW" sz="2000" dirty="0"/>
              <a:t>VSCode have two versions installer for User or System installer.</a:t>
            </a:r>
            <a:br>
              <a:rPr lang="en-US" altLang="zh-TW" sz="2000" dirty="0"/>
            </a:br>
            <a:r>
              <a:rPr lang="en-US" altLang="zh-TW" sz="2000" dirty="0"/>
              <a:t>Please note the difference will cause install location in different path.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FDF1819-17EA-4C2A-A625-331FFB5903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1867" y="1924554"/>
            <a:ext cx="5744377" cy="4153480"/>
          </a:xfrm>
        </p:spPr>
      </p:pic>
    </p:spTree>
    <p:extLst>
      <p:ext uri="{BB962C8B-B14F-4D97-AF65-F5344CB8AC3E}">
        <p14:creationId xmlns:p14="http://schemas.microsoft.com/office/powerpoint/2010/main" val="177698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B5B80-86D5-40DA-B21D-238B5146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A0C55B-824A-4264-8B7A-906B2886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is User install PATH location:</a:t>
            </a:r>
          </a:p>
          <a:p>
            <a:pPr lvl="1"/>
            <a:r>
              <a:rPr lang="en-US" altLang="zh-TW" dirty="0"/>
              <a:t>C:/Users/</a:t>
            </a:r>
            <a:r>
              <a:rPr lang="en-US" altLang="zh-TW" b="1" dirty="0"/>
              <a:t>YOU</a:t>
            </a:r>
            <a:r>
              <a:rPr lang="en-US" altLang="zh-TW" dirty="0"/>
              <a:t>/AppData/Local/Programs/Python/Python39</a:t>
            </a:r>
          </a:p>
          <a:p>
            <a:pPr lvl="1"/>
            <a:r>
              <a:rPr lang="en-US" altLang="zh-TW" dirty="0"/>
              <a:t>C:/Users/</a:t>
            </a:r>
            <a:r>
              <a:rPr lang="en-US" altLang="zh-TW" b="1" dirty="0"/>
              <a:t>YOU</a:t>
            </a:r>
            <a:r>
              <a:rPr lang="en-US" altLang="zh-TW" dirty="0"/>
              <a:t>/AppData/Local/Programs/Python/Python39/Scripts</a:t>
            </a:r>
          </a:p>
          <a:p>
            <a:r>
              <a:rPr lang="en-US" altLang="zh-TW" dirty="0"/>
              <a:t>This is System install PATH location:</a:t>
            </a:r>
          </a:p>
          <a:p>
            <a:pPr lvl="1"/>
            <a:r>
              <a:rPr lang="en-US" altLang="zh-TW" dirty="0"/>
              <a:t>C:/Program Files/Python39</a:t>
            </a:r>
          </a:p>
          <a:p>
            <a:pPr lvl="1"/>
            <a:r>
              <a:rPr lang="en-US" altLang="zh-TW" dirty="0"/>
              <a:t>C:/Program Files/Python39/Scripts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50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F0E1F-3417-4F1B-BCD1-9BCD520A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VSCode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2E8754-D008-4481-B925-1B7E42305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Just like other IDEs, VSCode can open terminal at same time to both python debug </a:t>
            </a:r>
            <a:br>
              <a:rPr lang="en-US" altLang="zh-TW" dirty="0"/>
            </a:br>
            <a:r>
              <a:rPr lang="en-US" altLang="zh-TW" dirty="0"/>
              <a:t>and execute shell commands and a interactive python standby.</a:t>
            </a:r>
          </a:p>
          <a:p>
            <a:r>
              <a:rPr lang="en-US" altLang="zh-TW" dirty="0"/>
              <a:t>We will set up these settings in settings.json .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E1AFD2F-B15C-47B3-87D9-E4DDDC39A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39" y="3431155"/>
            <a:ext cx="10087321" cy="27458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EDD0BA78-793A-43A5-A6C8-FBAF6E25A114}"/>
                  </a:ext>
                </a:extLst>
              </p14:cNvPr>
              <p14:cNvContentPartPr/>
              <p14:nvPr/>
            </p14:nvContentPartPr>
            <p14:xfrm>
              <a:off x="4932640" y="4998133"/>
              <a:ext cx="1080" cy="1368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EDD0BA78-793A-43A5-A6C8-FBAF6E25A1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3640" y="4989133"/>
                <a:ext cx="187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A5DBDD3D-7953-46E2-A73F-6AB1E96ECDC0}"/>
                  </a:ext>
                </a:extLst>
              </p14:cNvPr>
              <p14:cNvContentPartPr/>
              <p14:nvPr/>
            </p14:nvContentPartPr>
            <p14:xfrm>
              <a:off x="4871080" y="5394853"/>
              <a:ext cx="2160" cy="111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A5DBDD3D-7953-46E2-A73F-6AB1E96ECD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62440" y="5385853"/>
                <a:ext cx="1980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561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7B944-61A0-4826-A200-E0403E54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VSCode</a:t>
            </a:r>
            <a:r>
              <a:rPr lang="zh-TW" altLang="en-US" dirty="0"/>
              <a:t> </a:t>
            </a:r>
            <a:r>
              <a:rPr lang="en-US" altLang="zh-TW" dirty="0"/>
              <a:t>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FFA685-C2AC-49F7-B15C-2A34488B5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75200" cy="435133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Enter VSCode, go to extensions, find your language pack.</a:t>
            </a:r>
          </a:p>
          <a:p>
            <a:r>
              <a:rPr lang="en-US" altLang="zh-TW" sz="2000" dirty="0"/>
              <a:t>If you persist for English interface, you can pass recommend install messages or disable it after install.</a:t>
            </a:r>
            <a:endParaRPr lang="zh-TW" altLang="en-US" sz="2000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1713E8D9-7B7D-4B02-8CE9-3A083DAB6D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6396" y="1825625"/>
            <a:ext cx="3673207" cy="4351338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FD958F0-AA8C-4A4C-98C5-EB568CC7B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78" y="5200214"/>
            <a:ext cx="2966448" cy="9767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9AD56E1-E298-4442-BEF6-99E4E828B5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3"/>
          <a:stretch/>
        </p:blipFill>
        <p:spPr>
          <a:xfrm>
            <a:off x="3465978" y="4155996"/>
            <a:ext cx="2966449" cy="9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1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18CB1-321B-42F5-835A-3BFAE866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VSCode Python</a:t>
            </a:r>
            <a:r>
              <a:rPr lang="zh-TW" altLang="en-US" dirty="0"/>
              <a:t> </a:t>
            </a:r>
            <a:r>
              <a:rPr lang="en-US" altLang="zh-TW" dirty="0"/>
              <a:t>Extension 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A5FB6-BE61-41DB-92C6-A1A9EBE12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38349"/>
            <a:ext cx="5372099" cy="4138613"/>
          </a:xfrm>
        </p:spPr>
        <p:txBody>
          <a:bodyPr/>
          <a:lstStyle/>
          <a:p>
            <a:r>
              <a:rPr lang="en-US" altLang="zh-TW" dirty="0"/>
              <a:t>Install Extensions:</a:t>
            </a:r>
          </a:p>
          <a:p>
            <a:pPr lvl="1"/>
            <a:r>
              <a:rPr lang="en-US" altLang="zh-TW" dirty="0"/>
              <a:t>Python</a:t>
            </a:r>
          </a:p>
          <a:p>
            <a:pPr lvl="1"/>
            <a:r>
              <a:rPr lang="en-US" altLang="zh-TW" dirty="0"/>
              <a:t>Pylance</a:t>
            </a:r>
          </a:p>
          <a:p>
            <a:r>
              <a:rPr lang="en-US" altLang="zh-TW" dirty="0"/>
              <a:t>Language Pack: (Optional)</a:t>
            </a:r>
          </a:p>
          <a:p>
            <a:pPr lvl="1"/>
            <a:r>
              <a:rPr lang="en-US" altLang="zh-TW" dirty="0"/>
              <a:t>Traditional Chinese Language Pack</a:t>
            </a:r>
          </a:p>
          <a:p>
            <a:pPr lvl="1"/>
            <a:r>
              <a:rPr lang="en-US" altLang="zh-TW" dirty="0"/>
              <a:t>Japanese Language Pack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556A2D7-4677-43B2-A8A4-94AC91E57D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2084" y="2038349"/>
            <a:ext cx="4761715" cy="386291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E044CF7-E881-4DED-A997-062469823175}"/>
              </a:ext>
            </a:extLst>
          </p:cNvPr>
          <p:cNvSpPr/>
          <p:nvPr/>
        </p:nvSpPr>
        <p:spPr>
          <a:xfrm>
            <a:off x="6757261" y="2123268"/>
            <a:ext cx="4502258" cy="1185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F1837B-C22A-4E13-B273-6EF16459CE58}"/>
              </a:ext>
            </a:extLst>
          </p:cNvPr>
          <p:cNvSpPr/>
          <p:nvPr/>
        </p:nvSpPr>
        <p:spPr>
          <a:xfrm>
            <a:off x="6757261" y="4494509"/>
            <a:ext cx="4502258" cy="1185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29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B4C67-1343-4F6B-BC8C-459BF392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VSCode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8C5624-995D-4B89-9AAB-29E5148F1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7043"/>
            <a:ext cx="5257800" cy="3859919"/>
          </a:xfrm>
        </p:spPr>
        <p:txBody>
          <a:bodyPr/>
          <a:lstStyle/>
          <a:p>
            <a:r>
              <a:rPr lang="en-US" altLang="zh-TW" dirty="0"/>
              <a:t>Click Explorer, open where your project folder is.</a:t>
            </a:r>
          </a:p>
          <a:p>
            <a:r>
              <a:rPr lang="en-US" altLang="zh-TW" dirty="0"/>
              <a:t>Whether your restricted D:/Pixiv/R18/ folder or your small mount cloud drive can open for it.</a:t>
            </a:r>
          </a:p>
          <a:p>
            <a:r>
              <a:rPr lang="en-US" altLang="zh-TW" dirty="0"/>
              <a:t>Hotkeys:</a:t>
            </a:r>
          </a:p>
          <a:p>
            <a:pPr lvl="1"/>
            <a:r>
              <a:rPr lang="en-US" altLang="zh-TW" dirty="0"/>
              <a:t>Open Folder: “</a:t>
            </a:r>
            <a:r>
              <a:rPr lang="en-US" altLang="zh-TW" dirty="0" err="1"/>
              <a:t>Ctrl+K</a:t>
            </a:r>
            <a:r>
              <a:rPr lang="en-US" altLang="zh-TW" dirty="0"/>
              <a:t>” + “</a:t>
            </a:r>
            <a:r>
              <a:rPr lang="en-US" altLang="zh-TW" dirty="0" err="1"/>
              <a:t>Ctrl+O</a:t>
            </a:r>
            <a:r>
              <a:rPr lang="en-US" altLang="zh-TW" dirty="0"/>
              <a:t>”</a:t>
            </a:r>
          </a:p>
          <a:p>
            <a:pPr lvl="1"/>
            <a:r>
              <a:rPr lang="en-US" altLang="zh-TW" dirty="0"/>
              <a:t>Close Folder: “</a:t>
            </a:r>
            <a:r>
              <a:rPr lang="en-US" altLang="zh-TW" dirty="0" err="1"/>
              <a:t>Ctrl+K</a:t>
            </a:r>
            <a:r>
              <a:rPr lang="en-US" altLang="zh-TW" dirty="0"/>
              <a:t>” + “F”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D246D96-CE97-4D6A-B6E4-26FFFD3942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17044"/>
            <a:ext cx="5181600" cy="3368500"/>
          </a:xfrm>
        </p:spPr>
      </p:pic>
    </p:spTree>
    <p:extLst>
      <p:ext uri="{BB962C8B-B14F-4D97-AF65-F5344CB8AC3E}">
        <p14:creationId xmlns:p14="http://schemas.microsoft.com/office/powerpoint/2010/main" val="426762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EB00A-8D29-4CA7-8D60-EF83A7AE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26FD69-EEEF-4EDB-9C2A-6C546851C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9181"/>
            <a:ext cx="3852333" cy="4148743"/>
          </a:xfrm>
        </p:spPr>
        <p:txBody>
          <a:bodyPr/>
          <a:lstStyle/>
          <a:p>
            <a:r>
              <a:rPr lang="en-US" altLang="zh-TW" dirty="0"/>
              <a:t>Create a new file, then set a language would you like.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351D463-D52F-42C0-8FC7-BEB950758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32"/>
          <a:stretch/>
        </p:blipFill>
        <p:spPr>
          <a:xfrm>
            <a:off x="1178232" y="3302578"/>
            <a:ext cx="3172268" cy="1101097"/>
          </a:xfrm>
          <a:prstGeom prst="rect">
            <a:avLst/>
          </a:prstGeom>
        </p:spPr>
      </p:pic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6EF2C5E3-5D51-4117-95A1-1DA789322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8267" y="2109182"/>
            <a:ext cx="5181600" cy="4351338"/>
          </a:xfrm>
        </p:spPr>
        <p:txBody>
          <a:bodyPr/>
          <a:lstStyle/>
          <a:p>
            <a:r>
              <a:rPr lang="en-US" altLang="zh-TW" dirty="0"/>
              <a:t>Make sure your file must be saved in project folder you ordered. Also, Python file(.py) must be saved to debug.</a:t>
            </a:r>
            <a:endParaRPr lang="zh-TW" altLang="en-US" dirty="0"/>
          </a:p>
        </p:txBody>
      </p:sp>
      <p:pic>
        <p:nvPicPr>
          <p:cNvPr id="17" name="內容版面配置區 13">
            <a:extLst>
              <a:ext uri="{FF2B5EF4-FFF2-40B4-BE49-F238E27FC236}">
                <a16:creationId xmlns:a16="http://schemas.microsoft.com/office/drawing/2014/main" id="{B13C3417-31C3-4B98-82AA-19F836D9C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78" b="53549"/>
          <a:stretch/>
        </p:blipFill>
        <p:spPr>
          <a:xfrm>
            <a:off x="1178232" y="4612922"/>
            <a:ext cx="3172268" cy="110109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1E1D477-D397-4BBB-848A-5F4ECFF7CF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725"/>
          <a:stretch/>
        </p:blipFill>
        <p:spPr>
          <a:xfrm>
            <a:off x="6028267" y="3060462"/>
            <a:ext cx="507134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43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11BB8-F305-4263-89EE-54D79D45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Debugging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905A58-B505-4163-9707-6AB34011C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8943"/>
            <a:ext cx="3412067" cy="3555725"/>
          </a:xfrm>
        </p:spPr>
        <p:txBody>
          <a:bodyPr/>
          <a:lstStyle/>
          <a:p>
            <a:r>
              <a:rPr lang="en-US" altLang="zh-TW" dirty="0"/>
              <a:t>Press “F5” to debug your Python file.</a:t>
            </a:r>
          </a:p>
          <a:p>
            <a:r>
              <a:rPr lang="en-US" altLang="zh-TW" dirty="0"/>
              <a:t>In default, debug logs will print in a new integrated terminal.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989643E-7048-4858-A1AC-60E33F9583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2048944"/>
            <a:ext cx="6553200" cy="2760112"/>
          </a:xfrm>
        </p:spPr>
      </p:pic>
    </p:spTree>
    <p:extLst>
      <p:ext uri="{BB962C8B-B14F-4D97-AF65-F5344CB8AC3E}">
        <p14:creationId xmlns:p14="http://schemas.microsoft.com/office/powerpoint/2010/main" val="356155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63CA9-7E72-4C7F-AA8A-BA70B207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Scripts 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EDCC6A-DEA8-452D-A2D1-D1459EE80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10515600" cy="4195763"/>
          </a:xfrm>
        </p:spPr>
        <p:txBody>
          <a:bodyPr/>
          <a:lstStyle/>
          <a:p>
            <a:r>
              <a:rPr lang="en-US" altLang="zh-TW" dirty="0"/>
              <a:t>We need to install “Scripts” to extend our Python module.</a:t>
            </a:r>
          </a:p>
          <a:p>
            <a:r>
              <a:rPr lang="en-US" altLang="zh-TW" dirty="0"/>
              <a:t>Python “Scripts” just like Mods in Minecraft, use Forge or Fabric to load Mods make Minecraft more playable then the Vanilla Minecraft.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Warning!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/>
              <a:t>Some scripts/module provide parallel compute or CUDA acceleration by </a:t>
            </a:r>
            <a:r>
              <a:rPr lang="en-US" altLang="zh-TW" b="1" dirty="0">
                <a:solidFill>
                  <a:srgbClr val="FF0000"/>
                </a:solidFill>
              </a:rPr>
              <a:t>requires supported GPUs</a:t>
            </a:r>
            <a:r>
              <a:rPr lang="en-US" altLang="zh-TW" dirty="0"/>
              <a:t>.</a:t>
            </a:r>
            <a:br>
              <a:rPr lang="en-US" altLang="zh-TW" dirty="0"/>
            </a:br>
            <a:r>
              <a:rPr lang="en-US" altLang="zh-TW" dirty="0"/>
              <a:t>Please make sure scripts that you installed must fit to your hardware and software.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/>
              <a:t>Example: Torch(PyTorch), TensorFlow, </a:t>
            </a:r>
            <a:r>
              <a:rPr lang="en-US" altLang="zh-TW" dirty="0" err="1"/>
              <a:t>CuPy</a:t>
            </a:r>
            <a:r>
              <a:rPr lang="en-US" altLang="zh-TW" dirty="0"/>
              <a:t>, </a:t>
            </a:r>
            <a:r>
              <a:rPr lang="en-US" altLang="zh-TW" dirty="0" err="1"/>
              <a:t>Numba</a:t>
            </a:r>
            <a:endParaRPr lang="en-US" altLang="zh-TW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8B217E6-09AA-499D-899D-2CAA192FE30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6654131"/>
              </p:ext>
            </p:extLst>
          </p:nvPr>
        </p:nvGraphicFramePr>
        <p:xfrm>
          <a:off x="2409825" y="4460905"/>
          <a:ext cx="7372350" cy="1838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416681772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93229298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638245824"/>
                    </a:ext>
                  </a:extLst>
                </a:gridCol>
              </a:tblGrid>
              <a:tr h="418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Core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Package Manager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MODS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473723"/>
                  </a:ext>
                </a:extLst>
              </a:tr>
              <a:tr h="7099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Vanilla Minecraft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Forge/Fabric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Mods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815536"/>
                  </a:ext>
                </a:extLst>
              </a:tr>
              <a:tr h="7099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Conda/pip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Scripts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066067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99FB6438-66A2-4384-96CB-1C35C8E2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537" y="5667549"/>
            <a:ext cx="559866" cy="5598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2E33646-2EDE-431A-BF44-A94A33D25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97" y="5642703"/>
            <a:ext cx="595579" cy="59557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A2D860-42AE-4F26-8DFF-D8578BE13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635" y="4948013"/>
            <a:ext cx="559866" cy="55986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C2DC491-1D39-44A3-83E3-452C2951C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824" y="4948013"/>
            <a:ext cx="559866" cy="55986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289AD9C-B00D-4180-9555-9B8E05F28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97" y="4924486"/>
            <a:ext cx="541977" cy="59557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62CCD3B-38BB-4590-9FA6-42787F9A96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635" y="5667549"/>
            <a:ext cx="559866" cy="5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6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0D78F-6B04-47BC-A27C-BE6B705B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25050-F854-4B2F-8006-F28FE339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10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We strongly recommend base hardware requirement</a:t>
            </a:r>
            <a:r>
              <a:rPr lang="zh-TW" altLang="en-US" sz="2400" dirty="0"/>
              <a:t> </a:t>
            </a:r>
            <a:r>
              <a:rPr lang="en-US" altLang="zh-TW" sz="2400" dirty="0"/>
              <a:t>on your PC:</a:t>
            </a:r>
          </a:p>
          <a:p>
            <a:pPr lvl="1"/>
            <a:r>
              <a:rPr lang="en-US" altLang="zh-TW" sz="2200" dirty="0"/>
              <a:t>CPU : Intel Pentium / AMD Athlon 2 Core @1.5GHz (require Hyper-Threading)</a:t>
            </a:r>
          </a:p>
          <a:p>
            <a:pPr lvl="1"/>
            <a:r>
              <a:rPr lang="en-US" altLang="zh-TW" sz="2200" dirty="0"/>
              <a:t>GPU: Intel UHD / AMD Radeon integrated Graphics</a:t>
            </a:r>
          </a:p>
          <a:p>
            <a:pPr lvl="1"/>
            <a:r>
              <a:rPr lang="en-US" altLang="zh-TW" sz="2200" dirty="0"/>
              <a:t>RAM : 4GB DDR4</a:t>
            </a:r>
          </a:p>
          <a:p>
            <a:pPr lvl="1"/>
            <a:r>
              <a:rPr lang="en-US" altLang="zh-TW" sz="2200" dirty="0"/>
              <a:t>Storage : 128GB SSD</a:t>
            </a:r>
          </a:p>
          <a:p>
            <a:pPr lvl="1"/>
            <a:r>
              <a:rPr lang="en-US" altLang="zh-TW" sz="2200" dirty="0"/>
              <a:t>OS: Windows 10 / Windows 11</a:t>
            </a:r>
          </a:p>
          <a:p>
            <a:r>
              <a:rPr lang="en-US" altLang="zh-TW" sz="2400" dirty="0"/>
              <a:t>Example: ASUS X412FA (Laptop)</a:t>
            </a:r>
          </a:p>
          <a:p>
            <a:pPr lvl="1"/>
            <a:r>
              <a:rPr lang="en-US" altLang="zh-TW" sz="2200" dirty="0"/>
              <a:t>CPU: Intel Core i5-8265U @2.5GHz 4 Core, 8</a:t>
            </a:r>
            <a:r>
              <a:rPr lang="zh-TW" altLang="en-US" sz="2200" dirty="0"/>
              <a:t> </a:t>
            </a:r>
            <a:r>
              <a:rPr lang="en-US" altLang="zh-TW" sz="2200" dirty="0"/>
              <a:t>Threads</a:t>
            </a:r>
          </a:p>
          <a:p>
            <a:pPr lvl="1"/>
            <a:r>
              <a:rPr lang="en-US" altLang="zh-TW" sz="2200" dirty="0"/>
              <a:t>GPU: Intel UHD 630</a:t>
            </a:r>
          </a:p>
          <a:p>
            <a:pPr lvl="1"/>
            <a:r>
              <a:rPr lang="en-US" altLang="zh-TW" sz="2200" dirty="0"/>
              <a:t>RAM: 4+4 GB DDR4 Dual Channel</a:t>
            </a:r>
          </a:p>
          <a:p>
            <a:pPr lvl="1"/>
            <a:r>
              <a:rPr lang="en-US" altLang="zh-TW" sz="2200" dirty="0"/>
              <a:t>Storage: Intel 660P Series 512GB M.2 NVMe PCIe 3.0 SSD</a:t>
            </a:r>
          </a:p>
          <a:p>
            <a:pPr lvl="1"/>
            <a:r>
              <a:rPr lang="en-US" altLang="zh-TW" sz="2200" dirty="0"/>
              <a:t>OS: Windows 10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2617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5D212-0463-4A56-95F6-235DCE4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Scripts 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EB06F-EE92-4E5F-A51C-6A796CB2D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192867"/>
            <a:ext cx="4629150" cy="3984096"/>
          </a:xfrm>
        </p:spPr>
        <p:txBody>
          <a:bodyPr/>
          <a:lstStyle/>
          <a:p>
            <a:r>
              <a:rPr lang="en-US" altLang="zh-TW" dirty="0"/>
              <a:t>We use pip as Python’s Package Manager.</a:t>
            </a:r>
            <a:br>
              <a:rPr lang="en-US" altLang="zh-TW" dirty="0"/>
            </a:br>
            <a:r>
              <a:rPr lang="en-US" altLang="zh-TW" dirty="0"/>
              <a:t>PIP requires shell environment to download and install scripts.</a:t>
            </a:r>
          </a:p>
          <a:p>
            <a:r>
              <a:rPr lang="en-US" altLang="zh-TW" dirty="0"/>
              <a:t>If your Python Environment is installed for </a:t>
            </a:r>
            <a:r>
              <a:rPr lang="en-US" altLang="zh-TW" b="1" u="sng" dirty="0"/>
              <a:t>System</a:t>
            </a:r>
            <a:r>
              <a:rPr lang="en-US" altLang="zh-TW" dirty="0"/>
              <a:t>, you need to run an </a:t>
            </a:r>
            <a:r>
              <a:rPr lang="en-US" altLang="zh-TW" b="1" dirty="0">
                <a:solidFill>
                  <a:srgbClr val="FF0000"/>
                </a:solidFill>
              </a:rPr>
              <a:t>elevated command prompt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(Administrator) </a:t>
            </a:r>
            <a:r>
              <a:rPr lang="en-US" altLang="zh-TW" dirty="0"/>
              <a:t>to install Python Scripts.</a:t>
            </a:r>
            <a:endParaRPr lang="zh-TW" altLang="en-US" dirty="0"/>
          </a:p>
          <a:p>
            <a:endParaRPr lang="en-US" altLang="zh-TW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336259E-9413-4D27-9C50-EBC7EEFD2D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4625" b="16354"/>
          <a:stretch/>
        </p:blipFill>
        <p:spPr>
          <a:xfrm>
            <a:off x="6238162" y="2192867"/>
            <a:ext cx="4972744" cy="1131359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A16710F-D029-43A8-A21A-2AA943117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18" b="6028"/>
          <a:stretch/>
        </p:blipFill>
        <p:spPr>
          <a:xfrm>
            <a:off x="6238162" y="3429000"/>
            <a:ext cx="4972744" cy="11938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5D0EE27-1004-42BB-9376-00D5B06009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963"/>
          <a:stretch/>
        </p:blipFill>
        <p:spPr>
          <a:xfrm>
            <a:off x="6238162" y="4727574"/>
            <a:ext cx="4915586" cy="126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6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EEED910-B010-4F11-A576-19F68218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Scripts Installation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A350CA-8DDE-4C0E-9575-471610EC6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Install Python “MOD” Scripts:</a:t>
            </a:r>
          </a:p>
          <a:p>
            <a:pPr lvl="1"/>
            <a:r>
              <a:rPr lang="en-US" altLang="zh-TW" dirty="0"/>
              <a:t>pip install MOD</a:t>
            </a:r>
          </a:p>
          <a:p>
            <a:r>
              <a:rPr lang="en-US" altLang="zh-TW" dirty="0"/>
              <a:t>Install Python “MOD” Scripts with specified version:</a:t>
            </a:r>
          </a:p>
          <a:p>
            <a:pPr lvl="1"/>
            <a:r>
              <a:rPr lang="en-US" altLang="zh-TW" dirty="0"/>
              <a:t>pip install MOD==XX.X.X</a:t>
            </a:r>
          </a:p>
          <a:p>
            <a:r>
              <a:rPr lang="en-US" altLang="zh-TW" dirty="0"/>
              <a:t>Install Python “MOD” Scripts upgrade:</a:t>
            </a:r>
          </a:p>
          <a:p>
            <a:pPr lvl="1"/>
            <a:r>
              <a:rPr lang="en-US" altLang="zh-TW" dirty="0"/>
              <a:t>pip install MOD --upgrade</a:t>
            </a:r>
          </a:p>
          <a:p>
            <a:r>
              <a:rPr lang="en-US" altLang="zh-TW" dirty="0"/>
              <a:t>Install Python “MOD” Scripts with multi Scripts:</a:t>
            </a:r>
          </a:p>
          <a:p>
            <a:pPr lvl="1"/>
            <a:r>
              <a:rPr lang="en-US" altLang="zh-TW" dirty="0"/>
              <a:t>pip install MOD1, MOD2, MOD3</a:t>
            </a:r>
          </a:p>
          <a:p>
            <a:r>
              <a:rPr lang="en-US" altLang="zh-TW" dirty="0"/>
              <a:t>Uninstall Python “MOD” Scripts:</a:t>
            </a:r>
          </a:p>
          <a:p>
            <a:pPr lvl="1"/>
            <a:r>
              <a:rPr lang="en-US" altLang="zh-TW" dirty="0"/>
              <a:t>pip uninstall MOD 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233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6BDD0-4A01-4279-B701-633487D2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Introducing Python Jupyter Notebook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7ADA4-7828-4DCD-A5C6-EC65545B7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2658"/>
            <a:ext cx="5181600" cy="3137272"/>
          </a:xfrm>
        </p:spPr>
        <p:txBody>
          <a:bodyPr/>
          <a:lstStyle/>
          <a:p>
            <a:r>
              <a:rPr lang="en-US" altLang="zh-TW" dirty="0"/>
              <a:t>Jupyter Notebook is based on </a:t>
            </a:r>
            <a:r>
              <a:rPr lang="en-US" altLang="zh-TW" dirty="0" err="1"/>
              <a:t>ipykernel</a:t>
            </a:r>
            <a:r>
              <a:rPr lang="en-US" altLang="zh-TW" dirty="0"/>
              <a:t>, stage debug Python environment.</a:t>
            </a:r>
          </a:p>
          <a:p>
            <a:r>
              <a:rPr lang="en-US" altLang="zh-TW" dirty="0"/>
              <a:t>When running Jupyter Notebook, </a:t>
            </a:r>
            <a:r>
              <a:rPr lang="en-US" altLang="zh-TW" dirty="0" err="1"/>
              <a:t>ipykernel</a:t>
            </a:r>
            <a:r>
              <a:rPr lang="en-US" altLang="zh-TW" dirty="0"/>
              <a:t> will run in terminal and build up virtual environment.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Warning: Kill or close the terminal will cause localhost </a:t>
            </a:r>
            <a:r>
              <a:rPr lang="en-US" altLang="zh-TW" dirty="0" err="1"/>
              <a:t>ipykernel</a:t>
            </a:r>
            <a:r>
              <a:rPr lang="en-US" altLang="zh-TW" dirty="0"/>
              <a:t> interrupt.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882CC488-F72A-4915-8CE3-40D543EED7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3950"/>
          <a:stretch/>
        </p:blipFill>
        <p:spPr>
          <a:xfrm>
            <a:off x="6247636" y="2432657"/>
            <a:ext cx="5030728" cy="3744305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B228219-AC0F-4BDD-93B4-0EF6A6761167}"/>
              </a:ext>
            </a:extLst>
          </p:cNvPr>
          <p:cNvSpPr/>
          <p:nvPr/>
        </p:nvSpPr>
        <p:spPr>
          <a:xfrm>
            <a:off x="9103518" y="5079206"/>
            <a:ext cx="871537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008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A4D44-D4BA-480E-992B-A3C64166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VSCode &lt;3 Jupyter Notebook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C1B63C-273C-4264-BD65-326F77CC9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3265"/>
            <a:ext cx="5181600" cy="3476057"/>
          </a:xfrm>
        </p:spPr>
        <p:txBody>
          <a:bodyPr>
            <a:normAutofit/>
          </a:bodyPr>
          <a:lstStyle/>
          <a:p>
            <a:r>
              <a:rPr lang="en-US" altLang="zh-TW" dirty="0"/>
              <a:t>VSCode can run Jupyter Notebook with two advanced advantage:</a:t>
            </a:r>
          </a:p>
          <a:p>
            <a:pPr lvl="1"/>
            <a:r>
              <a:rPr lang="en-US" altLang="zh-TW" dirty="0"/>
              <a:t>No need to open new terminal</a:t>
            </a:r>
          </a:p>
          <a:p>
            <a:pPr lvl="1"/>
            <a:r>
              <a:rPr lang="en-US" altLang="zh-TW" dirty="0"/>
              <a:t>Addition call new </a:t>
            </a:r>
            <a:r>
              <a:rPr lang="en-US" altLang="zh-TW" dirty="0" err="1"/>
              <a:t>iPython</a:t>
            </a:r>
            <a:r>
              <a:rPr lang="en-US" altLang="zh-TW" dirty="0"/>
              <a:t> for multi test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D9BBB5D-E6FE-4695-BA41-1160B99035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63265"/>
            <a:ext cx="5181600" cy="3476057"/>
          </a:xfrm>
        </p:spPr>
      </p:pic>
    </p:spTree>
    <p:extLst>
      <p:ext uri="{BB962C8B-B14F-4D97-AF65-F5344CB8AC3E}">
        <p14:creationId xmlns:p14="http://schemas.microsoft.com/office/powerpoint/2010/main" val="4144206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1AA72-EE72-49E7-9658-CD01A2DE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VSCode Jupyter Notebook 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F0CD08-9F35-4082-A0FC-D60BEEBD7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42091"/>
            <a:ext cx="4775200" cy="3834871"/>
          </a:xfrm>
        </p:spPr>
        <p:txBody>
          <a:bodyPr>
            <a:normAutofit/>
          </a:bodyPr>
          <a:lstStyle/>
          <a:p>
            <a:r>
              <a:rPr lang="en-US" altLang="zh-TW" dirty="0"/>
              <a:t>Install Jupyter Notebook extensions:</a:t>
            </a:r>
          </a:p>
          <a:p>
            <a:pPr lvl="1"/>
            <a:r>
              <a:rPr lang="en-US" altLang="zh-TW" dirty="0"/>
              <a:t>Jupyter</a:t>
            </a:r>
          </a:p>
          <a:p>
            <a:pPr lvl="1"/>
            <a:r>
              <a:rPr lang="en-US" altLang="zh-TW" dirty="0"/>
              <a:t>Jupyter Keymap</a:t>
            </a:r>
          </a:p>
          <a:p>
            <a:pPr lvl="1"/>
            <a:r>
              <a:rPr lang="en-US" altLang="zh-TW" dirty="0"/>
              <a:t>Jupyter Notebook Renderers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3F3DB68-2375-4FD0-8FCC-776A2BFF0A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342092"/>
            <a:ext cx="4662712" cy="2949575"/>
          </a:xfrm>
        </p:spPr>
      </p:pic>
    </p:spTree>
    <p:extLst>
      <p:ext uri="{BB962C8B-B14F-4D97-AF65-F5344CB8AC3E}">
        <p14:creationId xmlns:p14="http://schemas.microsoft.com/office/powerpoint/2010/main" val="1847685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2EAA5-9652-4151-B3AF-53718F69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VSCode Jupyter Notebook 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6312DA-6DC9-40F0-A480-B2A3C4C36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1725"/>
            <a:ext cx="5181600" cy="3805238"/>
          </a:xfrm>
        </p:spPr>
        <p:txBody>
          <a:bodyPr/>
          <a:lstStyle/>
          <a:p>
            <a:r>
              <a:rPr lang="en-US" altLang="zh-TW" dirty="0"/>
              <a:t>Build up Jupyter Notebook requires listed Scripts:</a:t>
            </a:r>
          </a:p>
          <a:p>
            <a:pPr lvl="1"/>
            <a:r>
              <a:rPr lang="en-US" altLang="zh-TW" dirty="0" err="1"/>
              <a:t>pyzmq</a:t>
            </a:r>
            <a:r>
              <a:rPr lang="en-US" altLang="zh-TW" dirty="0"/>
              <a:t>==19.0.2</a:t>
            </a:r>
          </a:p>
          <a:p>
            <a:pPr lvl="1"/>
            <a:r>
              <a:rPr lang="en-US" altLang="zh-TW" dirty="0"/>
              <a:t>Jupyter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We use this command to install Jupyter:</a:t>
            </a:r>
          </a:p>
          <a:p>
            <a:pPr marL="457200" lvl="1" indent="0">
              <a:buNone/>
            </a:pPr>
            <a:r>
              <a:rPr lang="en-US" altLang="zh-TW" dirty="0"/>
              <a:t>PS&gt; pip install </a:t>
            </a:r>
            <a:r>
              <a:rPr lang="en-US" altLang="zh-TW" dirty="0" err="1"/>
              <a:t>pyzmq</a:t>
            </a:r>
            <a:r>
              <a:rPr lang="en-US" altLang="zh-TW" dirty="0"/>
              <a:t>==19.0.2, </a:t>
            </a:r>
            <a:r>
              <a:rPr lang="en-US" altLang="zh-TW" dirty="0" err="1"/>
              <a:t>jupyter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39D0F9D-E8EC-4676-B11C-D898599F0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409825"/>
            <a:ext cx="5134692" cy="1314633"/>
          </a:xfrm>
        </p:spPr>
      </p:pic>
    </p:spTree>
    <p:extLst>
      <p:ext uri="{BB962C8B-B14F-4D97-AF65-F5344CB8AC3E}">
        <p14:creationId xmlns:p14="http://schemas.microsoft.com/office/powerpoint/2010/main" val="3935165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7E4DA-1EAC-4A59-984C-5713FC22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VSCode Jupyter Notebook 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05EF6E-38E8-4636-B5C0-9CCCCFCFC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5875" cy="4351338"/>
          </a:xfrm>
        </p:spPr>
        <p:txBody>
          <a:bodyPr/>
          <a:lstStyle/>
          <a:p>
            <a:r>
              <a:rPr lang="en-US" altLang="zh-TW" dirty="0"/>
              <a:t>Press Hotkey “Ctrl + Shift + P” to run command, type “New Jupyter Notebook”: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Cell execute successfully should look like this: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4E1782-1751-4ADF-90BD-9CA6C89B89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Execute “Cell” code hotkey is:</a:t>
            </a:r>
          </a:p>
          <a:p>
            <a:pPr lvl="1"/>
            <a:r>
              <a:rPr lang="en-US" altLang="zh-TW" dirty="0"/>
              <a:t>“Shift + Enter”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EC681D-5530-4C66-9382-D41DC902A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" t="385" r="28762" b="39378"/>
          <a:stretch/>
        </p:blipFill>
        <p:spPr>
          <a:xfrm>
            <a:off x="1163637" y="2541862"/>
            <a:ext cx="4445000" cy="132556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E877F54-5F2E-4159-BE78-2D5BB447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637" y="4583662"/>
            <a:ext cx="5736285" cy="14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84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7381E-053F-4779-86A3-0A28680E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VSCode IPython Console</a:t>
            </a:r>
            <a:r>
              <a:rPr lang="zh-TW" altLang="en-US" dirty="0"/>
              <a:t> </a:t>
            </a:r>
            <a:r>
              <a:rPr lang="en-US" altLang="zh-TW" dirty="0"/>
              <a:t>(Interactive Window)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F0734-0DEF-4C62-8283-37DE8815B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120613"/>
            <a:ext cx="5153026" cy="4056349"/>
          </a:xfrm>
        </p:spPr>
        <p:txBody>
          <a:bodyPr/>
          <a:lstStyle/>
          <a:p>
            <a:r>
              <a:rPr lang="en-US" altLang="zh-TW" dirty="0"/>
              <a:t>Now we set our </a:t>
            </a:r>
            <a:r>
              <a:rPr lang="en-US" altLang="zh-TW" dirty="0" err="1"/>
              <a:t>iPython</a:t>
            </a:r>
            <a:r>
              <a:rPr lang="en-US" altLang="zh-TW" dirty="0"/>
              <a:t> console: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Press Hotkey “Ctrl + Shift + P” and find Jupyter sections,  select “Create Interactive Window”.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CEA1640-A106-4EF9-8079-14F38CA2D5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0613"/>
            <a:ext cx="5181600" cy="376136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1A56098-2092-4E47-8A30-0753E603E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335"/>
          <a:stretch/>
        </p:blipFill>
        <p:spPr>
          <a:xfrm>
            <a:off x="1180342" y="4558315"/>
            <a:ext cx="4468739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6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7381E-053F-4779-86A3-0A28680E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VSCode IPython Console</a:t>
            </a:r>
            <a:r>
              <a:rPr lang="zh-TW" altLang="en-US" dirty="0"/>
              <a:t> </a:t>
            </a:r>
            <a:r>
              <a:rPr lang="en-US" altLang="zh-TW" dirty="0"/>
              <a:t>(Terminal)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F0734-0DEF-4C62-8283-37DE8815B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266949"/>
            <a:ext cx="5153026" cy="3910013"/>
          </a:xfrm>
        </p:spPr>
        <p:txBody>
          <a:bodyPr/>
          <a:lstStyle/>
          <a:p>
            <a:r>
              <a:rPr lang="en-US" altLang="zh-TW" dirty="0"/>
              <a:t>Now we set our </a:t>
            </a:r>
            <a:r>
              <a:rPr lang="en-US" altLang="zh-TW" dirty="0" err="1"/>
              <a:t>iPython</a:t>
            </a:r>
            <a:r>
              <a:rPr lang="en-US" altLang="zh-TW" dirty="0"/>
              <a:t> console: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Press Hotkey “Ctrl + Shift + P” to open VSCode preferences: Open settings (JSON).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BD81A244-D690-4AB9-9917-E742D471C1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14712" y="4221955"/>
            <a:ext cx="4906569" cy="121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0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BD957-8BE2-4E1D-883D-B35949DF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VSCode IPython Console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BD54E-BC37-4F29-B7E7-C803081D1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6125" cy="4351338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Find or generate key pair value “terminal.integrated.profiles.windows” and add new json object “</a:t>
            </a:r>
            <a:r>
              <a:rPr lang="en-US" altLang="zh-TW" sz="1800" dirty="0" err="1"/>
              <a:t>iPython</a:t>
            </a:r>
            <a:r>
              <a:rPr lang="en-US" altLang="zh-TW" sz="1800" dirty="0"/>
              <a:t>”.</a:t>
            </a:r>
          </a:p>
          <a:p>
            <a:r>
              <a:rPr lang="en-US" altLang="zh-TW" sz="1800" dirty="0"/>
              <a:t>“</a:t>
            </a:r>
            <a:r>
              <a:rPr lang="en-US" altLang="zh-TW" sz="1800" dirty="0" err="1"/>
              <a:t>iPython</a:t>
            </a:r>
            <a:r>
              <a:rPr lang="en-US" altLang="zh-TW" sz="1800" dirty="0"/>
              <a:t>”: (For Python Scripts installed for </a:t>
            </a:r>
            <a:r>
              <a:rPr lang="en-US" altLang="zh-TW" sz="1800" b="1" u="sng" dirty="0">
                <a:solidFill>
                  <a:srgbClr val="0070C0"/>
                </a:solidFill>
              </a:rPr>
              <a:t>Users</a:t>
            </a:r>
            <a:r>
              <a:rPr lang="en-US" altLang="zh-TW" sz="1800" dirty="0"/>
              <a:t>)</a:t>
            </a:r>
            <a:br>
              <a:rPr lang="en-US" altLang="zh-TW" sz="1800" dirty="0"/>
            </a:br>
            <a:r>
              <a:rPr lang="en-US" altLang="zh-TW" sz="1800" dirty="0"/>
              <a:t>{</a:t>
            </a:r>
            <a:br>
              <a:rPr lang="en-US" altLang="zh-TW" sz="1800" dirty="0"/>
            </a:br>
            <a:r>
              <a:rPr lang="en-US" altLang="zh-TW" sz="1800" dirty="0"/>
              <a:t>	“path”:</a:t>
            </a:r>
            <a:r>
              <a:rPr lang="en-US" altLang="zh-TW" dirty="0"/>
              <a:t>[“C:/Users/USER/AppData/Local/Programs/Python/Python39/Scripts/ipython.exe”,</a:t>
            </a:r>
            <a:br>
              <a:rPr lang="en-US" altLang="zh-TW" dirty="0"/>
            </a:br>
            <a:r>
              <a:rPr lang="en-US" altLang="zh-TW" dirty="0"/>
              <a:t>"C:/Users/USER/AppData/Local/Programs/Python/Python39/Scripts/ipython3.exe"]</a:t>
            </a:r>
            <a:br>
              <a:rPr lang="en-US" altLang="zh-TW" dirty="0"/>
            </a:br>
            <a:r>
              <a:rPr lang="en-US" altLang="zh-TW" dirty="0"/>
              <a:t>}</a:t>
            </a:r>
          </a:p>
          <a:p>
            <a:r>
              <a:rPr lang="en-US" altLang="zh-TW" sz="1800" dirty="0"/>
              <a:t>“</a:t>
            </a:r>
            <a:r>
              <a:rPr lang="en-US" altLang="zh-TW" sz="1800" dirty="0" err="1"/>
              <a:t>iPython</a:t>
            </a:r>
            <a:r>
              <a:rPr lang="en-US" altLang="zh-TW" sz="1800" dirty="0"/>
              <a:t>”: (For Python Scripts installed for </a:t>
            </a:r>
            <a:r>
              <a:rPr lang="en-US" altLang="zh-TW" sz="1800" b="1" u="sng" dirty="0">
                <a:solidFill>
                  <a:srgbClr val="FF0000"/>
                </a:solidFill>
              </a:rPr>
              <a:t>System</a:t>
            </a:r>
            <a:r>
              <a:rPr lang="en-US" altLang="zh-TW" sz="1800" dirty="0"/>
              <a:t>)</a:t>
            </a:r>
            <a:br>
              <a:rPr lang="en-US" altLang="zh-TW" sz="1800" dirty="0"/>
            </a:br>
            <a:r>
              <a:rPr lang="en-US" altLang="zh-TW" sz="1800" dirty="0"/>
              <a:t>{</a:t>
            </a:r>
            <a:br>
              <a:rPr lang="en-US" altLang="zh-TW" sz="1800" dirty="0"/>
            </a:br>
            <a:r>
              <a:rPr lang="en-US" altLang="zh-TW" sz="1800" dirty="0"/>
              <a:t>	“path”:[“C</a:t>
            </a:r>
            <a:r>
              <a:rPr lang="en-US" altLang="zh-TW" sz="1800"/>
              <a:t>:/Program </a:t>
            </a:r>
            <a:r>
              <a:rPr lang="en-US" altLang="zh-TW" sz="1800" dirty="0"/>
              <a:t>Files/Python39/Scripts/ipython.exe”,</a:t>
            </a:r>
            <a:br>
              <a:rPr lang="en-US" altLang="zh-TW" sz="1800" dirty="0"/>
            </a:br>
            <a:r>
              <a:rPr lang="en-US" altLang="zh-TW" sz="1800" dirty="0"/>
              <a:t>" C</a:t>
            </a:r>
            <a:r>
              <a:rPr lang="en-US" altLang="zh-TW" sz="1800"/>
              <a:t>:/Program </a:t>
            </a:r>
            <a:r>
              <a:rPr lang="en-US" altLang="zh-TW" sz="1800" dirty="0"/>
              <a:t>Files/Python39/Scripts/ipython3.exe "]</a:t>
            </a:r>
            <a:br>
              <a:rPr lang="en-US" altLang="zh-TW" sz="1800" dirty="0"/>
            </a:br>
            <a:r>
              <a:rPr lang="en-US" altLang="zh-TW" sz="1800" dirty="0"/>
              <a:t>}</a:t>
            </a:r>
          </a:p>
          <a:p>
            <a:endParaRPr lang="en-US" altLang="zh-TW" sz="1800" dirty="0"/>
          </a:p>
          <a:p>
            <a:r>
              <a:rPr lang="en-US" altLang="zh-TW" sz="1800" dirty="0"/>
              <a:t>#USER</a:t>
            </a:r>
            <a:r>
              <a:rPr lang="zh-TW" altLang="en-US" sz="1800" dirty="0"/>
              <a:t> </a:t>
            </a:r>
            <a:r>
              <a:rPr lang="en-US" altLang="zh-TW" sz="1800" dirty="0"/>
              <a:t>is your name</a:t>
            </a:r>
            <a:r>
              <a:rPr lang="zh-TW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6571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0D78F-6B04-47BC-A27C-BE6B705B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25050-F854-4B2F-8006-F28FE339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44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We recommend intermediate hardware specs on your PC:</a:t>
            </a:r>
          </a:p>
          <a:p>
            <a:pPr lvl="1"/>
            <a:r>
              <a:rPr lang="en-US" altLang="zh-TW" sz="2200" dirty="0"/>
              <a:t>CPU : Intel Core / AMD Ryzen 4 Core @2GHz or higher (require Hyper-Threading)</a:t>
            </a:r>
          </a:p>
          <a:p>
            <a:pPr lvl="1"/>
            <a:r>
              <a:rPr lang="en-US" altLang="zh-TW" sz="2200" dirty="0"/>
              <a:t>GPU: NVIDIA discrete GPU @2GB GDDR5 (Support NVIDIA CUDA)</a:t>
            </a:r>
          </a:p>
          <a:p>
            <a:pPr lvl="1"/>
            <a:r>
              <a:rPr lang="en-US" altLang="zh-TW" sz="2200" dirty="0"/>
              <a:t>RAM : 8GB DDR4 (recommend 16GB)</a:t>
            </a:r>
          </a:p>
          <a:p>
            <a:pPr lvl="1"/>
            <a:r>
              <a:rPr lang="en-US" altLang="zh-TW" sz="2200" dirty="0"/>
              <a:t>Storage : 512GB SSD</a:t>
            </a:r>
          </a:p>
          <a:p>
            <a:pPr lvl="1"/>
            <a:r>
              <a:rPr lang="en-US" altLang="zh-TW" sz="2200" dirty="0"/>
              <a:t>OS: Windows 10 / Windows 11</a:t>
            </a:r>
          </a:p>
          <a:p>
            <a:r>
              <a:rPr lang="en-US" altLang="zh-TW" sz="2400" dirty="0"/>
              <a:t>Example: ASUS X412FL (Laptop)</a:t>
            </a:r>
          </a:p>
          <a:p>
            <a:pPr lvl="1"/>
            <a:r>
              <a:rPr lang="en-US" altLang="zh-TW" sz="2200" dirty="0"/>
              <a:t>CPU: Intel Core i5-8265U @2.5GHz 4 Core, 8</a:t>
            </a:r>
            <a:r>
              <a:rPr lang="zh-TW" altLang="en-US" sz="2200" dirty="0"/>
              <a:t> </a:t>
            </a:r>
            <a:r>
              <a:rPr lang="en-US" altLang="zh-TW" sz="2200" dirty="0"/>
              <a:t>Threads</a:t>
            </a:r>
          </a:p>
          <a:p>
            <a:pPr lvl="1"/>
            <a:r>
              <a:rPr lang="en-US" altLang="zh-TW" sz="2200" dirty="0"/>
              <a:t>GPU: Intel UHD 630, NVIDIA GeForce MX250 @2GB GDDR5</a:t>
            </a:r>
          </a:p>
          <a:p>
            <a:pPr lvl="1"/>
            <a:r>
              <a:rPr lang="en-US" altLang="zh-TW" sz="2200" dirty="0"/>
              <a:t>RAM: 4+4 GB DDR4 Dual Channel</a:t>
            </a:r>
          </a:p>
          <a:p>
            <a:pPr lvl="1"/>
            <a:r>
              <a:rPr lang="en-US" altLang="zh-TW" sz="2200" dirty="0"/>
              <a:t>Storage: Intel 660P Series 512GB M.2 NVMe PCIe 3.0 SSD</a:t>
            </a:r>
          </a:p>
          <a:p>
            <a:pPr lvl="1"/>
            <a:r>
              <a:rPr lang="en-US" altLang="zh-TW" sz="2200" dirty="0"/>
              <a:t>OS: Windows 10 / Windows 11</a:t>
            </a:r>
          </a:p>
          <a:p>
            <a:pPr lvl="1"/>
            <a:endParaRPr lang="en-US" altLang="zh-TW" sz="22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7530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A1BB1-5CBB-4672-909B-0D701323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VSCode IPython Console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C4FD2-E18C-495E-BECE-20F2A0CE1E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Now you can either coding and interacting</a:t>
            </a:r>
            <a:r>
              <a:rPr lang="zh-TW" altLang="en-US" dirty="0"/>
              <a:t>。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2CE5165-BDA0-46AE-AB4A-B97B230939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1465" y="2818238"/>
            <a:ext cx="7865133" cy="2366111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BA1D7F-378C-44B5-A91D-F3DD712C9F3A}"/>
              </a:ext>
            </a:extLst>
          </p:cNvPr>
          <p:cNvSpPr/>
          <p:nvPr/>
        </p:nvSpPr>
        <p:spPr>
          <a:xfrm>
            <a:off x="6846093" y="4107656"/>
            <a:ext cx="878682" cy="254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024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3B72E-A297-4D81-9057-E3C725CB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VSCode</a:t>
            </a:r>
            <a:r>
              <a:rPr lang="zh-TW" altLang="en-US" dirty="0"/>
              <a:t> </a:t>
            </a:r>
            <a:r>
              <a:rPr lang="en-US" altLang="zh-TW" dirty="0"/>
              <a:t>Customization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82C19B-021D-4555-AC50-113AC2969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97679" cy="4351338"/>
          </a:xfrm>
        </p:spPr>
        <p:txBody>
          <a:bodyPr/>
          <a:lstStyle/>
          <a:p>
            <a:r>
              <a:rPr lang="en-US" altLang="zh-TW" dirty="0"/>
              <a:t>We use settings.json to continue customize VSCode user interface:</a:t>
            </a:r>
          </a:p>
          <a:p>
            <a:endParaRPr lang="en-US" altLang="zh-TW" dirty="0"/>
          </a:p>
          <a:p>
            <a:r>
              <a:rPr lang="en-US" altLang="zh-TW" sz="1800" dirty="0"/>
              <a:t>“</a:t>
            </a:r>
            <a:r>
              <a:rPr lang="en-US" altLang="zh-TW" sz="1800" dirty="0" err="1"/>
              <a:t>editor.fontFamily</a:t>
            </a:r>
            <a:r>
              <a:rPr lang="en-US" altLang="zh-TW" sz="1800" dirty="0"/>
              <a:t>”: </a:t>
            </a:r>
            <a:br>
              <a:rPr lang="en-US" altLang="zh-TW" sz="1800" dirty="0"/>
            </a:br>
            <a:r>
              <a:rPr lang="en-US" altLang="zh-TW" sz="1800" dirty="0"/>
              <a:t>Value must be installed Fonts.</a:t>
            </a:r>
          </a:p>
          <a:p>
            <a:r>
              <a:rPr lang="en-US" altLang="zh-TW" sz="1800" dirty="0"/>
              <a:t>“</a:t>
            </a:r>
            <a:r>
              <a:rPr lang="en-US" altLang="zh-TW" sz="1800" dirty="0" err="1"/>
              <a:t>terminal.intergrated.fontFamily</a:t>
            </a:r>
            <a:r>
              <a:rPr lang="en-US" altLang="zh-TW" sz="1800" dirty="0"/>
              <a:t>”:</a:t>
            </a:r>
            <a:br>
              <a:rPr lang="en-US" altLang="zh-TW" sz="1800" dirty="0"/>
            </a:br>
            <a:r>
              <a:rPr lang="en-US" altLang="zh-TW" sz="1800" dirty="0"/>
              <a:t>Value must be installed Fonts.</a:t>
            </a:r>
          </a:p>
          <a:p>
            <a:r>
              <a:rPr lang="en-US" altLang="zh-TW" sz="1800" dirty="0"/>
              <a:t>“</a:t>
            </a:r>
            <a:r>
              <a:rPr lang="en-US" altLang="zh-TW" sz="1800" dirty="0" err="1"/>
              <a:t>editor.mouseWheelZoom</a:t>
            </a:r>
            <a:r>
              <a:rPr lang="en-US" altLang="zh-TW" sz="1800" dirty="0"/>
              <a:t>”:</a:t>
            </a:r>
            <a:br>
              <a:rPr lang="en-US" altLang="zh-TW" sz="1800" dirty="0"/>
            </a:br>
            <a:r>
              <a:rPr lang="en-US" altLang="zh-TW" sz="1800" dirty="0"/>
              <a:t> Value must be Boolean. This function is use </a:t>
            </a:r>
            <a:r>
              <a:rPr lang="en-US" altLang="zh-TW" sz="1800" dirty="0" err="1"/>
              <a:t>Ctrl+Mouse</a:t>
            </a:r>
            <a:r>
              <a:rPr lang="en-US" altLang="zh-TW" sz="1800" dirty="0"/>
              <a:t> Wheel to zoom text size.</a:t>
            </a:r>
          </a:p>
          <a:p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753A9DD-0DD5-456C-98C2-9D09B9310258}"/>
              </a:ext>
            </a:extLst>
          </p:cNvPr>
          <p:cNvGrpSpPr/>
          <p:nvPr/>
        </p:nvGrpSpPr>
        <p:grpSpPr>
          <a:xfrm>
            <a:off x="5300134" y="1916175"/>
            <a:ext cx="6366933" cy="3972921"/>
            <a:chOff x="5130800" y="1899242"/>
            <a:chExt cx="6366933" cy="3972921"/>
          </a:xfrm>
        </p:grpSpPr>
        <p:pic>
          <p:nvPicPr>
            <p:cNvPr id="7" name="內容版面配置區 5">
              <a:extLst>
                <a:ext uri="{FF2B5EF4-FFF2-40B4-BE49-F238E27FC236}">
                  <a16:creationId xmlns:a16="http://schemas.microsoft.com/office/drawing/2014/main" id="{100155CF-AFB2-409B-8729-AEAA3B216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0800" y="1899242"/>
              <a:ext cx="6366933" cy="3972921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3691AA4-01B0-4D0D-9267-A5EA43983438}"/>
                </a:ext>
              </a:extLst>
            </p:cNvPr>
            <p:cNvSpPr/>
            <p:nvPr/>
          </p:nvSpPr>
          <p:spPr>
            <a:xfrm>
              <a:off x="5494867" y="2519954"/>
              <a:ext cx="1710266" cy="1555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7D447C0-69F8-4145-8C3A-CAA565D3D720}"/>
                </a:ext>
              </a:extLst>
            </p:cNvPr>
            <p:cNvSpPr/>
            <p:nvPr/>
          </p:nvSpPr>
          <p:spPr>
            <a:xfrm>
              <a:off x="5494867" y="2006600"/>
              <a:ext cx="233680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113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30F2F318-7134-46EA-B06A-548B3ED538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Data Science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Math(</a:t>
            </a:r>
            <a:r>
              <a:rPr lang="en-US" altLang="zh-TW" dirty="0">
                <a:cs typeface="Calibri" panose="020F0502020204030204" pitchFamily="34" charset="0"/>
              </a:rPr>
              <a:t>built-in</a:t>
            </a:r>
            <a:r>
              <a:rPr lang="en-US" dirty="0">
                <a:cs typeface="Calibri" panose="020F0502020204030204" pitchFamily="34" charset="0"/>
              </a:rPr>
              <a:t>)</a:t>
            </a:r>
            <a:endParaRPr lang="en-US" dirty="0">
              <a:latin typeface="+mj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Matplotlib</a:t>
            </a:r>
          </a:p>
          <a:p>
            <a:pPr lvl="1"/>
            <a:r>
              <a:rPr lang="en-US" altLang="zh-TW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NumPy</a:t>
            </a:r>
            <a:endParaRPr lang="en-US" dirty="0">
              <a:latin typeface="+mj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1"/>
            <a:r>
              <a:rPr lang="en-US" altLang="zh-TW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Pandas (include NumPy)</a:t>
            </a:r>
          </a:p>
          <a:p>
            <a:pPr lvl="1"/>
            <a:r>
              <a:rPr lang="en-US" altLang="zh-TW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Scikit-learn</a:t>
            </a:r>
          </a:p>
          <a:p>
            <a:r>
              <a:rPr lang="en-US" altLang="zh-TW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Microsite</a:t>
            </a:r>
          </a:p>
          <a:p>
            <a:pPr lvl="1"/>
            <a:r>
              <a:rPr lang="en-US" altLang="zh-TW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Flask</a:t>
            </a:r>
          </a:p>
          <a:p>
            <a:pPr lvl="1"/>
            <a:r>
              <a:rPr lang="en-US" altLang="zh-TW" dirty="0">
                <a:cs typeface="Calibri" panose="020F0502020204030204" pitchFamily="34" charset="0"/>
              </a:rPr>
              <a:t>Bottle</a:t>
            </a:r>
          </a:p>
          <a:p>
            <a:pPr lvl="1"/>
            <a:r>
              <a:rPr lang="en-US" altLang="zh-TW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Jinja</a:t>
            </a:r>
          </a:p>
          <a:p>
            <a:pPr lvl="1"/>
            <a:r>
              <a:rPr lang="en-US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Django</a:t>
            </a:r>
          </a:p>
          <a:p>
            <a:r>
              <a:rPr lang="en-US" altLang="zh-TW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Web Crawler</a:t>
            </a:r>
          </a:p>
          <a:p>
            <a:pPr lvl="1"/>
            <a:r>
              <a:rPr lang="en-US" altLang="zh-TW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BS4(Beautiful Soup)</a:t>
            </a:r>
            <a:endParaRPr lang="en-US" dirty="0">
              <a:latin typeface="+mj-lt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749B581-22AC-40EF-8DFA-8BF4EEBE9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4000" y="1825625"/>
            <a:ext cx="3395133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Deep Learning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JAX</a:t>
            </a:r>
            <a:endParaRPr lang="en-US" dirty="0">
              <a:latin typeface="+mj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1"/>
            <a:r>
              <a:rPr lang="en-US" altLang="zh-TW" b="0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TensorFlow(TF)</a:t>
            </a:r>
          </a:p>
          <a:p>
            <a:pPr lvl="1"/>
            <a:r>
              <a:rPr lang="en-US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PyTorch(Torch)</a:t>
            </a:r>
          </a:p>
          <a:p>
            <a:pPr lvl="1"/>
            <a:r>
              <a:rPr lang="en-US" altLang="zh-TW" dirty="0">
                <a:cs typeface="Calibri" panose="020F0502020204030204" pitchFamily="34" charset="0"/>
              </a:rPr>
              <a:t>PyKokkos</a:t>
            </a:r>
            <a:r>
              <a:rPr lang="en-US" dirty="0">
                <a:cs typeface="Calibri" panose="020F0502020204030204" pitchFamily="34" charset="0"/>
              </a:rPr>
              <a:t> (</a:t>
            </a:r>
            <a:r>
              <a:rPr lang="en-US" altLang="zh-TW" dirty="0">
                <a:cs typeface="Calibri" panose="020F0502020204030204" pitchFamily="34" charset="0"/>
              </a:rPr>
              <a:t>Kokkos</a:t>
            </a:r>
            <a:r>
              <a:rPr lang="en-US" dirty="0">
                <a:cs typeface="Calibri" panose="020F0502020204030204" pitchFamily="34" charset="0"/>
              </a:rPr>
              <a:t>) </a:t>
            </a:r>
            <a:r>
              <a:rPr lang="en-US" b="1" dirty="0">
                <a:solidFill>
                  <a:srgbClr val="0070C0"/>
                </a:solidFill>
                <a:cs typeface="Calibri" panose="020F0502020204030204" pitchFamily="34" charset="0"/>
              </a:rPr>
              <a:t>[Linux]</a:t>
            </a:r>
          </a:p>
          <a:p>
            <a:pPr lvl="1"/>
            <a:r>
              <a:rPr lang="en-US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Raja(RAJ</a:t>
            </a:r>
            <a:r>
              <a:rPr lang="en-US" sz="1600" dirty="0">
                <a:ea typeface="微軟正黑體" panose="020B0604030504040204" pitchFamily="34" charset="-120"/>
                <a:cs typeface="Calibri" panose="020F0502020204030204" pitchFamily="34" charset="0"/>
              </a:rPr>
              <a:t>Ɐ</a:t>
            </a:r>
            <a:r>
              <a:rPr lang="en-US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) </a:t>
            </a:r>
            <a:r>
              <a:rPr lang="en-US" altLang="zh-TW" b="1" dirty="0">
                <a:solidFill>
                  <a:srgbClr val="0070C0"/>
                </a:solidFill>
                <a:cs typeface="Calibri" panose="020F0502020204030204" pitchFamily="34" charset="0"/>
              </a:rPr>
              <a:t>[Linux]</a:t>
            </a:r>
            <a:endParaRPr lang="en-US" b="1" dirty="0">
              <a:solidFill>
                <a:srgbClr val="0070C0"/>
              </a:solidFill>
              <a:latin typeface="+mj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Discord</a:t>
            </a:r>
          </a:p>
          <a:p>
            <a:pPr lvl="1"/>
            <a:r>
              <a:rPr lang="en-US" altLang="zh-TW" dirty="0">
                <a:cs typeface="Calibri" panose="020F0502020204030204" pitchFamily="34" charset="0"/>
              </a:rPr>
              <a:t>Discord(Discord Bot)</a:t>
            </a:r>
            <a:endParaRPr lang="en-US" dirty="0">
              <a:latin typeface="+mj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Interactive Python</a:t>
            </a:r>
          </a:p>
          <a:p>
            <a:pPr lvl="1"/>
            <a:r>
              <a:rPr lang="en-US" altLang="zh-TW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IPython</a:t>
            </a:r>
          </a:p>
          <a:p>
            <a:pPr lvl="1"/>
            <a:r>
              <a:rPr lang="en-US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Jupyter(</a:t>
            </a:r>
            <a:r>
              <a:rPr lang="en-US" altLang="zh-TW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include </a:t>
            </a:r>
            <a:r>
              <a:rPr lang="en-US" dirty="0">
                <a:latin typeface="+mj-lt"/>
                <a:ea typeface="微軟正黑體" panose="020B0604030504040204" pitchFamily="34" charset="-120"/>
                <a:cs typeface="Calibri" panose="020F0502020204030204" pitchFamily="34" charset="0"/>
              </a:rPr>
              <a:t>IPython)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1350A14-EDEE-46BE-80F8-040E882E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Python Module</a:t>
            </a:r>
            <a:endParaRPr lang="zh-TW" altLang="en-US" dirty="0"/>
          </a:p>
        </p:txBody>
      </p:sp>
      <p:sp>
        <p:nvSpPr>
          <p:cNvPr id="5" name="文字版面配置區 7">
            <a:extLst>
              <a:ext uri="{FF2B5EF4-FFF2-40B4-BE49-F238E27FC236}">
                <a16:creationId xmlns:a16="http://schemas.microsoft.com/office/drawing/2014/main" id="{5565765D-F2B3-4EB9-8D11-D823E067B008}"/>
              </a:ext>
            </a:extLst>
          </p:cNvPr>
          <p:cNvSpPr txBox="1">
            <a:spLocks/>
          </p:cNvSpPr>
          <p:nvPr/>
        </p:nvSpPr>
        <p:spPr>
          <a:xfrm>
            <a:off x="7560734" y="1825625"/>
            <a:ext cx="31665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cs typeface="Calibri" panose="020F0502020204030204" pitchFamily="34" charset="0"/>
              </a:rPr>
              <a:t>Google.Colab </a:t>
            </a:r>
            <a:r>
              <a:rPr lang="en-US" altLang="zh-TW" b="1" dirty="0">
                <a:solidFill>
                  <a:srgbClr val="0070C0"/>
                </a:solidFill>
                <a:cs typeface="Calibri" panose="020F0502020204030204" pitchFamily="34" charset="0"/>
              </a:rPr>
              <a:t>[Linux]</a:t>
            </a:r>
            <a:endParaRPr lang="en-US" altLang="zh-TW" dirty="0">
              <a:cs typeface="Calibri" panose="020F0502020204030204" pitchFamily="34" charset="0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cs typeface="Calibri" panose="020F0502020204030204" pitchFamily="34" charset="0"/>
              </a:rPr>
              <a:t>Only Colaboratory</a:t>
            </a:r>
          </a:p>
          <a:p>
            <a:pPr lvl="1"/>
            <a:r>
              <a:rPr lang="en-US" altLang="zh-TW" dirty="0">
                <a:cs typeface="Calibri" panose="020F0502020204030204" pitchFamily="34" charset="0"/>
              </a:rPr>
              <a:t>Drive</a:t>
            </a:r>
          </a:p>
          <a:p>
            <a:pPr lvl="1"/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473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0FDB-9597-40F2-A38E-47BFFCB9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Python Packaged Version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C6924E-AF3C-4436-AA5A-78E3C3B8C4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Anaconda</a:t>
            </a:r>
          </a:p>
          <a:p>
            <a:pPr lvl="1"/>
            <a:r>
              <a:rPr lang="en-US" altLang="zh-TW" dirty="0"/>
              <a:t>Python 3.7.8 (Conda)</a:t>
            </a:r>
          </a:p>
          <a:p>
            <a:pPr lvl="1"/>
            <a:r>
              <a:rPr lang="en-US" altLang="zh-TW" dirty="0"/>
              <a:t>Python 3.8.8 (Conda)</a:t>
            </a:r>
          </a:p>
          <a:p>
            <a:r>
              <a:rPr lang="en-US" altLang="zh-TW" dirty="0"/>
              <a:t>Google Colab</a:t>
            </a:r>
          </a:p>
          <a:p>
            <a:pPr lvl="1"/>
            <a:r>
              <a:rPr lang="en-US" altLang="zh-TW" dirty="0"/>
              <a:t>Python 3.6.9 (Special Version for Linux)</a:t>
            </a:r>
          </a:p>
          <a:p>
            <a:pPr lvl="1"/>
            <a:r>
              <a:rPr lang="en-US" altLang="zh-TW" dirty="0"/>
              <a:t>Python 3.7.13 (Special Version for Linux)</a:t>
            </a:r>
          </a:p>
          <a:p>
            <a:r>
              <a:rPr lang="en-US" altLang="zh-TW" dirty="0"/>
              <a:t>Microsoft</a:t>
            </a:r>
            <a:r>
              <a:rPr lang="zh-TW" altLang="en-US" dirty="0"/>
              <a:t> </a:t>
            </a:r>
            <a:r>
              <a:rPr lang="en-US" altLang="zh-TW" dirty="0"/>
              <a:t>Visual Studio (VS)</a:t>
            </a:r>
          </a:p>
          <a:p>
            <a:pPr lvl="1"/>
            <a:r>
              <a:rPr lang="en-US" altLang="zh-TW" dirty="0"/>
              <a:t>Python 3.7.9 (VS 2019)</a:t>
            </a:r>
          </a:p>
          <a:p>
            <a:pPr lvl="1"/>
            <a:r>
              <a:rPr lang="en-US" altLang="zh-TW" dirty="0"/>
              <a:t>Python 3.9.5 (VS 2022)</a:t>
            </a:r>
          </a:p>
          <a:p>
            <a:pPr lvl="1"/>
            <a:r>
              <a:rPr lang="en-US" altLang="zh-TW" dirty="0"/>
              <a:t>Python 3.9.7 (VS 2022)</a:t>
            </a:r>
          </a:p>
          <a:p>
            <a:r>
              <a:rPr lang="en-US" altLang="zh-TW" dirty="0"/>
              <a:t>Intel oneAPI distributed Python</a:t>
            </a:r>
          </a:p>
          <a:p>
            <a:pPr lvl="1"/>
            <a:r>
              <a:rPr lang="en-US" altLang="zh-TW" dirty="0"/>
              <a:t>Python 3.9.10 (Conda)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B0FDA4-C02A-473E-B44C-B0CC7F6EE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0450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39616-D9C0-42AE-B19E-353300CD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Endnotes – Download Links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58C1E22-1043-4802-852B-F94164DC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Website: </a:t>
            </a:r>
            <a:r>
              <a:rPr lang="en-US" altLang="zh-TW" dirty="0">
                <a:hlinkClick r:id="rId2"/>
              </a:rPr>
              <a:t>https://www.python.org/downloads/</a:t>
            </a:r>
            <a:endParaRPr lang="en-US" altLang="zh-TW" dirty="0"/>
          </a:p>
          <a:p>
            <a:r>
              <a:rPr lang="en-US" altLang="zh-TW" dirty="0"/>
              <a:t>Anaconda: </a:t>
            </a:r>
            <a:r>
              <a:rPr lang="en-US" altLang="zh-TW" dirty="0">
                <a:hlinkClick r:id="rId3"/>
              </a:rPr>
              <a:t>https://www.anaconda.com/products/distribution</a:t>
            </a:r>
            <a:endParaRPr lang="en-US" altLang="zh-TW" dirty="0"/>
          </a:p>
          <a:p>
            <a:r>
              <a:rPr lang="en-US" altLang="zh-TW" dirty="0"/>
              <a:t>VS2022 Download: </a:t>
            </a:r>
            <a:r>
              <a:rPr lang="en-US" altLang="zh-TW" dirty="0">
                <a:hlinkClick r:id="rId4"/>
              </a:rPr>
              <a:t>https://visualstudio.microsoft.com/zh-hant/</a:t>
            </a:r>
            <a:endParaRPr lang="en-US" altLang="zh-TW" dirty="0"/>
          </a:p>
          <a:p>
            <a:r>
              <a:rPr lang="en-US" altLang="zh-TW" dirty="0"/>
              <a:t>VSCode Download: </a:t>
            </a:r>
            <a:r>
              <a:rPr lang="en-US" altLang="zh-TW" dirty="0">
                <a:hlinkClick r:id="rId5"/>
              </a:rPr>
              <a:t>https://code.visualstudio.com/</a:t>
            </a:r>
          </a:p>
          <a:p>
            <a:r>
              <a:rPr lang="en-US" altLang="zh-TW" dirty="0"/>
              <a:t>Intel Distribution for Python:</a:t>
            </a:r>
            <a:br>
              <a:rPr lang="en-US" altLang="zh-TW" dirty="0"/>
            </a:br>
            <a:r>
              <a:rPr lang="en-US" altLang="zh-TW" dirty="0">
                <a:hlinkClick r:id="rId6"/>
              </a:rPr>
              <a:t>https://www.intel.com/content/www/us/en/developer/articles/tool/oneapi-standalone-components.html#python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Reference Source: </a:t>
            </a:r>
          </a:p>
          <a:p>
            <a:pPr lvl="1"/>
            <a:r>
              <a:rPr lang="en-US" altLang="zh-TW" dirty="0">
                <a:hlinkClick r:id="rId7"/>
              </a:rPr>
              <a:t>https://code.visualstudio.com/docs/python/python-tutorial</a:t>
            </a:r>
            <a:endParaRPr lang="en-US" altLang="zh-TW" dirty="0"/>
          </a:p>
          <a:p>
            <a:pPr lvl="1"/>
            <a:r>
              <a:rPr lang="en-US" altLang="zh-TW" dirty="0">
                <a:hlinkClick r:id="rId8"/>
              </a:rPr>
              <a:t>https://code.visualstudio.com/docs/datascience/jupyter-notebooks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5322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2BCA2-0DE2-4DF9-9484-7ABAFD79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Endnotes – Tested Environment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646EF4D-731C-4936-A619-02294157C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Tested Environment: ROG Zephyrus S15 2020 (GX502LXS)</a:t>
            </a:r>
          </a:p>
          <a:p>
            <a:pPr lvl="1"/>
            <a:r>
              <a:rPr lang="en-US" altLang="zh-TW" sz="2000" dirty="0"/>
              <a:t>CPU: Intel Core i7-10875H @2.3GHz 8 Cores 16 Threads</a:t>
            </a:r>
          </a:p>
          <a:p>
            <a:pPr lvl="2"/>
            <a:r>
              <a:rPr lang="en-US" altLang="zh-TW" sz="1400" dirty="0"/>
              <a:t>iGPU: Intel UHD Graphics</a:t>
            </a:r>
          </a:p>
          <a:p>
            <a:pPr lvl="1"/>
            <a:r>
              <a:rPr lang="en-US" altLang="zh-TW" sz="2000" dirty="0"/>
              <a:t>GPU: NVIDIA GeForce RTX 2080 Super with Max-Q Design @8GB GDDR6</a:t>
            </a:r>
          </a:p>
          <a:p>
            <a:pPr lvl="2"/>
            <a:r>
              <a:rPr lang="en-US" altLang="zh-TW" sz="1400" dirty="0"/>
              <a:t>WHQL Driver: GeForce Game Ready Driver 512.96</a:t>
            </a:r>
          </a:p>
          <a:p>
            <a:pPr lvl="1"/>
            <a:r>
              <a:rPr lang="en-US" altLang="zh-TW" sz="2000" dirty="0"/>
              <a:t>RAM: Micron 32GB 3200MHz Dual channel memory</a:t>
            </a:r>
          </a:p>
          <a:p>
            <a:pPr lvl="1"/>
            <a:r>
              <a:rPr lang="en-US" altLang="zh-TW" sz="2000" dirty="0"/>
              <a:t>Storage: Samsung 970 Evo Plus 2TB SSD x2 3500/3300 MB/s</a:t>
            </a:r>
          </a:p>
          <a:p>
            <a:pPr lvl="1"/>
            <a:r>
              <a:rPr lang="en-US" altLang="zh-TW" sz="2000" dirty="0"/>
              <a:t>Operating System: Windows 11 Home Edition </a:t>
            </a:r>
          </a:p>
          <a:p>
            <a:pPr lvl="2"/>
            <a:r>
              <a:rPr lang="en-US" altLang="zh-TW" sz="1400" dirty="0"/>
              <a:t>Windows 11 21H1 Pro Workstation Edition </a:t>
            </a:r>
            <a:br>
              <a:rPr lang="en-US" altLang="zh-TW" sz="1400" dirty="0"/>
            </a:br>
            <a:r>
              <a:rPr lang="en-US" altLang="zh-TW" sz="1400" dirty="0"/>
              <a:t>1000.22000.778.0 Stable Build feature Experience Pack </a:t>
            </a:r>
          </a:p>
          <a:p>
            <a:pPr lvl="1"/>
            <a:endParaRPr lang="en-US" altLang="zh-TW" sz="2000" dirty="0"/>
          </a:p>
          <a:p>
            <a:endParaRPr lang="en-US" altLang="zh-TW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2AF444-16A1-47AD-8B6E-B13B7D364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356" y="2804314"/>
            <a:ext cx="3688561" cy="368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71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A068-3FE0-48D5-A82D-D148E47B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Endnotes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5F45C2-F23E-479B-86AB-4AF0A6C1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6811"/>
          </a:xfrm>
        </p:spPr>
        <p:txBody>
          <a:bodyPr>
            <a:normAutofit/>
          </a:bodyPr>
          <a:lstStyle/>
          <a:p>
            <a:r>
              <a:rPr lang="en-US" altLang="zh-TW" sz="1100" dirty="0"/>
              <a:t>Hardware recommendations are for reference only and requires may be different in action by system usage and foreground/background application usage.</a:t>
            </a:r>
            <a:br>
              <a:rPr lang="en-US" altLang="zh-TW" sz="1100" dirty="0"/>
            </a:br>
            <a:r>
              <a:rPr lang="en-US" altLang="zh-TW" sz="1100" dirty="0"/>
              <a:t>Higher hardware requirement ensure system provides more CPU calculations, RAM space and disk load speed.</a:t>
            </a:r>
            <a:br>
              <a:rPr lang="en-US" altLang="zh-TW" sz="1100" dirty="0"/>
            </a:br>
            <a:r>
              <a:rPr lang="en-US" altLang="zh-TW" sz="1100" dirty="0"/>
              <a:t>Dual-Channel memory provide faster data transfer speed. High RAM volume enables project RAM usage can more larger.</a:t>
            </a:r>
            <a:br>
              <a:rPr lang="en-US" altLang="zh-TW" sz="1100" dirty="0"/>
            </a:br>
            <a:r>
              <a:rPr lang="en-US" altLang="zh-TW" sz="1100" dirty="0"/>
              <a:t>SSDs either SATA or PCIe interface are more faster(Boot loading, Virtual Memory, System Cache) than HDD. SSD load speed may effect by PCIe interface and RAID Volume.</a:t>
            </a:r>
          </a:p>
          <a:p>
            <a:r>
              <a:rPr lang="en-US" altLang="zh-TW" sz="1100" dirty="0"/>
              <a:t>This PowerPoint is only for development and education usage. </a:t>
            </a:r>
            <a:br>
              <a:rPr lang="en-US" altLang="zh-TW" sz="1100" dirty="0"/>
            </a:br>
            <a:r>
              <a:rPr lang="en-US" altLang="zh-TW" sz="1100" dirty="0"/>
              <a:t>Any company, product logos are for informational purposes only and may be trademarks of their respective owners. </a:t>
            </a:r>
          </a:p>
          <a:p>
            <a:r>
              <a:rPr lang="en-US" altLang="zh-TW" sz="1100" dirty="0"/>
              <a:t>This PowerPoint result is tested done by ROG Flow Z13 2022 edition and ROG Zephyrus S15 2020 edition with specified hardware additions in 7/5/2022. </a:t>
            </a:r>
            <a:br>
              <a:rPr lang="en-US" altLang="zh-TW" sz="1100" dirty="0"/>
            </a:br>
            <a:r>
              <a:rPr lang="en-US" altLang="zh-TW" sz="1100" dirty="0"/>
              <a:t>For further specified hardware details refer to Endnotes – Tested Environment.</a:t>
            </a:r>
          </a:p>
          <a:p>
            <a:r>
              <a:rPr lang="en-US" altLang="zh-TW" sz="1100" dirty="0"/>
              <a:t>Visual Studio Code, VSCode, Visual Studio Code logo, Visual Studio, VS2022, VS2019, VS2017, Visual Studio logo, Windows 10, Windows 11 are registered logo, trademarks and products of Microsoft Corporation.</a:t>
            </a:r>
          </a:p>
          <a:p>
            <a:r>
              <a:rPr lang="en-US" altLang="zh-TW" sz="1100" dirty="0"/>
              <a:t>Intel Core 12</a:t>
            </a:r>
            <a:r>
              <a:rPr lang="en-US" altLang="zh-TW" sz="1100" baseline="30000" dirty="0"/>
              <a:t>th</a:t>
            </a:r>
            <a:r>
              <a:rPr lang="en-US" altLang="zh-TW" sz="1100" dirty="0"/>
              <a:t> Gen CPUs contains P-core and E-core with only P-core support Hyper-Threading cause CPU Threads may not be full 2x than CPU cores.</a:t>
            </a:r>
            <a:br>
              <a:rPr lang="en-US" altLang="zh-TW" sz="1100" dirty="0"/>
            </a:br>
            <a:r>
              <a:rPr lang="en-US" altLang="zh-TW" sz="1100" dirty="0"/>
              <a:t>Intel distributed Python is special Conda environment release from Intel oneAPI toolkit.</a:t>
            </a:r>
            <a:br>
              <a:rPr lang="en-US" altLang="zh-TW" sz="1100" dirty="0"/>
            </a:br>
            <a:r>
              <a:rPr lang="en-US" altLang="zh-TW" sz="1100" dirty="0"/>
              <a:t>Intel, Intel oneAPI, Intel Core, Intel Pentium, Intel UHD, Intel Iris</a:t>
            </a:r>
            <a:r>
              <a:rPr lang="zh-TW" altLang="en-US" sz="1100" dirty="0"/>
              <a:t> </a:t>
            </a:r>
            <a:r>
              <a:rPr lang="en-US" altLang="zh-TW" sz="1100" dirty="0"/>
              <a:t>X</a:t>
            </a:r>
            <a:r>
              <a:rPr lang="en-US" altLang="zh-TW" sz="1100" baseline="30000" dirty="0"/>
              <a:t>e</a:t>
            </a:r>
            <a:r>
              <a:rPr lang="zh-TW" altLang="en-US" sz="1100" dirty="0"/>
              <a:t> </a:t>
            </a:r>
            <a:r>
              <a:rPr lang="en-US" altLang="zh-TW" sz="1100" dirty="0"/>
              <a:t>, Intel 660p series SSD and other Intel Products are registered logo and trademarks of Intel Corporation.</a:t>
            </a:r>
          </a:p>
          <a:p>
            <a:r>
              <a:rPr lang="en-US" altLang="zh-TW" sz="1100" dirty="0"/>
              <a:t>AMD Radeon GCN, RDNA series GPU</a:t>
            </a:r>
            <a:r>
              <a:rPr lang="zh-TW" altLang="en-US" sz="1100" dirty="0"/>
              <a:t> </a:t>
            </a:r>
            <a:r>
              <a:rPr lang="en-US" altLang="zh-TW" sz="1100" dirty="0"/>
              <a:t>architecture not support CUDA acceleration.</a:t>
            </a:r>
            <a:br>
              <a:rPr lang="en-US" altLang="zh-TW" sz="1100" dirty="0"/>
            </a:br>
            <a:r>
              <a:rPr lang="en-US" altLang="zh-TW" sz="1100" dirty="0"/>
              <a:t>AMD, AMD Ryzen, AMD Athlon, AMD Radeon Graphics series and other combinations thereof are products and trademarks of Advanced Micro Devices,</a:t>
            </a:r>
            <a:r>
              <a:rPr lang="zh-TW" altLang="en-US" sz="1100" dirty="0"/>
              <a:t> </a:t>
            </a:r>
            <a:r>
              <a:rPr lang="en-US" altLang="zh-TW" sz="1100" dirty="0"/>
              <a:t>Inc.</a:t>
            </a:r>
          </a:p>
          <a:p>
            <a:r>
              <a:rPr lang="en-US" altLang="zh-TW" sz="1100" dirty="0"/>
              <a:t>Deep Learning toolkit Python scripts may requires CUDA toolkit, CUDA runtime, cuDNN libraries and CUDA compatible NVIDIA GPU.</a:t>
            </a:r>
            <a:br>
              <a:rPr lang="en-US" altLang="zh-TW" sz="1100" dirty="0"/>
            </a:br>
            <a:r>
              <a:rPr lang="en-US" altLang="zh-TW" sz="1100" dirty="0"/>
              <a:t>NVIDIA, NVIDIA logo, GeForce, Quadro, Titan, MX, GTX, RTX, CUDA, cuDNN are trademarks and products of NVIDIA Corporation.</a:t>
            </a:r>
          </a:p>
          <a:p>
            <a:r>
              <a:rPr lang="en-US" altLang="zh-TW" sz="1100" dirty="0"/>
              <a:t>Anaconda, Anaconda Distributed Python, Anaconda logo, Conda and Miniconda are registered logo of Anaconda Inc. </a:t>
            </a:r>
          </a:p>
          <a:p>
            <a:r>
              <a:rPr lang="en-US" altLang="zh-TW" sz="1100" dirty="0"/>
              <a:t>Python, Python logo are registered logo of Python Foundation. </a:t>
            </a:r>
          </a:p>
          <a:p>
            <a:r>
              <a:rPr lang="en-US" altLang="zh-TW" sz="1100" dirty="0"/>
              <a:t>Google, Google Colaboratory and Google Drive are combinations thereof are trademarks of Google Inc.</a:t>
            </a:r>
          </a:p>
          <a:p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5938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3F439-ABBC-47F6-99C5-713F7B79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A3B810-3CE3-4DD3-8061-06241817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We recommend medium-high end hardware specs on your PC:</a:t>
            </a:r>
          </a:p>
          <a:p>
            <a:pPr lvl="1"/>
            <a:r>
              <a:rPr lang="en-US" altLang="zh-TW" sz="2200" dirty="0"/>
              <a:t>CPU : Intel Core / AMD Ryzen 6 Core @2GHz or higher (require Hyper-Threading)</a:t>
            </a:r>
          </a:p>
          <a:p>
            <a:pPr lvl="1"/>
            <a:r>
              <a:rPr lang="en-US" altLang="zh-TW" sz="2200" dirty="0"/>
              <a:t>GPU: NVIDIA discrete GPU @4GB GDDR5/GDDR6 (Support NVIDIA CUDA)</a:t>
            </a:r>
          </a:p>
          <a:p>
            <a:pPr lvl="1"/>
            <a:r>
              <a:rPr lang="en-US" altLang="zh-TW" sz="2200" dirty="0"/>
              <a:t>RAM : 12GB DDR4 (recommend 16GB)</a:t>
            </a:r>
          </a:p>
          <a:p>
            <a:pPr lvl="1"/>
            <a:r>
              <a:rPr lang="en-US" altLang="zh-TW" sz="2200" dirty="0"/>
              <a:t>Storage : 512GB SSD</a:t>
            </a:r>
          </a:p>
          <a:p>
            <a:pPr lvl="1"/>
            <a:r>
              <a:rPr lang="en-US" altLang="zh-TW" sz="2200" dirty="0"/>
              <a:t>OS: Windows 10 / Windows 11</a:t>
            </a:r>
          </a:p>
          <a:p>
            <a:pPr lvl="1"/>
            <a:endParaRPr lang="en-US" altLang="zh-TW" sz="2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30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C6662-CB2B-4893-A492-D9BBAFB2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Installation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8A035A6-4F44-4C39-8C52-69BEC3610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921560"/>
              </p:ext>
            </p:extLst>
          </p:nvPr>
        </p:nvGraphicFramePr>
        <p:xfrm>
          <a:off x="952500" y="1690688"/>
          <a:ext cx="104013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908">
                  <a:extLst>
                    <a:ext uri="{9D8B030D-6E8A-4147-A177-3AD203B41FA5}">
                      <a16:colId xmlns:a16="http://schemas.microsoft.com/office/drawing/2014/main" val="2014859693"/>
                    </a:ext>
                  </a:extLst>
                </a:gridCol>
                <a:gridCol w="2128012">
                  <a:extLst>
                    <a:ext uri="{9D8B030D-6E8A-4147-A177-3AD203B41FA5}">
                      <a16:colId xmlns:a16="http://schemas.microsoft.com/office/drawing/2014/main" val="1185805457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195709015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550411645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33630214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750984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023080764"/>
                    </a:ext>
                  </a:extLst>
                </a:gridCol>
              </a:tblGrid>
              <a:tr h="572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PC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CPU</a:t>
                      </a:r>
                      <a:br>
                        <a:rPr lang="en-US" altLang="zh-TW" dirty="0">
                          <a:latin typeface="+mj-lt"/>
                        </a:rPr>
                      </a:br>
                      <a:r>
                        <a:rPr lang="en-US" altLang="zh-TW" dirty="0">
                          <a:latin typeface="+mj-lt"/>
                        </a:rPr>
                        <a:t>(of Cores/Threads)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GPU</a:t>
                      </a:r>
                      <a:br>
                        <a:rPr lang="en-US" altLang="zh-TW" dirty="0">
                          <a:latin typeface="+mj-lt"/>
                        </a:rPr>
                      </a:br>
                      <a:r>
                        <a:rPr lang="en-US" altLang="zh-TW" dirty="0">
                          <a:latin typeface="+mj-lt"/>
                        </a:rPr>
                        <a:t>(of GPU/VRAM)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RAM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SSD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OS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Environment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360550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Basic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2 Cores, 4 Threads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iGPU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8GB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128GB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Windows 10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Colaboratory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659819"/>
                  </a:ext>
                </a:extLst>
              </a:tr>
              <a:tr h="5320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Medium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4 Cores, 8 Threads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NVIDIA, 2GB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8GB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128GB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Windows 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Colaboratory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Local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777066"/>
                  </a:ext>
                </a:extLst>
              </a:tr>
              <a:tr h="5320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Performance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6 Cores, 12 Threads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NVIDIA, 4GB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12GB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256GB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Windows 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Colaboratory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Local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211028"/>
                  </a:ext>
                </a:extLst>
              </a:tr>
            </a:tbl>
          </a:graphicData>
        </a:graphic>
      </p:graphicFrame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119120E-17A9-454C-AFAC-C88F43B293F0}"/>
              </a:ext>
            </a:extLst>
          </p:cNvPr>
          <p:cNvSpPr txBox="1">
            <a:spLocks/>
          </p:cNvSpPr>
          <p:nvPr/>
        </p:nvSpPr>
        <p:spPr>
          <a:xfrm>
            <a:off x="952500" y="4366260"/>
            <a:ext cx="10113431" cy="2047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400" dirty="0"/>
              <a:t>Note:</a:t>
            </a:r>
          </a:p>
          <a:p>
            <a:r>
              <a:rPr lang="en-US" altLang="zh-TW" sz="1400" dirty="0"/>
              <a:t>SSD either SATA or PCIe interface can provide faster boot loading, virtual memory, system cache loading speed than Hard Drive Disk.</a:t>
            </a:r>
          </a:p>
          <a:p>
            <a:r>
              <a:rPr lang="en-US" altLang="zh-TW" sz="1400" dirty="0"/>
              <a:t>Hyper-Threading technology enable 1 core for 2 Threads. Based on CPU architecture and BIOS/UEFI setup.</a:t>
            </a:r>
            <a:br>
              <a:rPr lang="en-US" altLang="zh-TW" sz="1400" dirty="0"/>
            </a:br>
            <a:r>
              <a:rPr lang="en-US" altLang="zh-TW" sz="1400" dirty="0"/>
              <a:t>For Intel Core 12</a:t>
            </a:r>
            <a:r>
              <a:rPr lang="en-US" altLang="zh-TW" sz="1400" baseline="30000" dirty="0"/>
              <a:t>th</a:t>
            </a:r>
            <a:r>
              <a:rPr lang="en-US" altLang="zh-TW" sz="1400" dirty="0"/>
              <a:t> Gen CPUs contains P-core and E-core with only P-core support Hyper-Threading. Cores/Threads may be different.</a:t>
            </a:r>
          </a:p>
          <a:p>
            <a:r>
              <a:rPr lang="en-US" altLang="zh-TW" sz="1400" dirty="0"/>
              <a:t>iGPU is integrated GPU, such as Intel UHD, Intel Iris Xe, AMD Radeon Graphics in same package to CPU.</a:t>
            </a:r>
          </a:p>
          <a:p>
            <a:r>
              <a:rPr lang="en-US" altLang="zh-TW" sz="1400" dirty="0"/>
              <a:t>Discrete GPU condition requires CUDA GPU acceleration support. CUDA capable may different to your GPU setup.</a:t>
            </a:r>
          </a:p>
          <a:p>
            <a:r>
              <a:rPr lang="en-US" altLang="zh-TW" sz="1400" dirty="0"/>
              <a:t>RAM requires at least 4GB. Additional RAM add-on depends on Motherboard design.</a:t>
            </a:r>
            <a:br>
              <a:rPr lang="en-US" altLang="zh-TW" sz="1400" dirty="0"/>
            </a:br>
            <a:r>
              <a:rPr lang="en-US" altLang="zh-TW" sz="1400" dirty="0"/>
              <a:t>Recommend RAM set up is Dual-Channel Memory for data transfer more faster.</a:t>
            </a:r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623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7CBED-DD45-4772-9C04-80AE07A4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0BA4C-F939-4AA1-A60B-0257A498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list released Python package for selection: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B2440188-D4F6-4E03-80C7-8BD64652A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42212"/>
              </p:ext>
            </p:extLst>
          </p:nvPr>
        </p:nvGraphicFramePr>
        <p:xfrm>
          <a:off x="1837266" y="2997518"/>
          <a:ext cx="8517468" cy="200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367">
                  <a:extLst>
                    <a:ext uri="{9D8B030D-6E8A-4147-A177-3AD203B41FA5}">
                      <a16:colId xmlns:a16="http://schemas.microsoft.com/office/drawing/2014/main" val="3338277225"/>
                    </a:ext>
                  </a:extLst>
                </a:gridCol>
                <a:gridCol w="1900767">
                  <a:extLst>
                    <a:ext uri="{9D8B030D-6E8A-4147-A177-3AD203B41FA5}">
                      <a16:colId xmlns:a16="http://schemas.microsoft.com/office/drawing/2014/main" val="1696408348"/>
                    </a:ext>
                  </a:extLst>
                </a:gridCol>
                <a:gridCol w="1634066">
                  <a:extLst>
                    <a:ext uri="{9D8B030D-6E8A-4147-A177-3AD203B41FA5}">
                      <a16:colId xmlns:a16="http://schemas.microsoft.com/office/drawing/2014/main" val="1726770924"/>
                    </a:ext>
                  </a:extLst>
                </a:gridCol>
                <a:gridCol w="2853268">
                  <a:extLst>
                    <a:ext uri="{9D8B030D-6E8A-4147-A177-3AD203B41FA5}">
                      <a16:colId xmlns:a16="http://schemas.microsoft.com/office/drawing/2014/main" val="591657549"/>
                    </a:ext>
                  </a:extLst>
                </a:gridCol>
              </a:tblGrid>
              <a:tr h="524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Provider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IDE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Environment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Package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1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Python Foundation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F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----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F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Default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F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Python installer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Microsoft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Visual Studio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Visual Studio Installer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83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Intel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----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Conda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Intel oneAPI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Anaconda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Spyder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Conda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Anaconda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038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39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59630-C1ED-4388-AF51-4739011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A001A7-C943-45F4-9D44-86B718D30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20106"/>
            <a:ext cx="3970867" cy="4156857"/>
          </a:xfrm>
        </p:spPr>
        <p:txBody>
          <a:bodyPr/>
          <a:lstStyle/>
          <a:p>
            <a:r>
              <a:rPr lang="en-US" altLang="zh-TW" dirty="0"/>
              <a:t>Go to </a:t>
            </a:r>
            <a:r>
              <a:rPr lang="en-US" altLang="zh-TW" dirty="0">
                <a:hlinkClick r:id="rId2"/>
              </a:rPr>
              <a:t>Python official website</a:t>
            </a:r>
            <a:r>
              <a:rPr lang="en-US" altLang="zh-TW" dirty="0"/>
              <a:t>, click download and find release which is fits your need.</a:t>
            </a:r>
          </a:p>
          <a:p>
            <a:r>
              <a:rPr lang="en-US" altLang="zh-TW" dirty="0"/>
              <a:t>Stable build version recommend 3.7.9, 3.9.5 or 3.9.7.</a:t>
            </a:r>
          </a:p>
          <a:p>
            <a:r>
              <a:rPr lang="en-US" altLang="zh-TW" dirty="0"/>
              <a:t>If you use terminal (command line) to install Python package, you will get the latest version.</a:t>
            </a:r>
          </a:p>
          <a:p>
            <a:pPr lvl="1"/>
            <a:r>
              <a:rPr lang="en-US" altLang="zh-TW" dirty="0"/>
              <a:t>PS&gt; winget install python</a:t>
            </a:r>
            <a:endParaRPr lang="zh-TW" altLang="en-US" dirty="0"/>
          </a:p>
        </p:txBody>
      </p:sp>
      <p:pic>
        <p:nvPicPr>
          <p:cNvPr id="6" name="圖片 5">
            <a:hlinkClick r:id="rId2"/>
            <a:extLst>
              <a:ext uri="{FF2B5EF4-FFF2-40B4-BE49-F238E27FC236}">
                <a16:creationId xmlns:a16="http://schemas.microsoft.com/office/drawing/2014/main" id="{3FA414B7-1248-47B5-B012-3D97E840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796" y="796780"/>
            <a:ext cx="2715004" cy="1028844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D5E3783-BC22-46C1-B0BD-3516845217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960938" y="2020106"/>
            <a:ext cx="6392862" cy="3962376"/>
          </a:xfrm>
        </p:spPr>
      </p:pic>
    </p:spTree>
    <p:extLst>
      <p:ext uri="{BB962C8B-B14F-4D97-AF65-F5344CB8AC3E}">
        <p14:creationId xmlns:p14="http://schemas.microsoft.com/office/powerpoint/2010/main" val="118946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2868C-198C-4A81-B6A1-DA6BFB11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FFD3F-EF07-4335-A492-BF7942B1A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70725"/>
            <a:ext cx="4199468" cy="4306238"/>
          </a:xfrm>
        </p:spPr>
        <p:txBody>
          <a:bodyPr/>
          <a:lstStyle/>
          <a:p>
            <a:r>
              <a:rPr lang="en-US" altLang="zh-TW" dirty="0"/>
              <a:t>Find out your selected version, </a:t>
            </a:r>
            <a:br>
              <a:rPr lang="en-US" altLang="zh-TW" dirty="0"/>
            </a:br>
            <a:r>
              <a:rPr lang="en-US" altLang="zh-TW" dirty="0"/>
              <a:t>click to download.</a:t>
            </a:r>
          </a:p>
          <a:p>
            <a:r>
              <a:rPr lang="en-US" altLang="zh-TW" dirty="0"/>
              <a:t>Python package is a executable installer, it will guide you to finish whole Python installation.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7060D45-910A-4AC4-9E39-D1D3B0949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796" y="796780"/>
            <a:ext cx="2715004" cy="1028844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117E97C-5102-46F2-AF06-11AC26C94B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37138" y="1848175"/>
            <a:ext cx="6316662" cy="4306238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639A0CF-1644-42D2-9D70-AAE14E114B1F}"/>
              </a:ext>
            </a:extLst>
          </p:cNvPr>
          <p:cNvSpPr/>
          <p:nvPr/>
        </p:nvSpPr>
        <p:spPr>
          <a:xfrm>
            <a:off x="5122333" y="5757333"/>
            <a:ext cx="1608667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42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906FF-6A7D-4B66-B63F-3FD4AA7E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0EBE36-4191-48F9-ADB1-6CFEDACEF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92035"/>
            <a:ext cx="4182533" cy="3818518"/>
          </a:xfrm>
        </p:spPr>
        <p:txBody>
          <a:bodyPr>
            <a:normAutofit/>
          </a:bodyPr>
          <a:lstStyle/>
          <a:p>
            <a:r>
              <a:rPr lang="en-US" altLang="zh-TW" dirty="0"/>
              <a:t>Click on “Install Now”.</a:t>
            </a:r>
          </a:p>
          <a:p>
            <a:r>
              <a:rPr lang="en-US" altLang="zh-TW" dirty="0"/>
              <a:t>“Add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PATH” options enable python install path write to your User Variables.</a:t>
            </a:r>
          </a:p>
          <a:p>
            <a:r>
              <a:rPr lang="en-US" altLang="zh-TW" dirty="0"/>
              <a:t>“Install launcher for all users” options will change install location to System(Program Files). Thus, Path option will change to System Variables.</a:t>
            </a:r>
          </a:p>
          <a:p>
            <a:endParaRPr lang="en-US" altLang="zh-TW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54FC37A-CBB0-4D59-A4EE-C2003F8E18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58872" y="2092035"/>
            <a:ext cx="6138862" cy="3818518"/>
          </a:xfrm>
        </p:spPr>
      </p:pic>
    </p:spTree>
    <p:extLst>
      <p:ext uri="{BB962C8B-B14F-4D97-AF65-F5344CB8AC3E}">
        <p14:creationId xmlns:p14="http://schemas.microsoft.com/office/powerpoint/2010/main" val="275642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2546</Words>
  <Application>Microsoft Office PowerPoint</Application>
  <PresentationFormat>寬螢幕</PresentationFormat>
  <Paragraphs>296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微軟正黑體</vt:lpstr>
      <vt:lpstr>Arial</vt:lpstr>
      <vt:lpstr>Calibri</vt:lpstr>
      <vt:lpstr>Calibri Light</vt:lpstr>
      <vt:lpstr>Office 佈景主題</vt:lpstr>
      <vt:lpstr>VSCode Python Installation</vt:lpstr>
      <vt:lpstr>Python Installation</vt:lpstr>
      <vt:lpstr>Python Installation</vt:lpstr>
      <vt:lpstr>Python Installation</vt:lpstr>
      <vt:lpstr>Python Installation</vt:lpstr>
      <vt:lpstr>Python Installation</vt:lpstr>
      <vt:lpstr>Python Installation</vt:lpstr>
      <vt:lpstr>Python Installation</vt:lpstr>
      <vt:lpstr>Python Installation</vt:lpstr>
      <vt:lpstr>VSCode Installation</vt:lpstr>
      <vt:lpstr>VSCode Installation</vt:lpstr>
      <vt:lpstr>Python Installation</vt:lpstr>
      <vt:lpstr>VSCode Introduction</vt:lpstr>
      <vt:lpstr>VSCode Installation</vt:lpstr>
      <vt:lpstr>VSCode Python Extension Installation</vt:lpstr>
      <vt:lpstr>VSCode Introduction</vt:lpstr>
      <vt:lpstr>Python Coding</vt:lpstr>
      <vt:lpstr>Python Debugging</vt:lpstr>
      <vt:lpstr>Python Scripts Installation</vt:lpstr>
      <vt:lpstr>Python Scripts Installation</vt:lpstr>
      <vt:lpstr>Python Scripts Installation</vt:lpstr>
      <vt:lpstr>Introducing Python Jupyter Notebook</vt:lpstr>
      <vt:lpstr>VSCode &lt;3 Jupyter Notebook</vt:lpstr>
      <vt:lpstr>VSCode Jupyter Notebook Installation</vt:lpstr>
      <vt:lpstr>VSCode Jupyter Notebook Installation</vt:lpstr>
      <vt:lpstr>VSCode Jupyter Notebook Coding</vt:lpstr>
      <vt:lpstr>VSCode IPython Console (Interactive Window)</vt:lpstr>
      <vt:lpstr>VSCode IPython Console (Terminal)</vt:lpstr>
      <vt:lpstr>VSCode IPython Console</vt:lpstr>
      <vt:lpstr>VSCode IPython Console</vt:lpstr>
      <vt:lpstr>VSCode Customization</vt:lpstr>
      <vt:lpstr>Appendix – Python Module</vt:lpstr>
      <vt:lpstr>Appendix – Python Packaged Version</vt:lpstr>
      <vt:lpstr>Endnotes – Download Links</vt:lpstr>
      <vt:lpstr>Endnotes – Tested Environment</vt:lpstr>
      <vt:lpstr>Endnotes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VSCODE Python Installation</dc:title>
  <dc:creator>任泰 吳</dc:creator>
  <cp:lastModifiedBy>任泰 吳</cp:lastModifiedBy>
  <cp:revision>93</cp:revision>
  <dcterms:created xsi:type="dcterms:W3CDTF">2022-03-16T03:48:24Z</dcterms:created>
  <dcterms:modified xsi:type="dcterms:W3CDTF">2022-10-09T10:25:14Z</dcterms:modified>
</cp:coreProperties>
</file>