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3A13C-28DE-43BD-822E-69E49633FAA3}" v="41" dt="2024-12-29T15:57:12.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6" d="100"/>
          <a:sy n="76" d="100"/>
        </p:scale>
        <p:origin x="62"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6.svg"/><Relationship Id="rId4" Type="http://schemas.openxmlformats.org/officeDocument/2006/relationships/image" Target="../media/image14.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6.svg"/><Relationship Id="rId4" Type="http://schemas.openxmlformats.org/officeDocument/2006/relationships/image" Target="../media/image14.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A0E6F-AD48-464C-9FD2-F1709366A2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F419860-9507-4A53-A8AA-B49E2C9ADEC6}">
      <dgm:prSet/>
      <dgm:spPr/>
      <dgm:t>
        <a:bodyPr/>
        <a:lstStyle/>
        <a:p>
          <a:pPr>
            <a:lnSpc>
              <a:spcPct val="100000"/>
            </a:lnSpc>
          </a:pPr>
          <a:r>
            <a:rPr lang="en-US"/>
            <a:t>Data Integrity: RDBMS enforces strict rules for data accuracy and relationships.</a:t>
          </a:r>
        </a:p>
      </dgm:t>
    </dgm:pt>
    <dgm:pt modelId="{5BA8DBD3-0E09-4312-8F80-4DADBB7DE43C}" type="parTrans" cxnId="{2415A24F-E5BA-4072-9552-991889FC3B10}">
      <dgm:prSet/>
      <dgm:spPr/>
      <dgm:t>
        <a:bodyPr/>
        <a:lstStyle/>
        <a:p>
          <a:endParaRPr lang="en-US"/>
        </a:p>
      </dgm:t>
    </dgm:pt>
    <dgm:pt modelId="{5B562C3A-0E3B-45FD-96CC-5F1E3E236E40}" type="sibTrans" cxnId="{2415A24F-E5BA-4072-9552-991889FC3B10}">
      <dgm:prSet/>
      <dgm:spPr/>
      <dgm:t>
        <a:bodyPr/>
        <a:lstStyle/>
        <a:p>
          <a:pPr>
            <a:lnSpc>
              <a:spcPct val="100000"/>
            </a:lnSpc>
          </a:pPr>
          <a:endParaRPr lang="en-US"/>
        </a:p>
      </dgm:t>
    </dgm:pt>
    <dgm:pt modelId="{9C98D299-F155-45FD-B15E-5BF5B3D6B1CC}">
      <dgm:prSet/>
      <dgm:spPr/>
      <dgm:t>
        <a:bodyPr/>
        <a:lstStyle/>
        <a:p>
          <a:pPr>
            <a:lnSpc>
              <a:spcPct val="100000"/>
            </a:lnSpc>
          </a:pPr>
          <a:r>
            <a:rPr lang="en-US"/>
            <a:t>Mature Ecosystem: RDMS is widely used with well developed tools and standards.</a:t>
          </a:r>
        </a:p>
      </dgm:t>
    </dgm:pt>
    <dgm:pt modelId="{153AE9B3-6DC7-4AF7-A6D6-C7AAE01C34DC}" type="parTrans" cxnId="{1E5EE1FB-9E50-4576-96C7-71C37DB74765}">
      <dgm:prSet/>
      <dgm:spPr/>
      <dgm:t>
        <a:bodyPr/>
        <a:lstStyle/>
        <a:p>
          <a:endParaRPr lang="en-US"/>
        </a:p>
      </dgm:t>
    </dgm:pt>
    <dgm:pt modelId="{6E20A33E-94FF-46B8-97AB-E22370AFDBA4}" type="sibTrans" cxnId="{1E5EE1FB-9E50-4576-96C7-71C37DB74765}">
      <dgm:prSet/>
      <dgm:spPr/>
      <dgm:t>
        <a:bodyPr/>
        <a:lstStyle/>
        <a:p>
          <a:pPr>
            <a:lnSpc>
              <a:spcPct val="100000"/>
            </a:lnSpc>
          </a:pPr>
          <a:endParaRPr lang="en-US"/>
        </a:p>
      </dgm:t>
    </dgm:pt>
    <dgm:pt modelId="{A31E2985-32E1-4EF1-BC64-93785DD7AA7F}">
      <dgm:prSet/>
      <dgm:spPr/>
      <dgm:t>
        <a:bodyPr/>
        <a:lstStyle/>
        <a:p>
          <a:pPr>
            <a:lnSpc>
              <a:spcPct val="100000"/>
            </a:lnSpc>
          </a:pPr>
          <a:r>
            <a:rPr lang="en-US"/>
            <a:t>Standardized Querying: SQL is universally known and consistent.</a:t>
          </a:r>
        </a:p>
      </dgm:t>
    </dgm:pt>
    <dgm:pt modelId="{8045A9C1-08BA-4C0C-913A-E48868D7853C}" type="parTrans" cxnId="{086F0E62-C69B-4A0D-B4C9-662E08C8C48B}">
      <dgm:prSet/>
      <dgm:spPr/>
      <dgm:t>
        <a:bodyPr/>
        <a:lstStyle/>
        <a:p>
          <a:endParaRPr lang="en-US"/>
        </a:p>
      </dgm:t>
    </dgm:pt>
    <dgm:pt modelId="{336FD773-9EFA-4985-9AFF-1866BD90568E}" type="sibTrans" cxnId="{086F0E62-C69B-4A0D-B4C9-662E08C8C48B}">
      <dgm:prSet/>
      <dgm:spPr/>
      <dgm:t>
        <a:bodyPr/>
        <a:lstStyle/>
        <a:p>
          <a:pPr>
            <a:lnSpc>
              <a:spcPct val="100000"/>
            </a:lnSpc>
          </a:pPr>
          <a:endParaRPr lang="en-US"/>
        </a:p>
      </dgm:t>
    </dgm:pt>
    <dgm:pt modelId="{D16FF11A-FD0B-44A3-913E-3E458572CCDA}">
      <dgm:prSet/>
      <dgm:spPr/>
      <dgm:t>
        <a:bodyPr/>
        <a:lstStyle/>
        <a:p>
          <a:pPr>
            <a:lnSpc>
              <a:spcPct val="100000"/>
            </a:lnSpc>
          </a:pPr>
          <a:r>
            <a:rPr lang="en-US"/>
            <a:t>Transaction Support: it is reliable for applications requiring consistency and durability.</a:t>
          </a:r>
        </a:p>
      </dgm:t>
    </dgm:pt>
    <dgm:pt modelId="{E799F2FA-F181-4826-A814-527837CD7096}" type="parTrans" cxnId="{678F1D67-10AB-4063-8885-D10A2AF141F7}">
      <dgm:prSet/>
      <dgm:spPr/>
      <dgm:t>
        <a:bodyPr/>
        <a:lstStyle/>
        <a:p>
          <a:endParaRPr lang="en-US"/>
        </a:p>
      </dgm:t>
    </dgm:pt>
    <dgm:pt modelId="{AD7756CF-8F77-4087-9221-A46EF1E5C28E}" type="sibTrans" cxnId="{678F1D67-10AB-4063-8885-D10A2AF141F7}">
      <dgm:prSet/>
      <dgm:spPr/>
      <dgm:t>
        <a:bodyPr/>
        <a:lstStyle/>
        <a:p>
          <a:endParaRPr lang="en-US"/>
        </a:p>
      </dgm:t>
    </dgm:pt>
    <dgm:pt modelId="{4BBBACA9-6FBC-4463-B7F8-FBAE2643F418}" type="pres">
      <dgm:prSet presAssocID="{A6CA0E6F-AD48-464C-9FD2-F1709366A2F5}" presName="root" presStyleCnt="0">
        <dgm:presLayoutVars>
          <dgm:dir/>
          <dgm:resizeHandles val="exact"/>
        </dgm:presLayoutVars>
      </dgm:prSet>
      <dgm:spPr/>
    </dgm:pt>
    <dgm:pt modelId="{0A5946CD-2B97-40CE-A711-E3BAD51C7DA7}" type="pres">
      <dgm:prSet presAssocID="{A6CA0E6F-AD48-464C-9FD2-F1709366A2F5}" presName="container" presStyleCnt="0">
        <dgm:presLayoutVars>
          <dgm:dir/>
          <dgm:resizeHandles val="exact"/>
        </dgm:presLayoutVars>
      </dgm:prSet>
      <dgm:spPr/>
    </dgm:pt>
    <dgm:pt modelId="{F9F08334-9CF6-4609-BF70-4AEE83BBF692}" type="pres">
      <dgm:prSet presAssocID="{EF419860-9507-4A53-A8AA-B49E2C9ADEC6}" presName="compNode" presStyleCnt="0"/>
      <dgm:spPr/>
    </dgm:pt>
    <dgm:pt modelId="{9916321B-02F9-4CF7-AFD7-0C267BFBB442}" type="pres">
      <dgm:prSet presAssocID="{EF419860-9507-4A53-A8AA-B49E2C9ADEC6}" presName="iconBgRect" presStyleLbl="bgShp" presStyleIdx="0" presStyleCnt="4"/>
      <dgm:spPr/>
    </dgm:pt>
    <dgm:pt modelId="{E31DADC7-71F1-4EC7-9490-095A95674835}" type="pres">
      <dgm:prSet presAssocID="{EF419860-9507-4A53-A8AA-B49E2C9ADE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boarding"/>
        </a:ext>
      </dgm:extLst>
    </dgm:pt>
    <dgm:pt modelId="{FD1E0790-9B4A-438E-BA99-A3A163243243}" type="pres">
      <dgm:prSet presAssocID="{EF419860-9507-4A53-A8AA-B49E2C9ADEC6}" presName="spaceRect" presStyleCnt="0"/>
      <dgm:spPr/>
    </dgm:pt>
    <dgm:pt modelId="{DA1CED2B-473A-4DF1-94A8-EEDD3297FDCD}" type="pres">
      <dgm:prSet presAssocID="{EF419860-9507-4A53-A8AA-B49E2C9ADEC6}" presName="textRect" presStyleLbl="revTx" presStyleIdx="0" presStyleCnt="4">
        <dgm:presLayoutVars>
          <dgm:chMax val="1"/>
          <dgm:chPref val="1"/>
        </dgm:presLayoutVars>
      </dgm:prSet>
      <dgm:spPr/>
    </dgm:pt>
    <dgm:pt modelId="{67692E53-75C6-4A86-B471-32040F31BA44}" type="pres">
      <dgm:prSet presAssocID="{5B562C3A-0E3B-45FD-96CC-5F1E3E236E40}" presName="sibTrans" presStyleLbl="sibTrans2D1" presStyleIdx="0" presStyleCnt="0"/>
      <dgm:spPr/>
    </dgm:pt>
    <dgm:pt modelId="{FD83F372-1349-4F2E-8E89-3183C4B89B0B}" type="pres">
      <dgm:prSet presAssocID="{9C98D299-F155-45FD-B15E-5BF5B3D6B1CC}" presName="compNode" presStyleCnt="0"/>
      <dgm:spPr/>
    </dgm:pt>
    <dgm:pt modelId="{538493EF-DF3C-4472-9353-904FAF706DB5}" type="pres">
      <dgm:prSet presAssocID="{9C98D299-F155-45FD-B15E-5BF5B3D6B1CC}" presName="iconBgRect" presStyleLbl="bgShp" presStyleIdx="1" presStyleCnt="4"/>
      <dgm:spPr/>
    </dgm:pt>
    <dgm:pt modelId="{4A9D1EA8-E926-4DD5-9294-0D19D436F47F}" type="pres">
      <dgm:prSet presAssocID="{9C98D299-F155-45FD-B15E-5BF5B3D6B1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E99788B1-7443-4288-BAA3-5FA3E1B6BC96}" type="pres">
      <dgm:prSet presAssocID="{9C98D299-F155-45FD-B15E-5BF5B3D6B1CC}" presName="spaceRect" presStyleCnt="0"/>
      <dgm:spPr/>
    </dgm:pt>
    <dgm:pt modelId="{B4A09EC6-CEE0-4D46-8341-7A63E6CEDF9D}" type="pres">
      <dgm:prSet presAssocID="{9C98D299-F155-45FD-B15E-5BF5B3D6B1CC}" presName="textRect" presStyleLbl="revTx" presStyleIdx="1" presStyleCnt="4">
        <dgm:presLayoutVars>
          <dgm:chMax val="1"/>
          <dgm:chPref val="1"/>
        </dgm:presLayoutVars>
      </dgm:prSet>
      <dgm:spPr/>
    </dgm:pt>
    <dgm:pt modelId="{56BC2E7A-EE85-4976-9EEA-B9862084A25A}" type="pres">
      <dgm:prSet presAssocID="{6E20A33E-94FF-46B8-97AB-E22370AFDBA4}" presName="sibTrans" presStyleLbl="sibTrans2D1" presStyleIdx="0" presStyleCnt="0"/>
      <dgm:spPr/>
    </dgm:pt>
    <dgm:pt modelId="{CB913F7A-DFE8-4832-BEFE-9C6384FE810B}" type="pres">
      <dgm:prSet presAssocID="{A31E2985-32E1-4EF1-BC64-93785DD7AA7F}" presName="compNode" presStyleCnt="0"/>
      <dgm:spPr/>
    </dgm:pt>
    <dgm:pt modelId="{FA6B2279-8361-4ED3-9382-35C7250BC396}" type="pres">
      <dgm:prSet presAssocID="{A31E2985-32E1-4EF1-BC64-93785DD7AA7F}" presName="iconBgRect" presStyleLbl="bgShp" presStyleIdx="2" presStyleCnt="4"/>
      <dgm:spPr/>
    </dgm:pt>
    <dgm:pt modelId="{B02F6978-22EB-4C50-8F98-2B742A873506}" type="pres">
      <dgm:prSet presAssocID="{A31E2985-32E1-4EF1-BC64-93785DD7AA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5BD83752-2E37-4913-AA01-F1FD0A9B1239}" type="pres">
      <dgm:prSet presAssocID="{A31E2985-32E1-4EF1-BC64-93785DD7AA7F}" presName="spaceRect" presStyleCnt="0"/>
      <dgm:spPr/>
    </dgm:pt>
    <dgm:pt modelId="{E347BE41-B780-429B-BC40-B3A88413AC20}" type="pres">
      <dgm:prSet presAssocID="{A31E2985-32E1-4EF1-BC64-93785DD7AA7F}" presName="textRect" presStyleLbl="revTx" presStyleIdx="2" presStyleCnt="4">
        <dgm:presLayoutVars>
          <dgm:chMax val="1"/>
          <dgm:chPref val="1"/>
        </dgm:presLayoutVars>
      </dgm:prSet>
      <dgm:spPr/>
    </dgm:pt>
    <dgm:pt modelId="{18C25BB5-A3CA-4115-8385-FCFF91010DBD}" type="pres">
      <dgm:prSet presAssocID="{336FD773-9EFA-4985-9AFF-1866BD90568E}" presName="sibTrans" presStyleLbl="sibTrans2D1" presStyleIdx="0" presStyleCnt="0"/>
      <dgm:spPr/>
    </dgm:pt>
    <dgm:pt modelId="{FBCAB5A3-C061-4DBD-9F2F-E216763CF18B}" type="pres">
      <dgm:prSet presAssocID="{D16FF11A-FD0B-44A3-913E-3E458572CCDA}" presName="compNode" presStyleCnt="0"/>
      <dgm:spPr/>
    </dgm:pt>
    <dgm:pt modelId="{B3861841-36FF-4F39-BD09-B1B6C7509994}" type="pres">
      <dgm:prSet presAssocID="{D16FF11A-FD0B-44A3-913E-3E458572CCDA}" presName="iconBgRect" presStyleLbl="bgShp" presStyleIdx="3" presStyleCnt="4"/>
      <dgm:spPr/>
    </dgm:pt>
    <dgm:pt modelId="{7F01D116-1077-4F02-8A76-9A0CC87C8C1B}" type="pres">
      <dgm:prSet presAssocID="{D16FF11A-FD0B-44A3-913E-3E458572CC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B"/>
        </a:ext>
      </dgm:extLst>
    </dgm:pt>
    <dgm:pt modelId="{1ABF1233-9D04-48CB-AD8B-1629136A588B}" type="pres">
      <dgm:prSet presAssocID="{D16FF11A-FD0B-44A3-913E-3E458572CCDA}" presName="spaceRect" presStyleCnt="0"/>
      <dgm:spPr/>
    </dgm:pt>
    <dgm:pt modelId="{EDD45D71-FEAA-437C-82CD-CC25CCB0E542}" type="pres">
      <dgm:prSet presAssocID="{D16FF11A-FD0B-44A3-913E-3E458572CCDA}" presName="textRect" presStyleLbl="revTx" presStyleIdx="3" presStyleCnt="4">
        <dgm:presLayoutVars>
          <dgm:chMax val="1"/>
          <dgm:chPref val="1"/>
        </dgm:presLayoutVars>
      </dgm:prSet>
      <dgm:spPr/>
    </dgm:pt>
  </dgm:ptLst>
  <dgm:cxnLst>
    <dgm:cxn modelId="{B262D211-E96F-403E-AA70-C58D4FBBC57F}" type="presOf" srcId="{A6CA0E6F-AD48-464C-9FD2-F1709366A2F5}" destId="{4BBBACA9-6FBC-4463-B7F8-FBAE2643F418}" srcOrd="0" destOrd="0" presId="urn:microsoft.com/office/officeart/2018/2/layout/IconCircleList"/>
    <dgm:cxn modelId="{086F0E62-C69B-4A0D-B4C9-662E08C8C48B}" srcId="{A6CA0E6F-AD48-464C-9FD2-F1709366A2F5}" destId="{A31E2985-32E1-4EF1-BC64-93785DD7AA7F}" srcOrd="2" destOrd="0" parTransId="{8045A9C1-08BA-4C0C-913A-E48868D7853C}" sibTransId="{336FD773-9EFA-4985-9AFF-1866BD90568E}"/>
    <dgm:cxn modelId="{678F1D67-10AB-4063-8885-D10A2AF141F7}" srcId="{A6CA0E6F-AD48-464C-9FD2-F1709366A2F5}" destId="{D16FF11A-FD0B-44A3-913E-3E458572CCDA}" srcOrd="3" destOrd="0" parTransId="{E799F2FA-F181-4826-A814-527837CD7096}" sibTransId="{AD7756CF-8F77-4087-9221-A46EF1E5C28E}"/>
    <dgm:cxn modelId="{32914D6C-1776-4E53-81C0-0D827D389211}" type="presOf" srcId="{336FD773-9EFA-4985-9AFF-1866BD90568E}" destId="{18C25BB5-A3CA-4115-8385-FCFF91010DBD}" srcOrd="0" destOrd="0" presId="urn:microsoft.com/office/officeart/2018/2/layout/IconCircleList"/>
    <dgm:cxn modelId="{2415A24F-E5BA-4072-9552-991889FC3B10}" srcId="{A6CA0E6F-AD48-464C-9FD2-F1709366A2F5}" destId="{EF419860-9507-4A53-A8AA-B49E2C9ADEC6}" srcOrd="0" destOrd="0" parTransId="{5BA8DBD3-0E09-4312-8F80-4DADBB7DE43C}" sibTransId="{5B562C3A-0E3B-45FD-96CC-5F1E3E236E40}"/>
    <dgm:cxn modelId="{EF42A686-18F0-45A1-B171-C21B435D7D36}" type="presOf" srcId="{5B562C3A-0E3B-45FD-96CC-5F1E3E236E40}" destId="{67692E53-75C6-4A86-B471-32040F31BA44}" srcOrd="0" destOrd="0" presId="urn:microsoft.com/office/officeart/2018/2/layout/IconCircleList"/>
    <dgm:cxn modelId="{57F4A28C-B6AA-4633-AFEF-AE06B2DCFC66}" type="presOf" srcId="{D16FF11A-FD0B-44A3-913E-3E458572CCDA}" destId="{EDD45D71-FEAA-437C-82CD-CC25CCB0E542}" srcOrd="0" destOrd="0" presId="urn:microsoft.com/office/officeart/2018/2/layout/IconCircleList"/>
    <dgm:cxn modelId="{3A9A3D99-CB7D-4722-96CE-D689FC58D9C6}" type="presOf" srcId="{9C98D299-F155-45FD-B15E-5BF5B3D6B1CC}" destId="{B4A09EC6-CEE0-4D46-8341-7A63E6CEDF9D}" srcOrd="0" destOrd="0" presId="urn:microsoft.com/office/officeart/2018/2/layout/IconCircleList"/>
    <dgm:cxn modelId="{7543C4D1-BDB3-4962-890E-15DD4E3F5A88}" type="presOf" srcId="{A31E2985-32E1-4EF1-BC64-93785DD7AA7F}" destId="{E347BE41-B780-429B-BC40-B3A88413AC20}" srcOrd="0" destOrd="0" presId="urn:microsoft.com/office/officeart/2018/2/layout/IconCircleList"/>
    <dgm:cxn modelId="{EA3FE5D8-FBA4-4106-B931-1F79561CD99D}" type="presOf" srcId="{EF419860-9507-4A53-A8AA-B49E2C9ADEC6}" destId="{DA1CED2B-473A-4DF1-94A8-EEDD3297FDCD}" srcOrd="0" destOrd="0" presId="urn:microsoft.com/office/officeart/2018/2/layout/IconCircleList"/>
    <dgm:cxn modelId="{41810BE6-DF8A-4A8C-ADEE-1B3DCAE8B6E5}" type="presOf" srcId="{6E20A33E-94FF-46B8-97AB-E22370AFDBA4}" destId="{56BC2E7A-EE85-4976-9EEA-B9862084A25A}" srcOrd="0" destOrd="0" presId="urn:microsoft.com/office/officeart/2018/2/layout/IconCircleList"/>
    <dgm:cxn modelId="{1E5EE1FB-9E50-4576-96C7-71C37DB74765}" srcId="{A6CA0E6F-AD48-464C-9FD2-F1709366A2F5}" destId="{9C98D299-F155-45FD-B15E-5BF5B3D6B1CC}" srcOrd="1" destOrd="0" parTransId="{153AE9B3-6DC7-4AF7-A6D6-C7AAE01C34DC}" sibTransId="{6E20A33E-94FF-46B8-97AB-E22370AFDBA4}"/>
    <dgm:cxn modelId="{720D35EF-0302-4419-9D3C-F3EC389A694D}" type="presParOf" srcId="{4BBBACA9-6FBC-4463-B7F8-FBAE2643F418}" destId="{0A5946CD-2B97-40CE-A711-E3BAD51C7DA7}" srcOrd="0" destOrd="0" presId="urn:microsoft.com/office/officeart/2018/2/layout/IconCircleList"/>
    <dgm:cxn modelId="{98FC63BB-3872-4590-94B2-9506E43BD021}" type="presParOf" srcId="{0A5946CD-2B97-40CE-A711-E3BAD51C7DA7}" destId="{F9F08334-9CF6-4609-BF70-4AEE83BBF692}" srcOrd="0" destOrd="0" presId="urn:microsoft.com/office/officeart/2018/2/layout/IconCircleList"/>
    <dgm:cxn modelId="{0B66D1F8-EE0D-4F5F-A0A5-97CB37079A37}" type="presParOf" srcId="{F9F08334-9CF6-4609-BF70-4AEE83BBF692}" destId="{9916321B-02F9-4CF7-AFD7-0C267BFBB442}" srcOrd="0" destOrd="0" presId="urn:microsoft.com/office/officeart/2018/2/layout/IconCircleList"/>
    <dgm:cxn modelId="{B257E899-D845-4196-9A24-D9F181A950D5}" type="presParOf" srcId="{F9F08334-9CF6-4609-BF70-4AEE83BBF692}" destId="{E31DADC7-71F1-4EC7-9490-095A95674835}" srcOrd="1" destOrd="0" presId="urn:microsoft.com/office/officeart/2018/2/layout/IconCircleList"/>
    <dgm:cxn modelId="{DEF60BC9-786F-440D-84D8-F9F49AAF2914}" type="presParOf" srcId="{F9F08334-9CF6-4609-BF70-4AEE83BBF692}" destId="{FD1E0790-9B4A-438E-BA99-A3A163243243}" srcOrd="2" destOrd="0" presId="urn:microsoft.com/office/officeart/2018/2/layout/IconCircleList"/>
    <dgm:cxn modelId="{B82B9290-F6BB-4534-8E83-B268529ACF9B}" type="presParOf" srcId="{F9F08334-9CF6-4609-BF70-4AEE83BBF692}" destId="{DA1CED2B-473A-4DF1-94A8-EEDD3297FDCD}" srcOrd="3" destOrd="0" presId="urn:microsoft.com/office/officeart/2018/2/layout/IconCircleList"/>
    <dgm:cxn modelId="{0C039C58-B3D8-41A7-91CD-7426C742DCB5}" type="presParOf" srcId="{0A5946CD-2B97-40CE-A711-E3BAD51C7DA7}" destId="{67692E53-75C6-4A86-B471-32040F31BA44}" srcOrd="1" destOrd="0" presId="urn:microsoft.com/office/officeart/2018/2/layout/IconCircleList"/>
    <dgm:cxn modelId="{963DBE7B-163F-433D-8179-7F7E5172D132}" type="presParOf" srcId="{0A5946CD-2B97-40CE-A711-E3BAD51C7DA7}" destId="{FD83F372-1349-4F2E-8E89-3183C4B89B0B}" srcOrd="2" destOrd="0" presId="urn:microsoft.com/office/officeart/2018/2/layout/IconCircleList"/>
    <dgm:cxn modelId="{5D75425B-B9C2-44B4-8C9E-E9EF001D0893}" type="presParOf" srcId="{FD83F372-1349-4F2E-8E89-3183C4B89B0B}" destId="{538493EF-DF3C-4472-9353-904FAF706DB5}" srcOrd="0" destOrd="0" presId="urn:microsoft.com/office/officeart/2018/2/layout/IconCircleList"/>
    <dgm:cxn modelId="{71B98603-E0DD-40F0-8648-8B3EC86E731E}" type="presParOf" srcId="{FD83F372-1349-4F2E-8E89-3183C4B89B0B}" destId="{4A9D1EA8-E926-4DD5-9294-0D19D436F47F}" srcOrd="1" destOrd="0" presId="urn:microsoft.com/office/officeart/2018/2/layout/IconCircleList"/>
    <dgm:cxn modelId="{124BBCF5-C6D9-4759-8C71-FA9217CCBEDB}" type="presParOf" srcId="{FD83F372-1349-4F2E-8E89-3183C4B89B0B}" destId="{E99788B1-7443-4288-BAA3-5FA3E1B6BC96}" srcOrd="2" destOrd="0" presId="urn:microsoft.com/office/officeart/2018/2/layout/IconCircleList"/>
    <dgm:cxn modelId="{E55C8F3C-CEF0-4F4C-B74C-9A2E503976D4}" type="presParOf" srcId="{FD83F372-1349-4F2E-8E89-3183C4B89B0B}" destId="{B4A09EC6-CEE0-4D46-8341-7A63E6CEDF9D}" srcOrd="3" destOrd="0" presId="urn:microsoft.com/office/officeart/2018/2/layout/IconCircleList"/>
    <dgm:cxn modelId="{03201F0A-2A03-4D22-BCDB-24790E7BD06C}" type="presParOf" srcId="{0A5946CD-2B97-40CE-A711-E3BAD51C7DA7}" destId="{56BC2E7A-EE85-4976-9EEA-B9862084A25A}" srcOrd="3" destOrd="0" presId="urn:microsoft.com/office/officeart/2018/2/layout/IconCircleList"/>
    <dgm:cxn modelId="{E1238C52-BFF1-44FA-BE97-382664682A86}" type="presParOf" srcId="{0A5946CD-2B97-40CE-A711-E3BAD51C7DA7}" destId="{CB913F7A-DFE8-4832-BEFE-9C6384FE810B}" srcOrd="4" destOrd="0" presId="urn:microsoft.com/office/officeart/2018/2/layout/IconCircleList"/>
    <dgm:cxn modelId="{9576C172-99CA-44C1-B159-1FE60CAB072B}" type="presParOf" srcId="{CB913F7A-DFE8-4832-BEFE-9C6384FE810B}" destId="{FA6B2279-8361-4ED3-9382-35C7250BC396}" srcOrd="0" destOrd="0" presId="urn:microsoft.com/office/officeart/2018/2/layout/IconCircleList"/>
    <dgm:cxn modelId="{0C3EEAEA-923B-4542-9991-02EA5CD5CF2F}" type="presParOf" srcId="{CB913F7A-DFE8-4832-BEFE-9C6384FE810B}" destId="{B02F6978-22EB-4C50-8F98-2B742A873506}" srcOrd="1" destOrd="0" presId="urn:microsoft.com/office/officeart/2018/2/layout/IconCircleList"/>
    <dgm:cxn modelId="{B63B2A6D-80FB-43A5-899B-7034890A8F9F}" type="presParOf" srcId="{CB913F7A-DFE8-4832-BEFE-9C6384FE810B}" destId="{5BD83752-2E37-4913-AA01-F1FD0A9B1239}" srcOrd="2" destOrd="0" presId="urn:microsoft.com/office/officeart/2018/2/layout/IconCircleList"/>
    <dgm:cxn modelId="{BE79BE5E-A09B-407F-9690-E44F361161AC}" type="presParOf" srcId="{CB913F7A-DFE8-4832-BEFE-9C6384FE810B}" destId="{E347BE41-B780-429B-BC40-B3A88413AC20}" srcOrd="3" destOrd="0" presId="urn:microsoft.com/office/officeart/2018/2/layout/IconCircleList"/>
    <dgm:cxn modelId="{EC052C27-2316-4C3F-A3B8-C057906297F6}" type="presParOf" srcId="{0A5946CD-2B97-40CE-A711-E3BAD51C7DA7}" destId="{18C25BB5-A3CA-4115-8385-FCFF91010DBD}" srcOrd="5" destOrd="0" presId="urn:microsoft.com/office/officeart/2018/2/layout/IconCircleList"/>
    <dgm:cxn modelId="{7F966A0F-12B6-4756-B472-A08C9ED163B4}" type="presParOf" srcId="{0A5946CD-2B97-40CE-A711-E3BAD51C7DA7}" destId="{FBCAB5A3-C061-4DBD-9F2F-E216763CF18B}" srcOrd="6" destOrd="0" presId="urn:microsoft.com/office/officeart/2018/2/layout/IconCircleList"/>
    <dgm:cxn modelId="{9B0D98F8-3485-4972-8028-E56AE48C11A6}" type="presParOf" srcId="{FBCAB5A3-C061-4DBD-9F2F-E216763CF18B}" destId="{B3861841-36FF-4F39-BD09-B1B6C7509994}" srcOrd="0" destOrd="0" presId="urn:microsoft.com/office/officeart/2018/2/layout/IconCircleList"/>
    <dgm:cxn modelId="{7331C5FD-E7FC-4532-ACC2-3F88312C6F22}" type="presParOf" srcId="{FBCAB5A3-C061-4DBD-9F2F-E216763CF18B}" destId="{7F01D116-1077-4F02-8A76-9A0CC87C8C1B}" srcOrd="1" destOrd="0" presId="urn:microsoft.com/office/officeart/2018/2/layout/IconCircleList"/>
    <dgm:cxn modelId="{04BA714A-919A-45FF-AFA9-E6067128BE92}" type="presParOf" srcId="{FBCAB5A3-C061-4DBD-9F2F-E216763CF18B}" destId="{1ABF1233-9D04-48CB-AD8B-1629136A588B}" srcOrd="2" destOrd="0" presId="urn:microsoft.com/office/officeart/2018/2/layout/IconCircleList"/>
    <dgm:cxn modelId="{6A76D91E-5F35-4A91-8D1C-A88972A7F0A1}" type="presParOf" srcId="{FBCAB5A3-C061-4DBD-9F2F-E216763CF18B}" destId="{EDD45D71-FEAA-437C-82CD-CC25CCB0E54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D7F88B-55C1-4752-B98E-A5A375B4D83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70B0FD5-0B97-4AD4-B65D-D08FCB4D7C0F}">
      <dgm:prSet/>
      <dgm:spPr/>
      <dgm:t>
        <a:bodyPr/>
        <a:lstStyle/>
        <a:p>
          <a:pPr>
            <a:lnSpc>
              <a:spcPct val="100000"/>
            </a:lnSpc>
          </a:pPr>
          <a:r>
            <a:rPr lang="en-US"/>
            <a:t>Scalability: it is designed for horizontal scaling and ideal for large datasets.</a:t>
          </a:r>
        </a:p>
      </dgm:t>
    </dgm:pt>
    <dgm:pt modelId="{AB99962F-04D1-474F-989A-E2F8F1B38D55}" type="parTrans" cxnId="{388114C1-BFB2-4CA1-B341-D0889E97359F}">
      <dgm:prSet/>
      <dgm:spPr/>
      <dgm:t>
        <a:bodyPr/>
        <a:lstStyle/>
        <a:p>
          <a:endParaRPr lang="en-US"/>
        </a:p>
      </dgm:t>
    </dgm:pt>
    <dgm:pt modelId="{17647674-92E0-41FD-95F2-74B33D554F19}" type="sibTrans" cxnId="{388114C1-BFB2-4CA1-B341-D0889E97359F}">
      <dgm:prSet/>
      <dgm:spPr/>
      <dgm:t>
        <a:bodyPr/>
        <a:lstStyle/>
        <a:p>
          <a:pPr>
            <a:lnSpc>
              <a:spcPct val="100000"/>
            </a:lnSpc>
          </a:pPr>
          <a:endParaRPr lang="en-US"/>
        </a:p>
      </dgm:t>
    </dgm:pt>
    <dgm:pt modelId="{F3BFD060-ADB8-4E91-97E6-17C6518F82D1}">
      <dgm:prSet/>
      <dgm:spPr/>
      <dgm:t>
        <a:bodyPr/>
        <a:lstStyle/>
        <a:p>
          <a:pPr>
            <a:lnSpc>
              <a:spcPct val="100000"/>
            </a:lnSpc>
          </a:pPr>
          <a:r>
            <a:rPr lang="en-US"/>
            <a:t>Flexibility: It supports dynamic schemas and multiple data formats.</a:t>
          </a:r>
        </a:p>
      </dgm:t>
    </dgm:pt>
    <dgm:pt modelId="{818E2E6F-2943-40AD-A265-17394DAAC2E4}" type="parTrans" cxnId="{631BE113-8918-4A91-862A-C9A7228DD46E}">
      <dgm:prSet/>
      <dgm:spPr/>
      <dgm:t>
        <a:bodyPr/>
        <a:lstStyle/>
        <a:p>
          <a:endParaRPr lang="en-US"/>
        </a:p>
      </dgm:t>
    </dgm:pt>
    <dgm:pt modelId="{E9DA9F06-E90E-4CF3-B72B-2C41D6D29495}" type="sibTrans" cxnId="{631BE113-8918-4A91-862A-C9A7228DD46E}">
      <dgm:prSet/>
      <dgm:spPr/>
      <dgm:t>
        <a:bodyPr/>
        <a:lstStyle/>
        <a:p>
          <a:pPr>
            <a:lnSpc>
              <a:spcPct val="100000"/>
            </a:lnSpc>
          </a:pPr>
          <a:endParaRPr lang="en-US"/>
        </a:p>
      </dgm:t>
    </dgm:pt>
    <dgm:pt modelId="{1748E36F-5EE9-41A7-BAE5-43D57A1B9ED8}">
      <dgm:prSet/>
      <dgm:spPr/>
      <dgm:t>
        <a:bodyPr/>
        <a:lstStyle/>
        <a:p>
          <a:pPr>
            <a:lnSpc>
              <a:spcPct val="100000"/>
            </a:lnSpc>
          </a:pPr>
          <a:r>
            <a:rPr lang="en-US"/>
            <a:t>Performance: Optimized for fast reading/writing operations in distributed systems.</a:t>
          </a:r>
        </a:p>
      </dgm:t>
    </dgm:pt>
    <dgm:pt modelId="{1CF01831-D94F-4B21-B3A6-A30914FD9DC7}" type="parTrans" cxnId="{1F3BD474-E31A-4DC1-AB49-D32C2C068FD0}">
      <dgm:prSet/>
      <dgm:spPr/>
      <dgm:t>
        <a:bodyPr/>
        <a:lstStyle/>
        <a:p>
          <a:endParaRPr lang="en-US"/>
        </a:p>
      </dgm:t>
    </dgm:pt>
    <dgm:pt modelId="{A7785FCD-C22D-446A-A217-6095B26739E8}" type="sibTrans" cxnId="{1F3BD474-E31A-4DC1-AB49-D32C2C068FD0}">
      <dgm:prSet/>
      <dgm:spPr/>
      <dgm:t>
        <a:bodyPr/>
        <a:lstStyle/>
        <a:p>
          <a:pPr>
            <a:lnSpc>
              <a:spcPct val="100000"/>
            </a:lnSpc>
          </a:pPr>
          <a:endParaRPr lang="en-US"/>
        </a:p>
      </dgm:t>
    </dgm:pt>
    <dgm:pt modelId="{57F0A109-F06E-4AE0-8267-2CA1DA95D091}">
      <dgm:prSet/>
      <dgm:spPr/>
      <dgm:t>
        <a:bodyPr/>
        <a:lstStyle/>
        <a:p>
          <a:pPr>
            <a:lnSpc>
              <a:spcPct val="100000"/>
            </a:lnSpc>
          </a:pPr>
          <a:r>
            <a:rPr lang="en-US"/>
            <a:t>Adaptability: it is suited for modern applications with rapidly changing data requirements</a:t>
          </a:r>
        </a:p>
      </dgm:t>
    </dgm:pt>
    <dgm:pt modelId="{1326D44D-6FAD-428C-8AE8-2F772909A8F9}" type="parTrans" cxnId="{9138D364-B41B-4043-B15D-4561FA1D3F92}">
      <dgm:prSet/>
      <dgm:spPr/>
      <dgm:t>
        <a:bodyPr/>
        <a:lstStyle/>
        <a:p>
          <a:endParaRPr lang="en-US"/>
        </a:p>
      </dgm:t>
    </dgm:pt>
    <dgm:pt modelId="{82DCD1BF-C1C2-498D-90CE-9EDA2D10560E}" type="sibTrans" cxnId="{9138D364-B41B-4043-B15D-4561FA1D3F92}">
      <dgm:prSet/>
      <dgm:spPr/>
      <dgm:t>
        <a:bodyPr/>
        <a:lstStyle/>
        <a:p>
          <a:endParaRPr lang="en-US"/>
        </a:p>
      </dgm:t>
    </dgm:pt>
    <dgm:pt modelId="{FE8E6F58-F4EC-497D-AF00-2EA8546C20B1}" type="pres">
      <dgm:prSet presAssocID="{63D7F88B-55C1-4752-B98E-A5A375B4D83C}" presName="root" presStyleCnt="0">
        <dgm:presLayoutVars>
          <dgm:dir/>
          <dgm:resizeHandles val="exact"/>
        </dgm:presLayoutVars>
      </dgm:prSet>
      <dgm:spPr/>
    </dgm:pt>
    <dgm:pt modelId="{745BCDC8-0975-4C13-9897-26ACE6B8001A}" type="pres">
      <dgm:prSet presAssocID="{63D7F88B-55C1-4752-B98E-A5A375B4D83C}" presName="container" presStyleCnt="0">
        <dgm:presLayoutVars>
          <dgm:dir/>
          <dgm:resizeHandles val="exact"/>
        </dgm:presLayoutVars>
      </dgm:prSet>
      <dgm:spPr/>
    </dgm:pt>
    <dgm:pt modelId="{9FFA9AB5-2C7A-4E56-8630-CA924CBD59A5}" type="pres">
      <dgm:prSet presAssocID="{470B0FD5-0B97-4AD4-B65D-D08FCB4D7C0F}" presName="compNode" presStyleCnt="0"/>
      <dgm:spPr/>
    </dgm:pt>
    <dgm:pt modelId="{0E747126-859A-4694-A9B1-2494A83F15CC}" type="pres">
      <dgm:prSet presAssocID="{470B0FD5-0B97-4AD4-B65D-D08FCB4D7C0F}" presName="iconBgRect" presStyleLbl="bgShp" presStyleIdx="0" presStyleCnt="4"/>
      <dgm:spPr/>
    </dgm:pt>
    <dgm:pt modelId="{FCB15D9D-0381-4305-8CA8-CFEB71578B8F}" type="pres">
      <dgm:prSet presAssocID="{470B0FD5-0B97-4AD4-B65D-D08FCB4D7C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9DA15E4-7770-4762-AA93-EF0DC7097E7A}" type="pres">
      <dgm:prSet presAssocID="{470B0FD5-0B97-4AD4-B65D-D08FCB4D7C0F}" presName="spaceRect" presStyleCnt="0"/>
      <dgm:spPr/>
    </dgm:pt>
    <dgm:pt modelId="{E012F0B2-A62E-4F4C-9061-CECED1D93639}" type="pres">
      <dgm:prSet presAssocID="{470B0FD5-0B97-4AD4-B65D-D08FCB4D7C0F}" presName="textRect" presStyleLbl="revTx" presStyleIdx="0" presStyleCnt="4">
        <dgm:presLayoutVars>
          <dgm:chMax val="1"/>
          <dgm:chPref val="1"/>
        </dgm:presLayoutVars>
      </dgm:prSet>
      <dgm:spPr/>
    </dgm:pt>
    <dgm:pt modelId="{975CDBFA-1C9D-4E4B-A84E-6D035E428805}" type="pres">
      <dgm:prSet presAssocID="{17647674-92E0-41FD-95F2-74B33D554F19}" presName="sibTrans" presStyleLbl="sibTrans2D1" presStyleIdx="0" presStyleCnt="0"/>
      <dgm:spPr/>
    </dgm:pt>
    <dgm:pt modelId="{116C14F4-1EAF-4727-88F8-3E3A6DBAAD12}" type="pres">
      <dgm:prSet presAssocID="{F3BFD060-ADB8-4E91-97E6-17C6518F82D1}" presName="compNode" presStyleCnt="0"/>
      <dgm:spPr/>
    </dgm:pt>
    <dgm:pt modelId="{8EFCB166-6D4D-47D2-BA19-3B6096A06EFE}" type="pres">
      <dgm:prSet presAssocID="{F3BFD060-ADB8-4E91-97E6-17C6518F82D1}" presName="iconBgRect" presStyleLbl="bgShp" presStyleIdx="1" presStyleCnt="4"/>
      <dgm:spPr/>
    </dgm:pt>
    <dgm:pt modelId="{CA9A54DC-5379-4851-BD61-B0D22E05BCAA}" type="pres">
      <dgm:prSet presAssocID="{F3BFD060-ADB8-4E91-97E6-17C6518F82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9130DEB9-60C2-45B4-BCA9-823A89AB586E}" type="pres">
      <dgm:prSet presAssocID="{F3BFD060-ADB8-4E91-97E6-17C6518F82D1}" presName="spaceRect" presStyleCnt="0"/>
      <dgm:spPr/>
    </dgm:pt>
    <dgm:pt modelId="{E25531B5-2AA4-4DA6-9EDB-DD193E3799F5}" type="pres">
      <dgm:prSet presAssocID="{F3BFD060-ADB8-4E91-97E6-17C6518F82D1}" presName="textRect" presStyleLbl="revTx" presStyleIdx="1" presStyleCnt="4">
        <dgm:presLayoutVars>
          <dgm:chMax val="1"/>
          <dgm:chPref val="1"/>
        </dgm:presLayoutVars>
      </dgm:prSet>
      <dgm:spPr/>
    </dgm:pt>
    <dgm:pt modelId="{7ACECC8A-120C-45BD-BDDE-EBDC2A4F0F6F}" type="pres">
      <dgm:prSet presAssocID="{E9DA9F06-E90E-4CF3-B72B-2C41D6D29495}" presName="sibTrans" presStyleLbl="sibTrans2D1" presStyleIdx="0" presStyleCnt="0"/>
      <dgm:spPr/>
    </dgm:pt>
    <dgm:pt modelId="{50A09CF8-F866-4CA1-8624-60F1900660AD}" type="pres">
      <dgm:prSet presAssocID="{1748E36F-5EE9-41A7-BAE5-43D57A1B9ED8}" presName="compNode" presStyleCnt="0"/>
      <dgm:spPr/>
    </dgm:pt>
    <dgm:pt modelId="{2A505268-8893-451D-A2B3-194D16C3FCAD}" type="pres">
      <dgm:prSet presAssocID="{1748E36F-5EE9-41A7-BAE5-43D57A1B9ED8}" presName="iconBgRect" presStyleLbl="bgShp" presStyleIdx="2" presStyleCnt="4"/>
      <dgm:spPr/>
    </dgm:pt>
    <dgm:pt modelId="{25998461-3092-4026-BEBD-0E2269DF5B39}" type="pres">
      <dgm:prSet presAssocID="{1748E36F-5EE9-41A7-BAE5-43D57A1B9E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15952651-ABCA-4590-A926-C2FB08EE92FD}" type="pres">
      <dgm:prSet presAssocID="{1748E36F-5EE9-41A7-BAE5-43D57A1B9ED8}" presName="spaceRect" presStyleCnt="0"/>
      <dgm:spPr/>
    </dgm:pt>
    <dgm:pt modelId="{EF0222A6-A745-456D-B12B-1047255E64BC}" type="pres">
      <dgm:prSet presAssocID="{1748E36F-5EE9-41A7-BAE5-43D57A1B9ED8}" presName="textRect" presStyleLbl="revTx" presStyleIdx="2" presStyleCnt="4">
        <dgm:presLayoutVars>
          <dgm:chMax val="1"/>
          <dgm:chPref val="1"/>
        </dgm:presLayoutVars>
      </dgm:prSet>
      <dgm:spPr/>
    </dgm:pt>
    <dgm:pt modelId="{DA9501FB-D1F9-4F22-B43A-B0064748E59C}" type="pres">
      <dgm:prSet presAssocID="{A7785FCD-C22D-446A-A217-6095B26739E8}" presName="sibTrans" presStyleLbl="sibTrans2D1" presStyleIdx="0" presStyleCnt="0"/>
      <dgm:spPr/>
    </dgm:pt>
    <dgm:pt modelId="{8B2900CD-BB34-4D10-ADBE-2C3357957C11}" type="pres">
      <dgm:prSet presAssocID="{57F0A109-F06E-4AE0-8267-2CA1DA95D091}" presName="compNode" presStyleCnt="0"/>
      <dgm:spPr/>
    </dgm:pt>
    <dgm:pt modelId="{118BA81E-EE0F-43A9-BD53-83CE17309A4D}" type="pres">
      <dgm:prSet presAssocID="{57F0A109-F06E-4AE0-8267-2CA1DA95D091}" presName="iconBgRect" presStyleLbl="bgShp" presStyleIdx="3" presStyleCnt="4"/>
      <dgm:spPr/>
    </dgm:pt>
    <dgm:pt modelId="{4698CDFD-EBB9-45C0-9B19-6C94E8DC76DA}" type="pres">
      <dgm:prSet presAssocID="{57F0A109-F06E-4AE0-8267-2CA1DA95D0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Computing"/>
        </a:ext>
      </dgm:extLst>
    </dgm:pt>
    <dgm:pt modelId="{26735513-FC25-4199-B211-B9E319A9555A}" type="pres">
      <dgm:prSet presAssocID="{57F0A109-F06E-4AE0-8267-2CA1DA95D091}" presName="spaceRect" presStyleCnt="0"/>
      <dgm:spPr/>
    </dgm:pt>
    <dgm:pt modelId="{8F0A7138-1344-4848-87E7-713D3BA24459}" type="pres">
      <dgm:prSet presAssocID="{57F0A109-F06E-4AE0-8267-2CA1DA95D091}" presName="textRect" presStyleLbl="revTx" presStyleIdx="3" presStyleCnt="4">
        <dgm:presLayoutVars>
          <dgm:chMax val="1"/>
          <dgm:chPref val="1"/>
        </dgm:presLayoutVars>
      </dgm:prSet>
      <dgm:spPr/>
    </dgm:pt>
  </dgm:ptLst>
  <dgm:cxnLst>
    <dgm:cxn modelId="{52A42703-B5C8-498C-B531-118E85405FD5}" type="presOf" srcId="{57F0A109-F06E-4AE0-8267-2CA1DA95D091}" destId="{8F0A7138-1344-4848-87E7-713D3BA24459}" srcOrd="0" destOrd="0" presId="urn:microsoft.com/office/officeart/2018/2/layout/IconCircleList"/>
    <dgm:cxn modelId="{281FB506-2FCB-4230-A1CF-36049B0E3E89}" type="presOf" srcId="{F3BFD060-ADB8-4E91-97E6-17C6518F82D1}" destId="{E25531B5-2AA4-4DA6-9EDB-DD193E3799F5}" srcOrd="0" destOrd="0" presId="urn:microsoft.com/office/officeart/2018/2/layout/IconCircleList"/>
    <dgm:cxn modelId="{B1F3170B-E33A-4298-8E57-D0163B382174}" type="presOf" srcId="{470B0FD5-0B97-4AD4-B65D-D08FCB4D7C0F}" destId="{E012F0B2-A62E-4F4C-9061-CECED1D93639}" srcOrd="0" destOrd="0" presId="urn:microsoft.com/office/officeart/2018/2/layout/IconCircleList"/>
    <dgm:cxn modelId="{631BE113-8918-4A91-862A-C9A7228DD46E}" srcId="{63D7F88B-55C1-4752-B98E-A5A375B4D83C}" destId="{F3BFD060-ADB8-4E91-97E6-17C6518F82D1}" srcOrd="1" destOrd="0" parTransId="{818E2E6F-2943-40AD-A265-17394DAAC2E4}" sibTransId="{E9DA9F06-E90E-4CF3-B72B-2C41D6D29495}"/>
    <dgm:cxn modelId="{9138D364-B41B-4043-B15D-4561FA1D3F92}" srcId="{63D7F88B-55C1-4752-B98E-A5A375B4D83C}" destId="{57F0A109-F06E-4AE0-8267-2CA1DA95D091}" srcOrd="3" destOrd="0" parTransId="{1326D44D-6FAD-428C-8AE8-2F772909A8F9}" sibTransId="{82DCD1BF-C1C2-498D-90CE-9EDA2D10560E}"/>
    <dgm:cxn modelId="{1F3BD474-E31A-4DC1-AB49-D32C2C068FD0}" srcId="{63D7F88B-55C1-4752-B98E-A5A375B4D83C}" destId="{1748E36F-5EE9-41A7-BAE5-43D57A1B9ED8}" srcOrd="2" destOrd="0" parTransId="{1CF01831-D94F-4B21-B3A6-A30914FD9DC7}" sibTransId="{A7785FCD-C22D-446A-A217-6095B26739E8}"/>
    <dgm:cxn modelId="{20D5588B-3B2E-49F4-8AE8-EBA6EE87D35F}" type="presOf" srcId="{1748E36F-5EE9-41A7-BAE5-43D57A1B9ED8}" destId="{EF0222A6-A745-456D-B12B-1047255E64BC}" srcOrd="0" destOrd="0" presId="urn:microsoft.com/office/officeart/2018/2/layout/IconCircleList"/>
    <dgm:cxn modelId="{A56AD78D-9687-49D9-9B3F-1D3EC32481AC}" type="presOf" srcId="{E9DA9F06-E90E-4CF3-B72B-2C41D6D29495}" destId="{7ACECC8A-120C-45BD-BDDE-EBDC2A4F0F6F}" srcOrd="0" destOrd="0" presId="urn:microsoft.com/office/officeart/2018/2/layout/IconCircleList"/>
    <dgm:cxn modelId="{FFB5ACAD-2153-44D4-8F4E-51541A501542}" type="presOf" srcId="{63D7F88B-55C1-4752-B98E-A5A375B4D83C}" destId="{FE8E6F58-F4EC-497D-AF00-2EA8546C20B1}" srcOrd="0" destOrd="0" presId="urn:microsoft.com/office/officeart/2018/2/layout/IconCircleList"/>
    <dgm:cxn modelId="{388114C1-BFB2-4CA1-B341-D0889E97359F}" srcId="{63D7F88B-55C1-4752-B98E-A5A375B4D83C}" destId="{470B0FD5-0B97-4AD4-B65D-D08FCB4D7C0F}" srcOrd="0" destOrd="0" parTransId="{AB99962F-04D1-474F-989A-E2F8F1B38D55}" sibTransId="{17647674-92E0-41FD-95F2-74B33D554F19}"/>
    <dgm:cxn modelId="{BD26E9CC-2BB5-4C28-982D-04E6F5D64D24}" type="presOf" srcId="{A7785FCD-C22D-446A-A217-6095B26739E8}" destId="{DA9501FB-D1F9-4F22-B43A-B0064748E59C}" srcOrd="0" destOrd="0" presId="urn:microsoft.com/office/officeart/2018/2/layout/IconCircleList"/>
    <dgm:cxn modelId="{A0802EDD-52C3-463D-BD5B-85FFBB3348D2}" type="presOf" srcId="{17647674-92E0-41FD-95F2-74B33D554F19}" destId="{975CDBFA-1C9D-4E4B-A84E-6D035E428805}" srcOrd="0" destOrd="0" presId="urn:microsoft.com/office/officeart/2018/2/layout/IconCircleList"/>
    <dgm:cxn modelId="{0EC67AD0-4945-48D5-9AB2-0AF9CFA783C8}" type="presParOf" srcId="{FE8E6F58-F4EC-497D-AF00-2EA8546C20B1}" destId="{745BCDC8-0975-4C13-9897-26ACE6B8001A}" srcOrd="0" destOrd="0" presId="urn:microsoft.com/office/officeart/2018/2/layout/IconCircleList"/>
    <dgm:cxn modelId="{1788E790-D3FE-42AD-A340-038B79E4A54A}" type="presParOf" srcId="{745BCDC8-0975-4C13-9897-26ACE6B8001A}" destId="{9FFA9AB5-2C7A-4E56-8630-CA924CBD59A5}" srcOrd="0" destOrd="0" presId="urn:microsoft.com/office/officeart/2018/2/layout/IconCircleList"/>
    <dgm:cxn modelId="{F2009F5E-6D39-4834-908F-B8E591F04228}" type="presParOf" srcId="{9FFA9AB5-2C7A-4E56-8630-CA924CBD59A5}" destId="{0E747126-859A-4694-A9B1-2494A83F15CC}" srcOrd="0" destOrd="0" presId="urn:microsoft.com/office/officeart/2018/2/layout/IconCircleList"/>
    <dgm:cxn modelId="{9BA1C74A-F1C9-41B6-82D9-043B77A24F68}" type="presParOf" srcId="{9FFA9AB5-2C7A-4E56-8630-CA924CBD59A5}" destId="{FCB15D9D-0381-4305-8CA8-CFEB71578B8F}" srcOrd="1" destOrd="0" presId="urn:microsoft.com/office/officeart/2018/2/layout/IconCircleList"/>
    <dgm:cxn modelId="{945079B2-43E8-4B69-B603-A14ACB76D7AC}" type="presParOf" srcId="{9FFA9AB5-2C7A-4E56-8630-CA924CBD59A5}" destId="{A9DA15E4-7770-4762-AA93-EF0DC7097E7A}" srcOrd="2" destOrd="0" presId="urn:microsoft.com/office/officeart/2018/2/layout/IconCircleList"/>
    <dgm:cxn modelId="{5FF0D4C1-6683-4A95-8EF9-80D7842723BA}" type="presParOf" srcId="{9FFA9AB5-2C7A-4E56-8630-CA924CBD59A5}" destId="{E012F0B2-A62E-4F4C-9061-CECED1D93639}" srcOrd="3" destOrd="0" presId="urn:microsoft.com/office/officeart/2018/2/layout/IconCircleList"/>
    <dgm:cxn modelId="{53281B33-ECB7-4EBA-BA51-C77C672B5D04}" type="presParOf" srcId="{745BCDC8-0975-4C13-9897-26ACE6B8001A}" destId="{975CDBFA-1C9D-4E4B-A84E-6D035E428805}" srcOrd="1" destOrd="0" presId="urn:microsoft.com/office/officeart/2018/2/layout/IconCircleList"/>
    <dgm:cxn modelId="{4C2A914F-3B35-491A-BDC8-1F5C1E44ECA7}" type="presParOf" srcId="{745BCDC8-0975-4C13-9897-26ACE6B8001A}" destId="{116C14F4-1EAF-4727-88F8-3E3A6DBAAD12}" srcOrd="2" destOrd="0" presId="urn:microsoft.com/office/officeart/2018/2/layout/IconCircleList"/>
    <dgm:cxn modelId="{E95310BF-E563-4C6F-BDC0-C64F4B7DC359}" type="presParOf" srcId="{116C14F4-1EAF-4727-88F8-3E3A6DBAAD12}" destId="{8EFCB166-6D4D-47D2-BA19-3B6096A06EFE}" srcOrd="0" destOrd="0" presId="urn:microsoft.com/office/officeart/2018/2/layout/IconCircleList"/>
    <dgm:cxn modelId="{26242132-B8D5-4A3A-B4FC-7B1F01BD2D12}" type="presParOf" srcId="{116C14F4-1EAF-4727-88F8-3E3A6DBAAD12}" destId="{CA9A54DC-5379-4851-BD61-B0D22E05BCAA}" srcOrd="1" destOrd="0" presId="urn:microsoft.com/office/officeart/2018/2/layout/IconCircleList"/>
    <dgm:cxn modelId="{F90CDBE5-1ADA-4461-AFAA-7B0DA9AA0088}" type="presParOf" srcId="{116C14F4-1EAF-4727-88F8-3E3A6DBAAD12}" destId="{9130DEB9-60C2-45B4-BCA9-823A89AB586E}" srcOrd="2" destOrd="0" presId="urn:microsoft.com/office/officeart/2018/2/layout/IconCircleList"/>
    <dgm:cxn modelId="{A854A5F1-2E5D-4C7C-901D-0A796707D7F0}" type="presParOf" srcId="{116C14F4-1EAF-4727-88F8-3E3A6DBAAD12}" destId="{E25531B5-2AA4-4DA6-9EDB-DD193E3799F5}" srcOrd="3" destOrd="0" presId="urn:microsoft.com/office/officeart/2018/2/layout/IconCircleList"/>
    <dgm:cxn modelId="{71786175-954C-437D-9D4E-38FC932CF111}" type="presParOf" srcId="{745BCDC8-0975-4C13-9897-26ACE6B8001A}" destId="{7ACECC8A-120C-45BD-BDDE-EBDC2A4F0F6F}" srcOrd="3" destOrd="0" presId="urn:microsoft.com/office/officeart/2018/2/layout/IconCircleList"/>
    <dgm:cxn modelId="{8078131D-140C-495B-B2B8-8AEF90841832}" type="presParOf" srcId="{745BCDC8-0975-4C13-9897-26ACE6B8001A}" destId="{50A09CF8-F866-4CA1-8624-60F1900660AD}" srcOrd="4" destOrd="0" presId="urn:microsoft.com/office/officeart/2018/2/layout/IconCircleList"/>
    <dgm:cxn modelId="{9D17CD4E-6061-4217-A31A-03C99977DCAE}" type="presParOf" srcId="{50A09CF8-F866-4CA1-8624-60F1900660AD}" destId="{2A505268-8893-451D-A2B3-194D16C3FCAD}" srcOrd="0" destOrd="0" presId="urn:microsoft.com/office/officeart/2018/2/layout/IconCircleList"/>
    <dgm:cxn modelId="{D3725E38-A823-49E7-A72E-E93156155260}" type="presParOf" srcId="{50A09CF8-F866-4CA1-8624-60F1900660AD}" destId="{25998461-3092-4026-BEBD-0E2269DF5B39}" srcOrd="1" destOrd="0" presId="urn:microsoft.com/office/officeart/2018/2/layout/IconCircleList"/>
    <dgm:cxn modelId="{DBED1011-A6FE-4AF7-BE9C-C69FF7F34E76}" type="presParOf" srcId="{50A09CF8-F866-4CA1-8624-60F1900660AD}" destId="{15952651-ABCA-4590-A926-C2FB08EE92FD}" srcOrd="2" destOrd="0" presId="urn:microsoft.com/office/officeart/2018/2/layout/IconCircleList"/>
    <dgm:cxn modelId="{5B1BF2A6-9437-4AF5-9DA2-2CA8CD4696C1}" type="presParOf" srcId="{50A09CF8-F866-4CA1-8624-60F1900660AD}" destId="{EF0222A6-A745-456D-B12B-1047255E64BC}" srcOrd="3" destOrd="0" presId="urn:microsoft.com/office/officeart/2018/2/layout/IconCircleList"/>
    <dgm:cxn modelId="{C1344C50-E178-48EC-8DC6-7347543B07F8}" type="presParOf" srcId="{745BCDC8-0975-4C13-9897-26ACE6B8001A}" destId="{DA9501FB-D1F9-4F22-B43A-B0064748E59C}" srcOrd="5" destOrd="0" presId="urn:microsoft.com/office/officeart/2018/2/layout/IconCircleList"/>
    <dgm:cxn modelId="{092F8A90-C837-484C-9026-E810279D12E6}" type="presParOf" srcId="{745BCDC8-0975-4C13-9897-26ACE6B8001A}" destId="{8B2900CD-BB34-4D10-ADBE-2C3357957C11}" srcOrd="6" destOrd="0" presId="urn:microsoft.com/office/officeart/2018/2/layout/IconCircleList"/>
    <dgm:cxn modelId="{87D9FACB-460C-4DF0-AE86-2B2B364AAA15}" type="presParOf" srcId="{8B2900CD-BB34-4D10-ADBE-2C3357957C11}" destId="{118BA81E-EE0F-43A9-BD53-83CE17309A4D}" srcOrd="0" destOrd="0" presId="urn:microsoft.com/office/officeart/2018/2/layout/IconCircleList"/>
    <dgm:cxn modelId="{DA2F973E-D081-4F39-88F5-791EFDD75975}" type="presParOf" srcId="{8B2900CD-BB34-4D10-ADBE-2C3357957C11}" destId="{4698CDFD-EBB9-45C0-9B19-6C94E8DC76DA}" srcOrd="1" destOrd="0" presId="urn:microsoft.com/office/officeart/2018/2/layout/IconCircleList"/>
    <dgm:cxn modelId="{BABA3489-7782-40D6-95AA-F3F7BE84506E}" type="presParOf" srcId="{8B2900CD-BB34-4D10-ADBE-2C3357957C11}" destId="{26735513-FC25-4199-B211-B9E319A9555A}" srcOrd="2" destOrd="0" presId="urn:microsoft.com/office/officeart/2018/2/layout/IconCircleList"/>
    <dgm:cxn modelId="{424B9B15-1F1A-45AE-9151-16AD3F474C98}" type="presParOf" srcId="{8B2900CD-BB34-4D10-ADBE-2C3357957C11}" destId="{8F0A7138-1344-4848-87E7-713D3BA2445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71CA73-B0B5-432D-B877-C2F17C3464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97AA17-6252-4349-9F94-9DC6D81EDDBB}">
      <dgm:prSet/>
      <dgm:spPr/>
      <dgm:t>
        <a:bodyPr/>
        <a:lstStyle/>
        <a:p>
          <a:r>
            <a:rPr lang="en-US" i="0"/>
            <a:t>Used</a:t>
          </a:r>
          <a:r>
            <a:rPr lang="en-US" b="1" i="0"/>
            <a:t> </a:t>
          </a:r>
          <a:r>
            <a:rPr lang="en-US" i="0"/>
            <a:t>when data is structured</a:t>
          </a:r>
          <a:endParaRPr lang="en-US"/>
        </a:p>
      </dgm:t>
    </dgm:pt>
    <dgm:pt modelId="{7D82690C-3D17-4939-A14D-759990DBD99C}" type="parTrans" cxnId="{4BD5DF67-212E-4C23-A055-444CD60B445B}">
      <dgm:prSet/>
      <dgm:spPr/>
      <dgm:t>
        <a:bodyPr/>
        <a:lstStyle/>
        <a:p>
          <a:endParaRPr lang="en-US"/>
        </a:p>
      </dgm:t>
    </dgm:pt>
    <dgm:pt modelId="{17769C93-E30A-4A7C-B47D-9153D83DB516}" type="sibTrans" cxnId="{4BD5DF67-212E-4C23-A055-444CD60B445B}">
      <dgm:prSet/>
      <dgm:spPr/>
      <dgm:t>
        <a:bodyPr/>
        <a:lstStyle/>
        <a:p>
          <a:endParaRPr lang="en-US"/>
        </a:p>
      </dgm:t>
    </dgm:pt>
    <dgm:pt modelId="{2D401707-80B5-47ED-B25A-0ED9EC16D448}">
      <dgm:prSet/>
      <dgm:spPr/>
      <dgm:t>
        <a:bodyPr/>
        <a:lstStyle/>
        <a:p>
          <a:r>
            <a:rPr lang="en-US" b="0" i="0"/>
            <a:t>Used when strong data integrity and accuracy is    required</a:t>
          </a:r>
          <a:endParaRPr lang="en-US"/>
        </a:p>
      </dgm:t>
    </dgm:pt>
    <dgm:pt modelId="{C0993DA8-50AE-45D3-8B6A-FB6B7A4A12B5}" type="parTrans" cxnId="{BB13BD14-B3FD-4D4B-B64C-97A0CD309B4C}">
      <dgm:prSet/>
      <dgm:spPr/>
      <dgm:t>
        <a:bodyPr/>
        <a:lstStyle/>
        <a:p>
          <a:endParaRPr lang="en-US"/>
        </a:p>
      </dgm:t>
    </dgm:pt>
    <dgm:pt modelId="{DDB3728A-6395-4C3A-AA08-18C423C74702}" type="sibTrans" cxnId="{BB13BD14-B3FD-4D4B-B64C-97A0CD309B4C}">
      <dgm:prSet/>
      <dgm:spPr/>
      <dgm:t>
        <a:bodyPr/>
        <a:lstStyle/>
        <a:p>
          <a:endParaRPr lang="en-US"/>
        </a:p>
      </dgm:t>
    </dgm:pt>
    <dgm:pt modelId="{8850B09A-C0C7-439C-B9D0-B89B03489071}">
      <dgm:prSet/>
      <dgm:spPr/>
      <dgm:t>
        <a:bodyPr/>
        <a:lstStyle/>
        <a:p>
          <a:r>
            <a:rPr lang="en-US" b="0" i="0"/>
            <a:t>Used when advanced SQL queries, joins and aggregations are frequently needed</a:t>
          </a:r>
          <a:endParaRPr lang="en-US"/>
        </a:p>
      </dgm:t>
    </dgm:pt>
    <dgm:pt modelId="{0D8895D6-BB67-491F-9F3B-7409BAAE0C10}" type="parTrans" cxnId="{11C84C68-AB1D-4CCC-A1F5-57B366D729FE}">
      <dgm:prSet/>
      <dgm:spPr/>
      <dgm:t>
        <a:bodyPr/>
        <a:lstStyle/>
        <a:p>
          <a:endParaRPr lang="en-US"/>
        </a:p>
      </dgm:t>
    </dgm:pt>
    <dgm:pt modelId="{1CA7C02E-67AE-4D8B-A8B1-C802C9277073}" type="sibTrans" cxnId="{11C84C68-AB1D-4CCC-A1F5-57B366D729FE}">
      <dgm:prSet/>
      <dgm:spPr/>
      <dgm:t>
        <a:bodyPr/>
        <a:lstStyle/>
        <a:p>
          <a:endParaRPr lang="en-US"/>
        </a:p>
      </dgm:t>
    </dgm:pt>
    <dgm:pt modelId="{61442F80-C9B3-447C-A184-CD5E4BB506B3}">
      <dgm:prSet/>
      <dgm:spPr/>
      <dgm:t>
        <a:bodyPr/>
        <a:lstStyle/>
        <a:p>
          <a:r>
            <a:rPr lang="en-US" b="0" i="0"/>
            <a:t>Used for predefined schema, when data structure is stable and unlikely to change often</a:t>
          </a:r>
          <a:endParaRPr lang="en-US"/>
        </a:p>
      </dgm:t>
    </dgm:pt>
    <dgm:pt modelId="{75DCFAC5-198E-4F79-9551-4E8E52C72C07}" type="parTrans" cxnId="{2779A01A-612B-4FC5-8A8D-C9D378C142D1}">
      <dgm:prSet/>
      <dgm:spPr/>
      <dgm:t>
        <a:bodyPr/>
        <a:lstStyle/>
        <a:p>
          <a:endParaRPr lang="en-US"/>
        </a:p>
      </dgm:t>
    </dgm:pt>
    <dgm:pt modelId="{4C8729AF-BB61-4443-8024-064CA5ABC156}" type="sibTrans" cxnId="{2779A01A-612B-4FC5-8A8D-C9D378C142D1}">
      <dgm:prSet/>
      <dgm:spPr/>
      <dgm:t>
        <a:bodyPr/>
        <a:lstStyle/>
        <a:p>
          <a:endParaRPr lang="en-US"/>
        </a:p>
      </dgm:t>
    </dgm:pt>
    <dgm:pt modelId="{E71140E4-5BE4-4418-8B50-AAFE499CA4E6}">
      <dgm:prSet/>
      <dgm:spPr/>
      <dgm:t>
        <a:bodyPr/>
        <a:lstStyle/>
        <a:p>
          <a:r>
            <a:rPr lang="en-US" b="0" i="0"/>
            <a:t>Use case examples:</a:t>
          </a:r>
          <a:endParaRPr lang="en-US"/>
        </a:p>
      </dgm:t>
    </dgm:pt>
    <dgm:pt modelId="{650DAB95-45EF-4B92-A64B-B9BD8A16D212}" type="parTrans" cxnId="{4184358C-8766-48E3-A254-59B041D59954}">
      <dgm:prSet/>
      <dgm:spPr/>
      <dgm:t>
        <a:bodyPr/>
        <a:lstStyle/>
        <a:p>
          <a:endParaRPr lang="en-US"/>
        </a:p>
      </dgm:t>
    </dgm:pt>
    <dgm:pt modelId="{42650651-BAC8-430C-AE67-82C521BB12F6}" type="sibTrans" cxnId="{4184358C-8766-48E3-A254-59B041D59954}">
      <dgm:prSet/>
      <dgm:spPr/>
      <dgm:t>
        <a:bodyPr/>
        <a:lstStyle/>
        <a:p>
          <a:endParaRPr lang="en-US"/>
        </a:p>
      </dgm:t>
    </dgm:pt>
    <dgm:pt modelId="{EBDDE0AD-9ECA-4D10-BDB1-B7DE5A78C896}">
      <dgm:prSet/>
      <dgm:spPr/>
      <dgm:t>
        <a:bodyPr/>
        <a:lstStyle/>
        <a:p>
          <a:r>
            <a:rPr lang="en-US" b="0" i="0" dirty="0"/>
            <a:t>Customer and order management in e-commerce</a:t>
          </a:r>
          <a:endParaRPr lang="en-US" dirty="0"/>
        </a:p>
      </dgm:t>
    </dgm:pt>
    <dgm:pt modelId="{61B59694-B521-497C-B445-44ED7CF1749B}" type="parTrans" cxnId="{3C6D74D3-FB5B-4953-B4B8-7DFAD37EA821}">
      <dgm:prSet/>
      <dgm:spPr/>
      <dgm:t>
        <a:bodyPr/>
        <a:lstStyle/>
        <a:p>
          <a:endParaRPr lang="en-US"/>
        </a:p>
      </dgm:t>
    </dgm:pt>
    <dgm:pt modelId="{25C71F2D-A51F-46BC-A98B-E031A15586F9}" type="sibTrans" cxnId="{3C6D74D3-FB5B-4953-B4B8-7DFAD37EA821}">
      <dgm:prSet/>
      <dgm:spPr/>
      <dgm:t>
        <a:bodyPr/>
        <a:lstStyle/>
        <a:p>
          <a:endParaRPr lang="en-US"/>
        </a:p>
      </dgm:t>
    </dgm:pt>
    <dgm:pt modelId="{5FB275F9-C428-48ED-BE3C-23B856AA7C09}">
      <dgm:prSet/>
      <dgm:spPr/>
      <dgm:t>
        <a:bodyPr/>
        <a:lstStyle/>
        <a:p>
          <a:r>
            <a:rPr lang="en-US" b="0" i="0"/>
            <a:t>Accounting systems with strict data consistency requirements</a:t>
          </a:r>
          <a:endParaRPr lang="en-US"/>
        </a:p>
      </dgm:t>
    </dgm:pt>
    <dgm:pt modelId="{709DD050-9A81-442D-A060-72897F702C90}" type="parTrans" cxnId="{C4F78F4C-F23B-42EF-BE62-96C31008D100}">
      <dgm:prSet/>
      <dgm:spPr/>
      <dgm:t>
        <a:bodyPr/>
        <a:lstStyle/>
        <a:p>
          <a:endParaRPr lang="en-US"/>
        </a:p>
      </dgm:t>
    </dgm:pt>
    <dgm:pt modelId="{44DD1DA4-A9A0-465E-8358-4C31B659257D}" type="sibTrans" cxnId="{C4F78F4C-F23B-42EF-BE62-96C31008D100}">
      <dgm:prSet/>
      <dgm:spPr/>
      <dgm:t>
        <a:bodyPr/>
        <a:lstStyle/>
        <a:p>
          <a:endParaRPr lang="en-US"/>
        </a:p>
      </dgm:t>
    </dgm:pt>
    <dgm:pt modelId="{771E4D58-3B3B-496E-9E92-264B62EE9710}" type="pres">
      <dgm:prSet presAssocID="{F171CA73-B0B5-432D-B877-C2F17C3464EE}" presName="root" presStyleCnt="0">
        <dgm:presLayoutVars>
          <dgm:dir/>
          <dgm:resizeHandles val="exact"/>
        </dgm:presLayoutVars>
      </dgm:prSet>
      <dgm:spPr/>
    </dgm:pt>
    <dgm:pt modelId="{BA9926C3-9E92-4C6D-8AC0-B45AAFBBE5C4}" type="pres">
      <dgm:prSet presAssocID="{E397AA17-6252-4349-9F94-9DC6D81EDDBB}" presName="compNode" presStyleCnt="0"/>
      <dgm:spPr/>
    </dgm:pt>
    <dgm:pt modelId="{A269B08F-CD8E-4AEC-8F98-8416BDD04B00}" type="pres">
      <dgm:prSet presAssocID="{E397AA17-6252-4349-9F94-9DC6D81EDDBB}" presName="bgRect" presStyleLbl="bgShp" presStyleIdx="0" presStyleCnt="5"/>
      <dgm:spPr/>
    </dgm:pt>
    <dgm:pt modelId="{AC2D3862-3DDE-4417-B3F8-59896F083C73}" type="pres">
      <dgm:prSet presAssocID="{E397AA17-6252-4349-9F94-9DC6D81EDD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561034-278F-4D63-A884-782B123B5C19}" type="pres">
      <dgm:prSet presAssocID="{E397AA17-6252-4349-9F94-9DC6D81EDDBB}" presName="spaceRect" presStyleCnt="0"/>
      <dgm:spPr/>
    </dgm:pt>
    <dgm:pt modelId="{3C990A3D-95E8-4BFD-9B41-12CEA0DAB9D0}" type="pres">
      <dgm:prSet presAssocID="{E397AA17-6252-4349-9F94-9DC6D81EDDBB}" presName="parTx" presStyleLbl="revTx" presStyleIdx="0" presStyleCnt="6">
        <dgm:presLayoutVars>
          <dgm:chMax val="0"/>
          <dgm:chPref val="0"/>
        </dgm:presLayoutVars>
      </dgm:prSet>
      <dgm:spPr/>
    </dgm:pt>
    <dgm:pt modelId="{51EFB20A-801D-40D0-8C97-A41902A62BF8}" type="pres">
      <dgm:prSet presAssocID="{17769C93-E30A-4A7C-B47D-9153D83DB516}" presName="sibTrans" presStyleCnt="0"/>
      <dgm:spPr/>
    </dgm:pt>
    <dgm:pt modelId="{0DA8C58A-1155-41D8-A8EB-81E6634AACFD}" type="pres">
      <dgm:prSet presAssocID="{2D401707-80B5-47ED-B25A-0ED9EC16D448}" presName="compNode" presStyleCnt="0"/>
      <dgm:spPr/>
    </dgm:pt>
    <dgm:pt modelId="{B6E546A5-B1CC-45FC-AD83-9785BC126D04}" type="pres">
      <dgm:prSet presAssocID="{2D401707-80B5-47ED-B25A-0ED9EC16D448}" presName="bgRect" presStyleLbl="bgShp" presStyleIdx="1" presStyleCnt="5"/>
      <dgm:spPr/>
    </dgm:pt>
    <dgm:pt modelId="{E9E51F8C-4DC4-4EEA-BC9D-EE42D79F46ED}" type="pres">
      <dgm:prSet presAssocID="{2D401707-80B5-47ED-B25A-0ED9EC16D4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2262D21-2690-444C-A365-62CD7345900F}" type="pres">
      <dgm:prSet presAssocID="{2D401707-80B5-47ED-B25A-0ED9EC16D448}" presName="spaceRect" presStyleCnt="0"/>
      <dgm:spPr/>
    </dgm:pt>
    <dgm:pt modelId="{D4CF807C-360D-469C-9DF0-2FF7F3372DDB}" type="pres">
      <dgm:prSet presAssocID="{2D401707-80B5-47ED-B25A-0ED9EC16D448}" presName="parTx" presStyleLbl="revTx" presStyleIdx="1" presStyleCnt="6">
        <dgm:presLayoutVars>
          <dgm:chMax val="0"/>
          <dgm:chPref val="0"/>
        </dgm:presLayoutVars>
      </dgm:prSet>
      <dgm:spPr/>
    </dgm:pt>
    <dgm:pt modelId="{BA66BDA3-5B9F-4A67-8F70-026D437ED971}" type="pres">
      <dgm:prSet presAssocID="{DDB3728A-6395-4C3A-AA08-18C423C74702}" presName="sibTrans" presStyleCnt="0"/>
      <dgm:spPr/>
    </dgm:pt>
    <dgm:pt modelId="{022CB3EC-B610-4D80-AC21-3E677D42E0DE}" type="pres">
      <dgm:prSet presAssocID="{8850B09A-C0C7-439C-B9D0-B89B03489071}" presName="compNode" presStyleCnt="0"/>
      <dgm:spPr/>
    </dgm:pt>
    <dgm:pt modelId="{529589B0-A231-49C9-9B4A-D17038CCF279}" type="pres">
      <dgm:prSet presAssocID="{8850B09A-C0C7-439C-B9D0-B89B03489071}" presName="bgRect" presStyleLbl="bgShp" presStyleIdx="2" presStyleCnt="5"/>
      <dgm:spPr/>
    </dgm:pt>
    <dgm:pt modelId="{E132630E-26EF-435A-9210-39445C4A71B3}" type="pres">
      <dgm:prSet presAssocID="{8850B09A-C0C7-439C-B9D0-B89B0348907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DA6E19DE-E425-43C3-8AE7-F9CDAF76BC1D}" type="pres">
      <dgm:prSet presAssocID="{8850B09A-C0C7-439C-B9D0-B89B03489071}" presName="spaceRect" presStyleCnt="0"/>
      <dgm:spPr/>
    </dgm:pt>
    <dgm:pt modelId="{1FB75016-4781-4CFA-B70B-BA3BF3B15B55}" type="pres">
      <dgm:prSet presAssocID="{8850B09A-C0C7-439C-B9D0-B89B03489071}" presName="parTx" presStyleLbl="revTx" presStyleIdx="2" presStyleCnt="6">
        <dgm:presLayoutVars>
          <dgm:chMax val="0"/>
          <dgm:chPref val="0"/>
        </dgm:presLayoutVars>
      </dgm:prSet>
      <dgm:spPr/>
    </dgm:pt>
    <dgm:pt modelId="{5C33724F-1CFB-44C7-B990-7D7FA077C164}" type="pres">
      <dgm:prSet presAssocID="{1CA7C02E-67AE-4D8B-A8B1-C802C9277073}" presName="sibTrans" presStyleCnt="0"/>
      <dgm:spPr/>
    </dgm:pt>
    <dgm:pt modelId="{05BCB365-86FC-4516-A461-04F7DCE28CB4}" type="pres">
      <dgm:prSet presAssocID="{61442F80-C9B3-447C-A184-CD5E4BB506B3}" presName="compNode" presStyleCnt="0"/>
      <dgm:spPr/>
    </dgm:pt>
    <dgm:pt modelId="{C383BDF7-5F4F-436F-8C1E-2073DBC340C8}" type="pres">
      <dgm:prSet presAssocID="{61442F80-C9B3-447C-A184-CD5E4BB506B3}" presName="bgRect" presStyleLbl="bgShp" presStyleIdx="3" presStyleCnt="5"/>
      <dgm:spPr/>
    </dgm:pt>
    <dgm:pt modelId="{129B0DC5-1B13-4044-A6CA-D9BF1A245559}" type="pres">
      <dgm:prSet presAssocID="{61442F80-C9B3-447C-A184-CD5E4BB506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39F6BCA8-419D-4E7F-9F2F-26315AE61038}" type="pres">
      <dgm:prSet presAssocID="{61442F80-C9B3-447C-A184-CD5E4BB506B3}" presName="spaceRect" presStyleCnt="0"/>
      <dgm:spPr/>
    </dgm:pt>
    <dgm:pt modelId="{0DDC59B0-C5C5-4BDD-95E2-DEFD049D08FE}" type="pres">
      <dgm:prSet presAssocID="{61442F80-C9B3-447C-A184-CD5E4BB506B3}" presName="parTx" presStyleLbl="revTx" presStyleIdx="3" presStyleCnt="6">
        <dgm:presLayoutVars>
          <dgm:chMax val="0"/>
          <dgm:chPref val="0"/>
        </dgm:presLayoutVars>
      </dgm:prSet>
      <dgm:spPr/>
    </dgm:pt>
    <dgm:pt modelId="{DEA8B89A-40D8-4B72-BA46-8290AFB73BB4}" type="pres">
      <dgm:prSet presAssocID="{4C8729AF-BB61-4443-8024-064CA5ABC156}" presName="sibTrans" presStyleCnt="0"/>
      <dgm:spPr/>
    </dgm:pt>
    <dgm:pt modelId="{C46D04E9-B4C3-4C91-96C2-7DD977C2A40E}" type="pres">
      <dgm:prSet presAssocID="{E71140E4-5BE4-4418-8B50-AAFE499CA4E6}" presName="compNode" presStyleCnt="0"/>
      <dgm:spPr/>
    </dgm:pt>
    <dgm:pt modelId="{D012B971-93CD-4535-B1D0-AC686E63117B}" type="pres">
      <dgm:prSet presAssocID="{E71140E4-5BE4-4418-8B50-AAFE499CA4E6}" presName="bgRect" presStyleLbl="bgShp" presStyleIdx="4" presStyleCnt="5"/>
      <dgm:spPr/>
    </dgm:pt>
    <dgm:pt modelId="{9D9620B1-BD53-4A54-9ED6-4C9A86FFF367}" type="pres">
      <dgm:prSet presAssocID="{E71140E4-5BE4-4418-8B50-AAFE499CA4E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17BD1B72-460B-4FAD-B951-1A271DF89523}" type="pres">
      <dgm:prSet presAssocID="{E71140E4-5BE4-4418-8B50-AAFE499CA4E6}" presName="spaceRect" presStyleCnt="0"/>
      <dgm:spPr/>
    </dgm:pt>
    <dgm:pt modelId="{41A8A9A3-570D-4054-AA79-0D64A862BBE1}" type="pres">
      <dgm:prSet presAssocID="{E71140E4-5BE4-4418-8B50-AAFE499CA4E6}" presName="parTx" presStyleLbl="revTx" presStyleIdx="4" presStyleCnt="6">
        <dgm:presLayoutVars>
          <dgm:chMax val="0"/>
          <dgm:chPref val="0"/>
        </dgm:presLayoutVars>
      </dgm:prSet>
      <dgm:spPr/>
    </dgm:pt>
    <dgm:pt modelId="{29255A4F-466B-4756-9D56-2177A2074C1E}" type="pres">
      <dgm:prSet presAssocID="{E71140E4-5BE4-4418-8B50-AAFE499CA4E6}" presName="desTx" presStyleLbl="revTx" presStyleIdx="5" presStyleCnt="6" custLinFactNeighborX="-22798" custLinFactNeighborY="61">
        <dgm:presLayoutVars/>
      </dgm:prSet>
      <dgm:spPr/>
    </dgm:pt>
  </dgm:ptLst>
  <dgm:cxnLst>
    <dgm:cxn modelId="{99A4B70E-F5D1-40E3-A18D-E4C8E934B461}" type="presOf" srcId="{61442F80-C9B3-447C-A184-CD5E4BB506B3}" destId="{0DDC59B0-C5C5-4BDD-95E2-DEFD049D08FE}" srcOrd="0" destOrd="0" presId="urn:microsoft.com/office/officeart/2018/2/layout/IconVerticalSolidList"/>
    <dgm:cxn modelId="{BB13BD14-B3FD-4D4B-B64C-97A0CD309B4C}" srcId="{F171CA73-B0B5-432D-B877-C2F17C3464EE}" destId="{2D401707-80B5-47ED-B25A-0ED9EC16D448}" srcOrd="1" destOrd="0" parTransId="{C0993DA8-50AE-45D3-8B6A-FB6B7A4A12B5}" sibTransId="{DDB3728A-6395-4C3A-AA08-18C423C74702}"/>
    <dgm:cxn modelId="{2779A01A-612B-4FC5-8A8D-C9D378C142D1}" srcId="{F171CA73-B0B5-432D-B877-C2F17C3464EE}" destId="{61442F80-C9B3-447C-A184-CD5E4BB506B3}" srcOrd="3" destOrd="0" parTransId="{75DCFAC5-198E-4F79-9551-4E8E52C72C07}" sibTransId="{4C8729AF-BB61-4443-8024-064CA5ABC156}"/>
    <dgm:cxn modelId="{54009F30-F982-4841-944A-D7E3BEF9CA9A}" type="presOf" srcId="{E397AA17-6252-4349-9F94-9DC6D81EDDBB}" destId="{3C990A3D-95E8-4BFD-9B41-12CEA0DAB9D0}" srcOrd="0" destOrd="0" presId="urn:microsoft.com/office/officeart/2018/2/layout/IconVerticalSolidList"/>
    <dgm:cxn modelId="{4BD5DF67-212E-4C23-A055-444CD60B445B}" srcId="{F171CA73-B0B5-432D-B877-C2F17C3464EE}" destId="{E397AA17-6252-4349-9F94-9DC6D81EDDBB}" srcOrd="0" destOrd="0" parTransId="{7D82690C-3D17-4939-A14D-759990DBD99C}" sibTransId="{17769C93-E30A-4A7C-B47D-9153D83DB516}"/>
    <dgm:cxn modelId="{11C84C68-AB1D-4CCC-A1F5-57B366D729FE}" srcId="{F171CA73-B0B5-432D-B877-C2F17C3464EE}" destId="{8850B09A-C0C7-439C-B9D0-B89B03489071}" srcOrd="2" destOrd="0" parTransId="{0D8895D6-BB67-491F-9F3B-7409BAAE0C10}" sibTransId="{1CA7C02E-67AE-4D8B-A8B1-C802C9277073}"/>
    <dgm:cxn modelId="{C4F78F4C-F23B-42EF-BE62-96C31008D100}" srcId="{E71140E4-5BE4-4418-8B50-AAFE499CA4E6}" destId="{5FB275F9-C428-48ED-BE3C-23B856AA7C09}" srcOrd="1" destOrd="0" parTransId="{709DD050-9A81-442D-A060-72897F702C90}" sibTransId="{44DD1DA4-A9A0-465E-8358-4C31B659257D}"/>
    <dgm:cxn modelId="{3538B26C-E808-4B59-A8D1-1A6BE355CD45}" type="presOf" srcId="{E71140E4-5BE4-4418-8B50-AAFE499CA4E6}" destId="{41A8A9A3-570D-4054-AA79-0D64A862BBE1}" srcOrd="0" destOrd="0" presId="urn:microsoft.com/office/officeart/2018/2/layout/IconVerticalSolidList"/>
    <dgm:cxn modelId="{5127967A-1CEC-470D-A756-A84B6703874F}" type="presOf" srcId="{2D401707-80B5-47ED-B25A-0ED9EC16D448}" destId="{D4CF807C-360D-469C-9DF0-2FF7F3372DDB}" srcOrd="0" destOrd="0" presId="urn:microsoft.com/office/officeart/2018/2/layout/IconVerticalSolidList"/>
    <dgm:cxn modelId="{BFC6E681-9922-473F-A4C7-4735774F8E09}" type="presOf" srcId="{8850B09A-C0C7-439C-B9D0-B89B03489071}" destId="{1FB75016-4781-4CFA-B70B-BA3BF3B15B55}" srcOrd="0" destOrd="0" presId="urn:microsoft.com/office/officeart/2018/2/layout/IconVerticalSolidList"/>
    <dgm:cxn modelId="{4184358C-8766-48E3-A254-59B041D59954}" srcId="{F171CA73-B0B5-432D-B877-C2F17C3464EE}" destId="{E71140E4-5BE4-4418-8B50-AAFE499CA4E6}" srcOrd="4" destOrd="0" parTransId="{650DAB95-45EF-4B92-A64B-B9BD8A16D212}" sibTransId="{42650651-BAC8-430C-AE67-82C521BB12F6}"/>
    <dgm:cxn modelId="{2974ED99-6A1A-4640-BC41-68C14A330AD3}" type="presOf" srcId="{5FB275F9-C428-48ED-BE3C-23B856AA7C09}" destId="{29255A4F-466B-4756-9D56-2177A2074C1E}" srcOrd="0" destOrd="1" presId="urn:microsoft.com/office/officeart/2018/2/layout/IconVerticalSolidList"/>
    <dgm:cxn modelId="{8D22ECB3-4A20-43AC-8B52-7FF0008046B5}" type="presOf" srcId="{EBDDE0AD-9ECA-4D10-BDB1-B7DE5A78C896}" destId="{29255A4F-466B-4756-9D56-2177A2074C1E}" srcOrd="0" destOrd="0" presId="urn:microsoft.com/office/officeart/2018/2/layout/IconVerticalSolidList"/>
    <dgm:cxn modelId="{3C6D74D3-FB5B-4953-B4B8-7DFAD37EA821}" srcId="{E71140E4-5BE4-4418-8B50-AAFE499CA4E6}" destId="{EBDDE0AD-9ECA-4D10-BDB1-B7DE5A78C896}" srcOrd="0" destOrd="0" parTransId="{61B59694-B521-497C-B445-44ED7CF1749B}" sibTransId="{25C71F2D-A51F-46BC-A98B-E031A15586F9}"/>
    <dgm:cxn modelId="{2644BDF5-3013-4F20-8FDD-F5C670C00B4D}" type="presOf" srcId="{F171CA73-B0B5-432D-B877-C2F17C3464EE}" destId="{771E4D58-3B3B-496E-9E92-264B62EE9710}" srcOrd="0" destOrd="0" presId="urn:microsoft.com/office/officeart/2018/2/layout/IconVerticalSolidList"/>
    <dgm:cxn modelId="{EDEE1987-1C74-4F13-8119-5F06BEDA6984}" type="presParOf" srcId="{771E4D58-3B3B-496E-9E92-264B62EE9710}" destId="{BA9926C3-9E92-4C6D-8AC0-B45AAFBBE5C4}" srcOrd="0" destOrd="0" presId="urn:microsoft.com/office/officeart/2018/2/layout/IconVerticalSolidList"/>
    <dgm:cxn modelId="{0D87EECE-9872-4104-A342-F0DA9495ED96}" type="presParOf" srcId="{BA9926C3-9E92-4C6D-8AC0-B45AAFBBE5C4}" destId="{A269B08F-CD8E-4AEC-8F98-8416BDD04B00}" srcOrd="0" destOrd="0" presId="urn:microsoft.com/office/officeart/2018/2/layout/IconVerticalSolidList"/>
    <dgm:cxn modelId="{96F937A1-007B-4DBD-AE0F-24A9EFAE53D2}" type="presParOf" srcId="{BA9926C3-9E92-4C6D-8AC0-B45AAFBBE5C4}" destId="{AC2D3862-3DDE-4417-B3F8-59896F083C73}" srcOrd="1" destOrd="0" presId="urn:microsoft.com/office/officeart/2018/2/layout/IconVerticalSolidList"/>
    <dgm:cxn modelId="{F63AED32-B7AB-4894-A2C9-9CA67F6285A5}" type="presParOf" srcId="{BA9926C3-9E92-4C6D-8AC0-B45AAFBBE5C4}" destId="{6A561034-278F-4D63-A884-782B123B5C19}" srcOrd="2" destOrd="0" presId="urn:microsoft.com/office/officeart/2018/2/layout/IconVerticalSolidList"/>
    <dgm:cxn modelId="{E91E4D06-193C-4072-A21D-E1F3F111F117}" type="presParOf" srcId="{BA9926C3-9E92-4C6D-8AC0-B45AAFBBE5C4}" destId="{3C990A3D-95E8-4BFD-9B41-12CEA0DAB9D0}" srcOrd="3" destOrd="0" presId="urn:microsoft.com/office/officeart/2018/2/layout/IconVerticalSolidList"/>
    <dgm:cxn modelId="{8C72DEB5-56CF-42AC-AC61-5E1F75F5B8A8}" type="presParOf" srcId="{771E4D58-3B3B-496E-9E92-264B62EE9710}" destId="{51EFB20A-801D-40D0-8C97-A41902A62BF8}" srcOrd="1" destOrd="0" presId="urn:microsoft.com/office/officeart/2018/2/layout/IconVerticalSolidList"/>
    <dgm:cxn modelId="{0FFEAAAA-64B7-481F-95C2-6E669FF93E4C}" type="presParOf" srcId="{771E4D58-3B3B-496E-9E92-264B62EE9710}" destId="{0DA8C58A-1155-41D8-A8EB-81E6634AACFD}" srcOrd="2" destOrd="0" presId="urn:microsoft.com/office/officeart/2018/2/layout/IconVerticalSolidList"/>
    <dgm:cxn modelId="{F57CBE82-4A9A-46DF-A54B-1C2530094BB2}" type="presParOf" srcId="{0DA8C58A-1155-41D8-A8EB-81E6634AACFD}" destId="{B6E546A5-B1CC-45FC-AD83-9785BC126D04}" srcOrd="0" destOrd="0" presId="urn:microsoft.com/office/officeart/2018/2/layout/IconVerticalSolidList"/>
    <dgm:cxn modelId="{7DEE4B98-2913-490F-A8EF-E07957F54093}" type="presParOf" srcId="{0DA8C58A-1155-41D8-A8EB-81E6634AACFD}" destId="{E9E51F8C-4DC4-4EEA-BC9D-EE42D79F46ED}" srcOrd="1" destOrd="0" presId="urn:microsoft.com/office/officeart/2018/2/layout/IconVerticalSolidList"/>
    <dgm:cxn modelId="{B6453803-1505-4E2E-A477-144F562588F3}" type="presParOf" srcId="{0DA8C58A-1155-41D8-A8EB-81E6634AACFD}" destId="{C2262D21-2690-444C-A365-62CD7345900F}" srcOrd="2" destOrd="0" presId="urn:microsoft.com/office/officeart/2018/2/layout/IconVerticalSolidList"/>
    <dgm:cxn modelId="{5CB4F5E2-BA14-4FCB-964D-32494909BF4A}" type="presParOf" srcId="{0DA8C58A-1155-41D8-A8EB-81E6634AACFD}" destId="{D4CF807C-360D-469C-9DF0-2FF7F3372DDB}" srcOrd="3" destOrd="0" presId="urn:microsoft.com/office/officeart/2018/2/layout/IconVerticalSolidList"/>
    <dgm:cxn modelId="{8AE615E5-F9F6-4E6D-93C5-47F6645F5985}" type="presParOf" srcId="{771E4D58-3B3B-496E-9E92-264B62EE9710}" destId="{BA66BDA3-5B9F-4A67-8F70-026D437ED971}" srcOrd="3" destOrd="0" presId="urn:microsoft.com/office/officeart/2018/2/layout/IconVerticalSolidList"/>
    <dgm:cxn modelId="{67725F0C-5876-48A1-8741-55A8EFA623B1}" type="presParOf" srcId="{771E4D58-3B3B-496E-9E92-264B62EE9710}" destId="{022CB3EC-B610-4D80-AC21-3E677D42E0DE}" srcOrd="4" destOrd="0" presId="urn:microsoft.com/office/officeart/2018/2/layout/IconVerticalSolidList"/>
    <dgm:cxn modelId="{3744AE79-A2F6-494F-966D-253C0B1FA75D}" type="presParOf" srcId="{022CB3EC-B610-4D80-AC21-3E677D42E0DE}" destId="{529589B0-A231-49C9-9B4A-D17038CCF279}" srcOrd="0" destOrd="0" presId="urn:microsoft.com/office/officeart/2018/2/layout/IconVerticalSolidList"/>
    <dgm:cxn modelId="{BE2264B1-B8EA-41DD-A239-713524D7C7C0}" type="presParOf" srcId="{022CB3EC-B610-4D80-AC21-3E677D42E0DE}" destId="{E132630E-26EF-435A-9210-39445C4A71B3}" srcOrd="1" destOrd="0" presId="urn:microsoft.com/office/officeart/2018/2/layout/IconVerticalSolidList"/>
    <dgm:cxn modelId="{D7BF82F5-E34A-4437-A49E-52EF321FD343}" type="presParOf" srcId="{022CB3EC-B610-4D80-AC21-3E677D42E0DE}" destId="{DA6E19DE-E425-43C3-8AE7-F9CDAF76BC1D}" srcOrd="2" destOrd="0" presId="urn:microsoft.com/office/officeart/2018/2/layout/IconVerticalSolidList"/>
    <dgm:cxn modelId="{C3CA177D-8C81-4BE2-AE1C-890D4AC27B8D}" type="presParOf" srcId="{022CB3EC-B610-4D80-AC21-3E677D42E0DE}" destId="{1FB75016-4781-4CFA-B70B-BA3BF3B15B55}" srcOrd="3" destOrd="0" presId="urn:microsoft.com/office/officeart/2018/2/layout/IconVerticalSolidList"/>
    <dgm:cxn modelId="{A4595BFE-DA13-4F0B-9BD8-405FA9401092}" type="presParOf" srcId="{771E4D58-3B3B-496E-9E92-264B62EE9710}" destId="{5C33724F-1CFB-44C7-B990-7D7FA077C164}" srcOrd="5" destOrd="0" presId="urn:microsoft.com/office/officeart/2018/2/layout/IconVerticalSolidList"/>
    <dgm:cxn modelId="{D88427E8-C159-48A1-BA0D-83D6EF05FB8C}" type="presParOf" srcId="{771E4D58-3B3B-496E-9E92-264B62EE9710}" destId="{05BCB365-86FC-4516-A461-04F7DCE28CB4}" srcOrd="6" destOrd="0" presId="urn:microsoft.com/office/officeart/2018/2/layout/IconVerticalSolidList"/>
    <dgm:cxn modelId="{AF27BD6D-DFA4-412A-90F4-16B092E93591}" type="presParOf" srcId="{05BCB365-86FC-4516-A461-04F7DCE28CB4}" destId="{C383BDF7-5F4F-436F-8C1E-2073DBC340C8}" srcOrd="0" destOrd="0" presId="urn:microsoft.com/office/officeart/2018/2/layout/IconVerticalSolidList"/>
    <dgm:cxn modelId="{7179B8CA-84CB-4FDB-A588-B0046FF7723D}" type="presParOf" srcId="{05BCB365-86FC-4516-A461-04F7DCE28CB4}" destId="{129B0DC5-1B13-4044-A6CA-D9BF1A245559}" srcOrd="1" destOrd="0" presId="urn:microsoft.com/office/officeart/2018/2/layout/IconVerticalSolidList"/>
    <dgm:cxn modelId="{E30B5606-6792-430F-83D8-484A62975E58}" type="presParOf" srcId="{05BCB365-86FC-4516-A461-04F7DCE28CB4}" destId="{39F6BCA8-419D-4E7F-9F2F-26315AE61038}" srcOrd="2" destOrd="0" presId="urn:microsoft.com/office/officeart/2018/2/layout/IconVerticalSolidList"/>
    <dgm:cxn modelId="{7BF2F636-1E30-4C7E-88B0-12E1C33F9069}" type="presParOf" srcId="{05BCB365-86FC-4516-A461-04F7DCE28CB4}" destId="{0DDC59B0-C5C5-4BDD-95E2-DEFD049D08FE}" srcOrd="3" destOrd="0" presId="urn:microsoft.com/office/officeart/2018/2/layout/IconVerticalSolidList"/>
    <dgm:cxn modelId="{29A5EFC1-2444-48E2-BE5D-295D3D942857}" type="presParOf" srcId="{771E4D58-3B3B-496E-9E92-264B62EE9710}" destId="{DEA8B89A-40D8-4B72-BA46-8290AFB73BB4}" srcOrd="7" destOrd="0" presId="urn:microsoft.com/office/officeart/2018/2/layout/IconVerticalSolidList"/>
    <dgm:cxn modelId="{CC0FD1DA-AD94-485C-B35D-7C588966582E}" type="presParOf" srcId="{771E4D58-3B3B-496E-9E92-264B62EE9710}" destId="{C46D04E9-B4C3-4C91-96C2-7DD977C2A40E}" srcOrd="8" destOrd="0" presId="urn:microsoft.com/office/officeart/2018/2/layout/IconVerticalSolidList"/>
    <dgm:cxn modelId="{966FE0BF-7389-4F26-9B4A-2E0926C64106}" type="presParOf" srcId="{C46D04E9-B4C3-4C91-96C2-7DD977C2A40E}" destId="{D012B971-93CD-4535-B1D0-AC686E63117B}" srcOrd="0" destOrd="0" presId="urn:microsoft.com/office/officeart/2018/2/layout/IconVerticalSolidList"/>
    <dgm:cxn modelId="{E92CE451-E610-4FBF-9C89-17151052FBF7}" type="presParOf" srcId="{C46D04E9-B4C3-4C91-96C2-7DD977C2A40E}" destId="{9D9620B1-BD53-4A54-9ED6-4C9A86FFF367}" srcOrd="1" destOrd="0" presId="urn:microsoft.com/office/officeart/2018/2/layout/IconVerticalSolidList"/>
    <dgm:cxn modelId="{3B6618D1-57D4-4235-BF6A-050798BB23FE}" type="presParOf" srcId="{C46D04E9-B4C3-4C91-96C2-7DD977C2A40E}" destId="{17BD1B72-460B-4FAD-B951-1A271DF89523}" srcOrd="2" destOrd="0" presId="urn:microsoft.com/office/officeart/2018/2/layout/IconVerticalSolidList"/>
    <dgm:cxn modelId="{B117864B-5AD4-4ADB-8E53-F6413708D9E1}" type="presParOf" srcId="{C46D04E9-B4C3-4C91-96C2-7DD977C2A40E}" destId="{41A8A9A3-570D-4054-AA79-0D64A862BBE1}" srcOrd="3" destOrd="0" presId="urn:microsoft.com/office/officeart/2018/2/layout/IconVerticalSolidList"/>
    <dgm:cxn modelId="{7A9A97A9-A41D-446E-BE87-83949EDD3541}" type="presParOf" srcId="{C46D04E9-B4C3-4C91-96C2-7DD977C2A40E}" destId="{29255A4F-466B-4756-9D56-2177A2074C1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D30654-EFB4-4F73-BC32-766C29E162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AD0D89-712D-4631-A5D9-6FCAABAE4E2C}">
      <dgm:prSet/>
      <dgm:spPr/>
      <dgm:t>
        <a:bodyPr/>
        <a:lstStyle/>
        <a:p>
          <a:pPr>
            <a:lnSpc>
              <a:spcPct val="100000"/>
            </a:lnSpc>
          </a:pPr>
          <a:r>
            <a:rPr lang="en-US" b="1"/>
            <a:t>Data is Unstructured or Semi-Structured:</a:t>
          </a:r>
          <a:r>
            <a:rPr lang="en-US"/>
            <a:t> Data includes text, images, videos, or JSON documents.</a:t>
          </a:r>
        </a:p>
      </dgm:t>
    </dgm:pt>
    <dgm:pt modelId="{395B3700-2377-43FC-94D7-9FD4C3511104}" type="parTrans" cxnId="{801150BC-5F53-4083-B635-6EAC0FCB9C88}">
      <dgm:prSet/>
      <dgm:spPr/>
      <dgm:t>
        <a:bodyPr/>
        <a:lstStyle/>
        <a:p>
          <a:endParaRPr lang="en-US"/>
        </a:p>
      </dgm:t>
    </dgm:pt>
    <dgm:pt modelId="{9612FF11-6384-46B6-A63F-C885D95AE1C2}" type="sibTrans" cxnId="{801150BC-5F53-4083-B635-6EAC0FCB9C88}">
      <dgm:prSet/>
      <dgm:spPr/>
      <dgm:t>
        <a:bodyPr/>
        <a:lstStyle/>
        <a:p>
          <a:endParaRPr lang="en-US"/>
        </a:p>
      </dgm:t>
    </dgm:pt>
    <dgm:pt modelId="{26CD0B1E-2235-40AE-A0FD-113DA8E177FE}">
      <dgm:prSet/>
      <dgm:spPr/>
      <dgm:t>
        <a:bodyPr/>
        <a:lstStyle/>
        <a:p>
          <a:pPr>
            <a:lnSpc>
              <a:spcPct val="100000"/>
            </a:lnSpc>
          </a:pPr>
          <a:r>
            <a:rPr lang="en-US" b="1"/>
            <a:t>Scalability is a Priority:</a:t>
          </a:r>
          <a:r>
            <a:rPr lang="en-US"/>
            <a:t> High traffic or large volumes of data require horizontal scaling.</a:t>
          </a:r>
        </a:p>
      </dgm:t>
    </dgm:pt>
    <dgm:pt modelId="{B3C63E11-6A9B-4B94-8899-654046B41176}" type="parTrans" cxnId="{3B6EDAB2-6522-42A1-8FAC-6050BDC92332}">
      <dgm:prSet/>
      <dgm:spPr/>
      <dgm:t>
        <a:bodyPr/>
        <a:lstStyle/>
        <a:p>
          <a:endParaRPr lang="en-US"/>
        </a:p>
      </dgm:t>
    </dgm:pt>
    <dgm:pt modelId="{DB8A5B6F-0CCA-49CE-97EB-E3B647C498C7}" type="sibTrans" cxnId="{3B6EDAB2-6522-42A1-8FAC-6050BDC92332}">
      <dgm:prSet/>
      <dgm:spPr/>
      <dgm:t>
        <a:bodyPr/>
        <a:lstStyle/>
        <a:p>
          <a:endParaRPr lang="en-US"/>
        </a:p>
      </dgm:t>
    </dgm:pt>
    <dgm:pt modelId="{12C306B8-577F-40B0-8EDB-1ABCA971CCCB}">
      <dgm:prSet/>
      <dgm:spPr/>
      <dgm:t>
        <a:bodyPr/>
        <a:lstStyle/>
        <a:p>
          <a:pPr>
            <a:lnSpc>
              <a:spcPct val="100000"/>
            </a:lnSpc>
          </a:pPr>
          <a:r>
            <a:rPr lang="en-US" b="1"/>
            <a:t>Data is Rapidly Changing:</a:t>
          </a:r>
          <a:r>
            <a:rPr lang="en-US"/>
            <a:t> Schema flexibility allows adapting to changing data structures.</a:t>
          </a:r>
        </a:p>
      </dgm:t>
    </dgm:pt>
    <dgm:pt modelId="{2627FB74-AFD5-41F6-8726-29E28DC9251B}" type="parTrans" cxnId="{D80ADB66-B6BA-491D-BAEE-0B4F4C30DB04}">
      <dgm:prSet/>
      <dgm:spPr/>
      <dgm:t>
        <a:bodyPr/>
        <a:lstStyle/>
        <a:p>
          <a:endParaRPr lang="en-US"/>
        </a:p>
      </dgm:t>
    </dgm:pt>
    <dgm:pt modelId="{5700181A-81CC-49AC-996A-59965005C842}" type="sibTrans" cxnId="{D80ADB66-B6BA-491D-BAEE-0B4F4C30DB04}">
      <dgm:prSet/>
      <dgm:spPr/>
      <dgm:t>
        <a:bodyPr/>
        <a:lstStyle/>
        <a:p>
          <a:endParaRPr lang="en-US"/>
        </a:p>
      </dgm:t>
    </dgm:pt>
    <dgm:pt modelId="{DD103E4C-E8F4-4B14-ADE7-6E54B8A01EF7}">
      <dgm:prSet/>
      <dgm:spPr/>
      <dgm:t>
        <a:bodyPr/>
        <a:lstStyle/>
        <a:p>
          <a:pPr>
            <a:lnSpc>
              <a:spcPct val="100000"/>
            </a:lnSpc>
          </a:pPr>
          <a:r>
            <a:rPr lang="en-US" b="1"/>
            <a:t>Real-Time Performance is Needed:</a:t>
          </a:r>
          <a:r>
            <a:rPr lang="en-US"/>
            <a:t> Fast reads/writes are essential (e.g., caching, social media feeds).</a:t>
          </a:r>
        </a:p>
      </dgm:t>
    </dgm:pt>
    <dgm:pt modelId="{3899B78A-BEC2-446A-856D-69E098632A78}" type="parTrans" cxnId="{51EC91AB-0B46-43B8-AD62-F5CDA0CD4408}">
      <dgm:prSet/>
      <dgm:spPr/>
      <dgm:t>
        <a:bodyPr/>
        <a:lstStyle/>
        <a:p>
          <a:endParaRPr lang="en-US"/>
        </a:p>
      </dgm:t>
    </dgm:pt>
    <dgm:pt modelId="{916FF2E3-9166-44E6-AEA6-09D5C0D39524}" type="sibTrans" cxnId="{51EC91AB-0B46-43B8-AD62-F5CDA0CD4408}">
      <dgm:prSet/>
      <dgm:spPr/>
      <dgm:t>
        <a:bodyPr/>
        <a:lstStyle/>
        <a:p>
          <a:endParaRPr lang="en-US"/>
        </a:p>
      </dgm:t>
    </dgm:pt>
    <dgm:pt modelId="{1022B65D-98BB-4358-AABE-D8E420BF3834}">
      <dgm:prSet/>
      <dgm:spPr/>
      <dgm:t>
        <a:bodyPr/>
        <a:lstStyle/>
        <a:p>
          <a:pPr>
            <a:lnSpc>
              <a:spcPct val="100000"/>
            </a:lnSpc>
          </a:pPr>
          <a:r>
            <a:rPr lang="en-US" b="1"/>
            <a:t>Use Case Examples:</a:t>
          </a:r>
          <a:endParaRPr lang="en-US"/>
        </a:p>
      </dgm:t>
    </dgm:pt>
    <dgm:pt modelId="{A28E9B11-B8EE-4FB7-A956-35E60F448D74}" type="parTrans" cxnId="{4628D7A0-A599-4A7D-84CF-CA245E67DF54}">
      <dgm:prSet/>
      <dgm:spPr/>
      <dgm:t>
        <a:bodyPr/>
        <a:lstStyle/>
        <a:p>
          <a:endParaRPr lang="en-US"/>
        </a:p>
      </dgm:t>
    </dgm:pt>
    <dgm:pt modelId="{E3822D86-6994-469F-8B33-9BC33B811FE0}" type="sibTrans" cxnId="{4628D7A0-A599-4A7D-84CF-CA245E67DF54}">
      <dgm:prSet/>
      <dgm:spPr/>
      <dgm:t>
        <a:bodyPr/>
        <a:lstStyle/>
        <a:p>
          <a:endParaRPr lang="en-US"/>
        </a:p>
      </dgm:t>
    </dgm:pt>
    <dgm:pt modelId="{241D3B25-8EA3-4168-9D77-532FE9FC76DC}">
      <dgm:prSet/>
      <dgm:spPr/>
      <dgm:t>
        <a:bodyPr/>
        <a:lstStyle/>
        <a:p>
          <a:pPr>
            <a:lnSpc>
              <a:spcPct val="100000"/>
            </a:lnSpc>
          </a:pPr>
          <a:r>
            <a:rPr lang="en-US"/>
            <a:t>Storing user profiles in a social media app.</a:t>
          </a:r>
        </a:p>
      </dgm:t>
    </dgm:pt>
    <dgm:pt modelId="{DA2554DE-133E-44A2-BDB4-27CCF5F030F9}" type="parTrans" cxnId="{94CFA415-BB3C-43AF-9156-EC1D3C2A8508}">
      <dgm:prSet/>
      <dgm:spPr/>
      <dgm:t>
        <a:bodyPr/>
        <a:lstStyle/>
        <a:p>
          <a:endParaRPr lang="en-US"/>
        </a:p>
      </dgm:t>
    </dgm:pt>
    <dgm:pt modelId="{1C555744-F007-4244-BDCE-6122CBA9C3EC}" type="sibTrans" cxnId="{94CFA415-BB3C-43AF-9156-EC1D3C2A8508}">
      <dgm:prSet/>
      <dgm:spPr/>
      <dgm:t>
        <a:bodyPr/>
        <a:lstStyle/>
        <a:p>
          <a:endParaRPr lang="en-US"/>
        </a:p>
      </dgm:t>
    </dgm:pt>
    <dgm:pt modelId="{43E80AF8-2C95-4E29-8923-8018938E522A}">
      <dgm:prSet/>
      <dgm:spPr/>
      <dgm:t>
        <a:bodyPr/>
        <a:lstStyle/>
        <a:p>
          <a:pPr>
            <a:lnSpc>
              <a:spcPct val="100000"/>
            </a:lnSpc>
          </a:pPr>
          <a:r>
            <a:rPr lang="en-US"/>
            <a:t>Logging and monitoring systems in a cloud application.</a:t>
          </a:r>
        </a:p>
      </dgm:t>
    </dgm:pt>
    <dgm:pt modelId="{2BF6B81A-C331-4405-8232-4D6862CE6462}" type="parTrans" cxnId="{988C6CB1-0E88-461F-90E8-F90F2AA2402E}">
      <dgm:prSet/>
      <dgm:spPr/>
      <dgm:t>
        <a:bodyPr/>
        <a:lstStyle/>
        <a:p>
          <a:endParaRPr lang="en-US"/>
        </a:p>
      </dgm:t>
    </dgm:pt>
    <dgm:pt modelId="{D9D2DE91-E1D4-42EE-BBEC-6A2B534F1866}" type="sibTrans" cxnId="{988C6CB1-0E88-461F-90E8-F90F2AA2402E}">
      <dgm:prSet/>
      <dgm:spPr/>
      <dgm:t>
        <a:bodyPr/>
        <a:lstStyle/>
        <a:p>
          <a:endParaRPr lang="en-US"/>
        </a:p>
      </dgm:t>
    </dgm:pt>
    <dgm:pt modelId="{AB480C5C-576E-49B5-9EB9-BECFAE6FA4E3}" type="pres">
      <dgm:prSet presAssocID="{40D30654-EFB4-4F73-BC32-766C29E162F1}" presName="root" presStyleCnt="0">
        <dgm:presLayoutVars>
          <dgm:dir/>
          <dgm:resizeHandles val="exact"/>
        </dgm:presLayoutVars>
      </dgm:prSet>
      <dgm:spPr/>
    </dgm:pt>
    <dgm:pt modelId="{7B3D3BF6-FAB2-4B30-8E87-6899B28A4D86}" type="pres">
      <dgm:prSet presAssocID="{05AD0D89-712D-4631-A5D9-6FCAABAE4E2C}" presName="compNode" presStyleCnt="0"/>
      <dgm:spPr/>
    </dgm:pt>
    <dgm:pt modelId="{175DCF56-2350-494D-89DE-17E0BB101417}" type="pres">
      <dgm:prSet presAssocID="{05AD0D89-712D-4631-A5D9-6FCAABAE4E2C}" presName="bgRect" presStyleLbl="bgShp" presStyleIdx="0" presStyleCnt="5"/>
      <dgm:spPr/>
    </dgm:pt>
    <dgm:pt modelId="{678882BF-E9F5-4393-8D53-18C8D40DE3E2}" type="pres">
      <dgm:prSet presAssocID="{05AD0D89-712D-4631-A5D9-6FCAABAE4E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80BC4014-3D61-42DB-ACE2-B6751BB98BFA}" type="pres">
      <dgm:prSet presAssocID="{05AD0D89-712D-4631-A5D9-6FCAABAE4E2C}" presName="spaceRect" presStyleCnt="0"/>
      <dgm:spPr/>
    </dgm:pt>
    <dgm:pt modelId="{4C7B933D-ED3D-444C-8C02-CCB8E39B6C84}" type="pres">
      <dgm:prSet presAssocID="{05AD0D89-712D-4631-A5D9-6FCAABAE4E2C}" presName="parTx" presStyleLbl="revTx" presStyleIdx="0" presStyleCnt="6">
        <dgm:presLayoutVars>
          <dgm:chMax val="0"/>
          <dgm:chPref val="0"/>
        </dgm:presLayoutVars>
      </dgm:prSet>
      <dgm:spPr/>
    </dgm:pt>
    <dgm:pt modelId="{466B15FD-28BC-4A14-983D-7308A1ADB82C}" type="pres">
      <dgm:prSet presAssocID="{9612FF11-6384-46B6-A63F-C885D95AE1C2}" presName="sibTrans" presStyleCnt="0"/>
      <dgm:spPr/>
    </dgm:pt>
    <dgm:pt modelId="{C9F7D48C-3E95-40A5-8A8D-94D09B5C6B6B}" type="pres">
      <dgm:prSet presAssocID="{26CD0B1E-2235-40AE-A0FD-113DA8E177FE}" presName="compNode" presStyleCnt="0"/>
      <dgm:spPr/>
    </dgm:pt>
    <dgm:pt modelId="{47F3E8E8-2CA6-41AA-8540-D3915BCF3EE2}" type="pres">
      <dgm:prSet presAssocID="{26CD0B1E-2235-40AE-A0FD-113DA8E177FE}" presName="bgRect" presStyleLbl="bgShp" presStyleIdx="1" presStyleCnt="5"/>
      <dgm:spPr/>
    </dgm:pt>
    <dgm:pt modelId="{628D640F-414F-4686-9F7A-2E0FE81C4C31}" type="pres">
      <dgm:prSet presAssocID="{26CD0B1E-2235-40AE-A0FD-113DA8E177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B74F7709-CB63-4529-9170-F1C443B3D3ED}" type="pres">
      <dgm:prSet presAssocID="{26CD0B1E-2235-40AE-A0FD-113DA8E177FE}" presName="spaceRect" presStyleCnt="0"/>
      <dgm:spPr/>
    </dgm:pt>
    <dgm:pt modelId="{237C91A9-3386-42EE-94A9-723C3958EADB}" type="pres">
      <dgm:prSet presAssocID="{26CD0B1E-2235-40AE-A0FD-113DA8E177FE}" presName="parTx" presStyleLbl="revTx" presStyleIdx="1" presStyleCnt="6">
        <dgm:presLayoutVars>
          <dgm:chMax val="0"/>
          <dgm:chPref val="0"/>
        </dgm:presLayoutVars>
      </dgm:prSet>
      <dgm:spPr/>
    </dgm:pt>
    <dgm:pt modelId="{3DC0AF42-BCA3-4552-87AA-C9D3E26AE505}" type="pres">
      <dgm:prSet presAssocID="{DB8A5B6F-0CCA-49CE-97EB-E3B647C498C7}" presName="sibTrans" presStyleCnt="0"/>
      <dgm:spPr/>
    </dgm:pt>
    <dgm:pt modelId="{5810C636-1ABE-47BD-A1A0-8945CDC97C01}" type="pres">
      <dgm:prSet presAssocID="{12C306B8-577F-40B0-8EDB-1ABCA971CCCB}" presName="compNode" presStyleCnt="0"/>
      <dgm:spPr/>
    </dgm:pt>
    <dgm:pt modelId="{6691C8C6-1F95-4A5F-8031-B7FBC676C61F}" type="pres">
      <dgm:prSet presAssocID="{12C306B8-577F-40B0-8EDB-1ABCA971CCCB}" presName="bgRect" presStyleLbl="bgShp" presStyleIdx="2" presStyleCnt="5"/>
      <dgm:spPr/>
    </dgm:pt>
    <dgm:pt modelId="{C591EE80-F138-49E4-A225-4E30739920F6}" type="pres">
      <dgm:prSet presAssocID="{12C306B8-577F-40B0-8EDB-1ABCA971CC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20A7DE15-97E4-4039-9597-2BBC8954A512}" type="pres">
      <dgm:prSet presAssocID="{12C306B8-577F-40B0-8EDB-1ABCA971CCCB}" presName="spaceRect" presStyleCnt="0"/>
      <dgm:spPr/>
    </dgm:pt>
    <dgm:pt modelId="{881E9130-A96F-4B2A-91C6-F145DF0C120C}" type="pres">
      <dgm:prSet presAssocID="{12C306B8-577F-40B0-8EDB-1ABCA971CCCB}" presName="parTx" presStyleLbl="revTx" presStyleIdx="2" presStyleCnt="6">
        <dgm:presLayoutVars>
          <dgm:chMax val="0"/>
          <dgm:chPref val="0"/>
        </dgm:presLayoutVars>
      </dgm:prSet>
      <dgm:spPr/>
    </dgm:pt>
    <dgm:pt modelId="{1E792E35-5459-4E76-8F12-827142D95255}" type="pres">
      <dgm:prSet presAssocID="{5700181A-81CC-49AC-996A-59965005C842}" presName="sibTrans" presStyleCnt="0"/>
      <dgm:spPr/>
    </dgm:pt>
    <dgm:pt modelId="{84F68455-E2DD-4206-A6ED-DAD5097FEE4A}" type="pres">
      <dgm:prSet presAssocID="{DD103E4C-E8F4-4B14-ADE7-6E54B8A01EF7}" presName="compNode" presStyleCnt="0"/>
      <dgm:spPr/>
    </dgm:pt>
    <dgm:pt modelId="{DE3A3EDB-91F5-4CC7-977B-5503FA4A9F25}" type="pres">
      <dgm:prSet presAssocID="{DD103E4C-E8F4-4B14-ADE7-6E54B8A01EF7}" presName="bgRect" presStyleLbl="bgShp" presStyleIdx="3" presStyleCnt="5"/>
      <dgm:spPr/>
    </dgm:pt>
    <dgm:pt modelId="{3E256682-1C46-4316-A325-830918497543}" type="pres">
      <dgm:prSet presAssocID="{DD103E4C-E8F4-4B14-ADE7-6E54B8A01E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FDC01609-BB5C-4842-9E8B-D7CA51F702E8}" type="pres">
      <dgm:prSet presAssocID="{DD103E4C-E8F4-4B14-ADE7-6E54B8A01EF7}" presName="spaceRect" presStyleCnt="0"/>
      <dgm:spPr/>
    </dgm:pt>
    <dgm:pt modelId="{134C7768-4D6A-4DB0-ADFC-023EE89AC44E}" type="pres">
      <dgm:prSet presAssocID="{DD103E4C-E8F4-4B14-ADE7-6E54B8A01EF7}" presName="parTx" presStyleLbl="revTx" presStyleIdx="3" presStyleCnt="6">
        <dgm:presLayoutVars>
          <dgm:chMax val="0"/>
          <dgm:chPref val="0"/>
        </dgm:presLayoutVars>
      </dgm:prSet>
      <dgm:spPr/>
    </dgm:pt>
    <dgm:pt modelId="{B41B2E13-985C-421C-B1A0-83B18D765BB4}" type="pres">
      <dgm:prSet presAssocID="{916FF2E3-9166-44E6-AEA6-09D5C0D39524}" presName="sibTrans" presStyleCnt="0"/>
      <dgm:spPr/>
    </dgm:pt>
    <dgm:pt modelId="{7EEA7867-F64B-40E0-836D-2B7F76CACEE1}" type="pres">
      <dgm:prSet presAssocID="{1022B65D-98BB-4358-AABE-D8E420BF3834}" presName="compNode" presStyleCnt="0"/>
      <dgm:spPr/>
    </dgm:pt>
    <dgm:pt modelId="{73D11987-AAB3-4EC0-91D8-933759C78024}" type="pres">
      <dgm:prSet presAssocID="{1022B65D-98BB-4358-AABE-D8E420BF3834}" presName="bgRect" presStyleLbl="bgShp" presStyleIdx="4" presStyleCnt="5"/>
      <dgm:spPr/>
    </dgm:pt>
    <dgm:pt modelId="{2DF3C733-49CE-4FEF-B7EB-BD8609348497}" type="pres">
      <dgm:prSet presAssocID="{1022B65D-98BB-4358-AABE-D8E420BF383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yncing Cloud"/>
        </a:ext>
      </dgm:extLst>
    </dgm:pt>
    <dgm:pt modelId="{03E9A650-F2FF-4958-A252-F4B8037C2CA8}" type="pres">
      <dgm:prSet presAssocID="{1022B65D-98BB-4358-AABE-D8E420BF3834}" presName="spaceRect" presStyleCnt="0"/>
      <dgm:spPr/>
    </dgm:pt>
    <dgm:pt modelId="{9E2637F1-AD9B-4C67-B97B-1B64392067D3}" type="pres">
      <dgm:prSet presAssocID="{1022B65D-98BB-4358-AABE-D8E420BF3834}" presName="parTx" presStyleLbl="revTx" presStyleIdx="4" presStyleCnt="6">
        <dgm:presLayoutVars>
          <dgm:chMax val="0"/>
          <dgm:chPref val="0"/>
        </dgm:presLayoutVars>
      </dgm:prSet>
      <dgm:spPr/>
    </dgm:pt>
    <dgm:pt modelId="{912C2F91-6A83-4804-B3E7-FBE0E599E7F1}" type="pres">
      <dgm:prSet presAssocID="{1022B65D-98BB-4358-AABE-D8E420BF3834}" presName="desTx" presStyleLbl="revTx" presStyleIdx="5" presStyleCnt="6">
        <dgm:presLayoutVars/>
      </dgm:prSet>
      <dgm:spPr/>
    </dgm:pt>
  </dgm:ptLst>
  <dgm:cxnLst>
    <dgm:cxn modelId="{94CFA415-BB3C-43AF-9156-EC1D3C2A8508}" srcId="{1022B65D-98BB-4358-AABE-D8E420BF3834}" destId="{241D3B25-8EA3-4168-9D77-532FE9FC76DC}" srcOrd="0" destOrd="0" parTransId="{DA2554DE-133E-44A2-BDB4-27CCF5F030F9}" sibTransId="{1C555744-F007-4244-BDCE-6122CBA9C3EC}"/>
    <dgm:cxn modelId="{7E565065-EFFA-4473-9DCB-EA841DC7A34D}" type="presOf" srcId="{43E80AF8-2C95-4E29-8923-8018938E522A}" destId="{912C2F91-6A83-4804-B3E7-FBE0E599E7F1}" srcOrd="0" destOrd="1" presId="urn:microsoft.com/office/officeart/2018/2/layout/IconVerticalSolidList"/>
    <dgm:cxn modelId="{D80ADB66-B6BA-491D-BAEE-0B4F4C30DB04}" srcId="{40D30654-EFB4-4F73-BC32-766C29E162F1}" destId="{12C306B8-577F-40B0-8EDB-1ABCA971CCCB}" srcOrd="2" destOrd="0" parTransId="{2627FB74-AFD5-41F6-8726-29E28DC9251B}" sibTransId="{5700181A-81CC-49AC-996A-59965005C842}"/>
    <dgm:cxn modelId="{F30F946D-0318-4432-898F-AC26CFA7E575}" type="presOf" srcId="{05AD0D89-712D-4631-A5D9-6FCAABAE4E2C}" destId="{4C7B933D-ED3D-444C-8C02-CCB8E39B6C84}" srcOrd="0" destOrd="0" presId="urn:microsoft.com/office/officeart/2018/2/layout/IconVerticalSolidList"/>
    <dgm:cxn modelId="{4F982650-4652-4E7B-8899-48F6BBC3C990}" type="presOf" srcId="{241D3B25-8EA3-4168-9D77-532FE9FC76DC}" destId="{912C2F91-6A83-4804-B3E7-FBE0E599E7F1}" srcOrd="0" destOrd="0" presId="urn:microsoft.com/office/officeart/2018/2/layout/IconVerticalSolidList"/>
    <dgm:cxn modelId="{C9727B90-A47E-4DFA-8DAB-C135F5C63E48}" type="presOf" srcId="{1022B65D-98BB-4358-AABE-D8E420BF3834}" destId="{9E2637F1-AD9B-4C67-B97B-1B64392067D3}" srcOrd="0" destOrd="0" presId="urn:microsoft.com/office/officeart/2018/2/layout/IconVerticalSolidList"/>
    <dgm:cxn modelId="{4628D7A0-A599-4A7D-84CF-CA245E67DF54}" srcId="{40D30654-EFB4-4F73-BC32-766C29E162F1}" destId="{1022B65D-98BB-4358-AABE-D8E420BF3834}" srcOrd="4" destOrd="0" parTransId="{A28E9B11-B8EE-4FB7-A956-35E60F448D74}" sibTransId="{E3822D86-6994-469F-8B33-9BC33B811FE0}"/>
    <dgm:cxn modelId="{51EC91AB-0B46-43B8-AD62-F5CDA0CD4408}" srcId="{40D30654-EFB4-4F73-BC32-766C29E162F1}" destId="{DD103E4C-E8F4-4B14-ADE7-6E54B8A01EF7}" srcOrd="3" destOrd="0" parTransId="{3899B78A-BEC2-446A-856D-69E098632A78}" sibTransId="{916FF2E3-9166-44E6-AEA6-09D5C0D39524}"/>
    <dgm:cxn modelId="{FBA0D3AE-0F95-4A86-8C69-483A0A9D60D7}" type="presOf" srcId="{12C306B8-577F-40B0-8EDB-1ABCA971CCCB}" destId="{881E9130-A96F-4B2A-91C6-F145DF0C120C}" srcOrd="0" destOrd="0" presId="urn:microsoft.com/office/officeart/2018/2/layout/IconVerticalSolidList"/>
    <dgm:cxn modelId="{988C6CB1-0E88-461F-90E8-F90F2AA2402E}" srcId="{1022B65D-98BB-4358-AABE-D8E420BF3834}" destId="{43E80AF8-2C95-4E29-8923-8018938E522A}" srcOrd="1" destOrd="0" parTransId="{2BF6B81A-C331-4405-8232-4D6862CE6462}" sibTransId="{D9D2DE91-E1D4-42EE-BBEC-6A2B534F1866}"/>
    <dgm:cxn modelId="{3B6EDAB2-6522-42A1-8FAC-6050BDC92332}" srcId="{40D30654-EFB4-4F73-BC32-766C29E162F1}" destId="{26CD0B1E-2235-40AE-A0FD-113DA8E177FE}" srcOrd="1" destOrd="0" parTransId="{B3C63E11-6A9B-4B94-8899-654046B41176}" sibTransId="{DB8A5B6F-0CCA-49CE-97EB-E3B647C498C7}"/>
    <dgm:cxn modelId="{3F0DACB4-48CC-4834-8BBE-A5D5F45062AE}" type="presOf" srcId="{26CD0B1E-2235-40AE-A0FD-113DA8E177FE}" destId="{237C91A9-3386-42EE-94A9-723C3958EADB}" srcOrd="0" destOrd="0" presId="urn:microsoft.com/office/officeart/2018/2/layout/IconVerticalSolidList"/>
    <dgm:cxn modelId="{801150BC-5F53-4083-B635-6EAC0FCB9C88}" srcId="{40D30654-EFB4-4F73-BC32-766C29E162F1}" destId="{05AD0D89-712D-4631-A5D9-6FCAABAE4E2C}" srcOrd="0" destOrd="0" parTransId="{395B3700-2377-43FC-94D7-9FD4C3511104}" sibTransId="{9612FF11-6384-46B6-A63F-C885D95AE1C2}"/>
    <dgm:cxn modelId="{6A59E4CE-DC87-4112-B50A-A6C2C37B496B}" type="presOf" srcId="{40D30654-EFB4-4F73-BC32-766C29E162F1}" destId="{AB480C5C-576E-49B5-9EB9-BECFAE6FA4E3}" srcOrd="0" destOrd="0" presId="urn:microsoft.com/office/officeart/2018/2/layout/IconVerticalSolidList"/>
    <dgm:cxn modelId="{0D27BDFF-8849-4FF5-BED3-8148D965F721}" type="presOf" srcId="{DD103E4C-E8F4-4B14-ADE7-6E54B8A01EF7}" destId="{134C7768-4D6A-4DB0-ADFC-023EE89AC44E}" srcOrd="0" destOrd="0" presId="urn:microsoft.com/office/officeart/2018/2/layout/IconVerticalSolidList"/>
    <dgm:cxn modelId="{E355FAFA-278A-4887-8C82-EC2909253B61}" type="presParOf" srcId="{AB480C5C-576E-49B5-9EB9-BECFAE6FA4E3}" destId="{7B3D3BF6-FAB2-4B30-8E87-6899B28A4D86}" srcOrd="0" destOrd="0" presId="urn:microsoft.com/office/officeart/2018/2/layout/IconVerticalSolidList"/>
    <dgm:cxn modelId="{3206383C-DD83-4E6C-85C1-0A91D2DDE125}" type="presParOf" srcId="{7B3D3BF6-FAB2-4B30-8E87-6899B28A4D86}" destId="{175DCF56-2350-494D-89DE-17E0BB101417}" srcOrd="0" destOrd="0" presId="urn:microsoft.com/office/officeart/2018/2/layout/IconVerticalSolidList"/>
    <dgm:cxn modelId="{578F95D1-B556-4ED2-A43B-333414464FED}" type="presParOf" srcId="{7B3D3BF6-FAB2-4B30-8E87-6899B28A4D86}" destId="{678882BF-E9F5-4393-8D53-18C8D40DE3E2}" srcOrd="1" destOrd="0" presId="urn:microsoft.com/office/officeart/2018/2/layout/IconVerticalSolidList"/>
    <dgm:cxn modelId="{2104CB8F-2C81-4435-9C2E-6200F45FC597}" type="presParOf" srcId="{7B3D3BF6-FAB2-4B30-8E87-6899B28A4D86}" destId="{80BC4014-3D61-42DB-ACE2-B6751BB98BFA}" srcOrd="2" destOrd="0" presId="urn:microsoft.com/office/officeart/2018/2/layout/IconVerticalSolidList"/>
    <dgm:cxn modelId="{A9DAAC5D-8F99-44A4-8029-9539134CC347}" type="presParOf" srcId="{7B3D3BF6-FAB2-4B30-8E87-6899B28A4D86}" destId="{4C7B933D-ED3D-444C-8C02-CCB8E39B6C84}" srcOrd="3" destOrd="0" presId="urn:microsoft.com/office/officeart/2018/2/layout/IconVerticalSolidList"/>
    <dgm:cxn modelId="{F10E4D79-D4A6-4CBA-9712-E173506A5907}" type="presParOf" srcId="{AB480C5C-576E-49B5-9EB9-BECFAE6FA4E3}" destId="{466B15FD-28BC-4A14-983D-7308A1ADB82C}" srcOrd="1" destOrd="0" presId="urn:microsoft.com/office/officeart/2018/2/layout/IconVerticalSolidList"/>
    <dgm:cxn modelId="{1D973E65-AC98-45B5-B8EE-287ED7F70977}" type="presParOf" srcId="{AB480C5C-576E-49B5-9EB9-BECFAE6FA4E3}" destId="{C9F7D48C-3E95-40A5-8A8D-94D09B5C6B6B}" srcOrd="2" destOrd="0" presId="urn:microsoft.com/office/officeart/2018/2/layout/IconVerticalSolidList"/>
    <dgm:cxn modelId="{50FEBA41-E9E6-4A0A-976A-81A8FD17D1D6}" type="presParOf" srcId="{C9F7D48C-3E95-40A5-8A8D-94D09B5C6B6B}" destId="{47F3E8E8-2CA6-41AA-8540-D3915BCF3EE2}" srcOrd="0" destOrd="0" presId="urn:microsoft.com/office/officeart/2018/2/layout/IconVerticalSolidList"/>
    <dgm:cxn modelId="{E45C372C-FCD4-484B-82B8-7CC9A86AB14A}" type="presParOf" srcId="{C9F7D48C-3E95-40A5-8A8D-94D09B5C6B6B}" destId="{628D640F-414F-4686-9F7A-2E0FE81C4C31}" srcOrd="1" destOrd="0" presId="urn:microsoft.com/office/officeart/2018/2/layout/IconVerticalSolidList"/>
    <dgm:cxn modelId="{87772615-E110-407E-9672-95F73B6D0BDC}" type="presParOf" srcId="{C9F7D48C-3E95-40A5-8A8D-94D09B5C6B6B}" destId="{B74F7709-CB63-4529-9170-F1C443B3D3ED}" srcOrd="2" destOrd="0" presId="urn:microsoft.com/office/officeart/2018/2/layout/IconVerticalSolidList"/>
    <dgm:cxn modelId="{18F2B484-3352-4D89-AA37-8564BC8E0545}" type="presParOf" srcId="{C9F7D48C-3E95-40A5-8A8D-94D09B5C6B6B}" destId="{237C91A9-3386-42EE-94A9-723C3958EADB}" srcOrd="3" destOrd="0" presId="urn:microsoft.com/office/officeart/2018/2/layout/IconVerticalSolidList"/>
    <dgm:cxn modelId="{6C9151FE-F76F-476B-8E03-DD095F04668D}" type="presParOf" srcId="{AB480C5C-576E-49B5-9EB9-BECFAE6FA4E3}" destId="{3DC0AF42-BCA3-4552-87AA-C9D3E26AE505}" srcOrd="3" destOrd="0" presId="urn:microsoft.com/office/officeart/2018/2/layout/IconVerticalSolidList"/>
    <dgm:cxn modelId="{1D8D2640-784B-486D-BD9F-9062D1AA9F94}" type="presParOf" srcId="{AB480C5C-576E-49B5-9EB9-BECFAE6FA4E3}" destId="{5810C636-1ABE-47BD-A1A0-8945CDC97C01}" srcOrd="4" destOrd="0" presId="urn:microsoft.com/office/officeart/2018/2/layout/IconVerticalSolidList"/>
    <dgm:cxn modelId="{0D8D0FE9-6E3A-4827-8106-5BC9389EF3C3}" type="presParOf" srcId="{5810C636-1ABE-47BD-A1A0-8945CDC97C01}" destId="{6691C8C6-1F95-4A5F-8031-B7FBC676C61F}" srcOrd="0" destOrd="0" presId="urn:microsoft.com/office/officeart/2018/2/layout/IconVerticalSolidList"/>
    <dgm:cxn modelId="{BD8F2ACD-0732-422D-B32C-A07D3728E020}" type="presParOf" srcId="{5810C636-1ABE-47BD-A1A0-8945CDC97C01}" destId="{C591EE80-F138-49E4-A225-4E30739920F6}" srcOrd="1" destOrd="0" presId="urn:microsoft.com/office/officeart/2018/2/layout/IconVerticalSolidList"/>
    <dgm:cxn modelId="{B2785E13-7D46-40E6-AF77-6C07D0624E21}" type="presParOf" srcId="{5810C636-1ABE-47BD-A1A0-8945CDC97C01}" destId="{20A7DE15-97E4-4039-9597-2BBC8954A512}" srcOrd="2" destOrd="0" presId="urn:microsoft.com/office/officeart/2018/2/layout/IconVerticalSolidList"/>
    <dgm:cxn modelId="{24BFC7DF-DCB4-4C3A-9035-2739FCE5B6F8}" type="presParOf" srcId="{5810C636-1ABE-47BD-A1A0-8945CDC97C01}" destId="{881E9130-A96F-4B2A-91C6-F145DF0C120C}" srcOrd="3" destOrd="0" presId="urn:microsoft.com/office/officeart/2018/2/layout/IconVerticalSolidList"/>
    <dgm:cxn modelId="{EB6FCF31-AC55-4FAF-89A6-B8D798518D55}" type="presParOf" srcId="{AB480C5C-576E-49B5-9EB9-BECFAE6FA4E3}" destId="{1E792E35-5459-4E76-8F12-827142D95255}" srcOrd="5" destOrd="0" presId="urn:microsoft.com/office/officeart/2018/2/layout/IconVerticalSolidList"/>
    <dgm:cxn modelId="{CD695465-EAA3-4837-BFB2-67ED249A6BAC}" type="presParOf" srcId="{AB480C5C-576E-49B5-9EB9-BECFAE6FA4E3}" destId="{84F68455-E2DD-4206-A6ED-DAD5097FEE4A}" srcOrd="6" destOrd="0" presId="urn:microsoft.com/office/officeart/2018/2/layout/IconVerticalSolidList"/>
    <dgm:cxn modelId="{8631E4F8-25A4-4348-8102-9E9AB498650D}" type="presParOf" srcId="{84F68455-E2DD-4206-A6ED-DAD5097FEE4A}" destId="{DE3A3EDB-91F5-4CC7-977B-5503FA4A9F25}" srcOrd="0" destOrd="0" presId="urn:microsoft.com/office/officeart/2018/2/layout/IconVerticalSolidList"/>
    <dgm:cxn modelId="{458F6EEE-2734-4521-97B0-DA29DA28E496}" type="presParOf" srcId="{84F68455-E2DD-4206-A6ED-DAD5097FEE4A}" destId="{3E256682-1C46-4316-A325-830918497543}" srcOrd="1" destOrd="0" presId="urn:microsoft.com/office/officeart/2018/2/layout/IconVerticalSolidList"/>
    <dgm:cxn modelId="{9FD337A2-5009-4E2D-A79E-FDA5DF2873D1}" type="presParOf" srcId="{84F68455-E2DD-4206-A6ED-DAD5097FEE4A}" destId="{FDC01609-BB5C-4842-9E8B-D7CA51F702E8}" srcOrd="2" destOrd="0" presId="urn:microsoft.com/office/officeart/2018/2/layout/IconVerticalSolidList"/>
    <dgm:cxn modelId="{64409398-8C1A-4E9A-B8B8-B763189C8972}" type="presParOf" srcId="{84F68455-E2DD-4206-A6ED-DAD5097FEE4A}" destId="{134C7768-4D6A-4DB0-ADFC-023EE89AC44E}" srcOrd="3" destOrd="0" presId="urn:microsoft.com/office/officeart/2018/2/layout/IconVerticalSolidList"/>
    <dgm:cxn modelId="{9126C061-D4AF-499B-93F6-6641B2B5AD57}" type="presParOf" srcId="{AB480C5C-576E-49B5-9EB9-BECFAE6FA4E3}" destId="{B41B2E13-985C-421C-B1A0-83B18D765BB4}" srcOrd="7" destOrd="0" presId="urn:microsoft.com/office/officeart/2018/2/layout/IconVerticalSolidList"/>
    <dgm:cxn modelId="{BC104BC7-8094-483B-B87B-6798F01281BE}" type="presParOf" srcId="{AB480C5C-576E-49B5-9EB9-BECFAE6FA4E3}" destId="{7EEA7867-F64B-40E0-836D-2B7F76CACEE1}" srcOrd="8" destOrd="0" presId="urn:microsoft.com/office/officeart/2018/2/layout/IconVerticalSolidList"/>
    <dgm:cxn modelId="{2EAEE387-8B7E-4A85-A851-3EE9468C335F}" type="presParOf" srcId="{7EEA7867-F64B-40E0-836D-2B7F76CACEE1}" destId="{73D11987-AAB3-4EC0-91D8-933759C78024}" srcOrd="0" destOrd="0" presId="urn:microsoft.com/office/officeart/2018/2/layout/IconVerticalSolidList"/>
    <dgm:cxn modelId="{CC820FAD-D8EF-4732-8A5A-6766DF39E36E}" type="presParOf" srcId="{7EEA7867-F64B-40E0-836D-2B7F76CACEE1}" destId="{2DF3C733-49CE-4FEF-B7EB-BD8609348497}" srcOrd="1" destOrd="0" presId="urn:microsoft.com/office/officeart/2018/2/layout/IconVerticalSolidList"/>
    <dgm:cxn modelId="{17FD4766-777B-4682-A2E5-3CB089AA5EC2}" type="presParOf" srcId="{7EEA7867-F64B-40E0-836D-2B7F76CACEE1}" destId="{03E9A650-F2FF-4958-A252-F4B8037C2CA8}" srcOrd="2" destOrd="0" presId="urn:microsoft.com/office/officeart/2018/2/layout/IconVerticalSolidList"/>
    <dgm:cxn modelId="{EF53B138-498A-46D8-903A-AD52F2C454E3}" type="presParOf" srcId="{7EEA7867-F64B-40E0-836D-2B7F76CACEE1}" destId="{9E2637F1-AD9B-4C67-B97B-1B64392067D3}" srcOrd="3" destOrd="0" presId="urn:microsoft.com/office/officeart/2018/2/layout/IconVerticalSolidList"/>
    <dgm:cxn modelId="{392F7E0D-391C-4115-9DA3-8F131A378994}" type="presParOf" srcId="{7EEA7867-F64B-40E0-836D-2B7F76CACEE1}" destId="{912C2F91-6A83-4804-B3E7-FBE0E599E7F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6321B-02F9-4CF7-AFD7-0C267BFBB442}">
      <dsp:nvSpPr>
        <dsp:cNvPr id="0" name=""/>
        <dsp:cNvSpPr/>
      </dsp:nvSpPr>
      <dsp:spPr>
        <a:xfrm>
          <a:off x="212335" y="79112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DADC7-71F1-4EC7-9490-095A95674835}">
      <dsp:nvSpPr>
        <dsp:cNvPr id="0" name=""/>
        <dsp:cNvSpPr/>
      </dsp:nvSpPr>
      <dsp:spPr>
        <a:xfrm>
          <a:off x="492877" y="107166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1CED2B-473A-4DF1-94A8-EEDD3297FDCD}">
      <dsp:nvSpPr>
        <dsp:cNvPr id="0" name=""/>
        <dsp:cNvSpPr/>
      </dsp:nvSpPr>
      <dsp:spPr>
        <a:xfrm>
          <a:off x="1834517" y="79112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Data Integrity: RDBMS enforces strict rules for data accuracy and relationships.</a:t>
          </a:r>
        </a:p>
      </dsp:txBody>
      <dsp:txXfrm>
        <a:off x="1834517" y="791127"/>
        <a:ext cx="3148942" cy="1335915"/>
      </dsp:txXfrm>
    </dsp:sp>
    <dsp:sp modelId="{538493EF-DF3C-4472-9353-904FAF706DB5}">
      <dsp:nvSpPr>
        <dsp:cNvPr id="0" name=""/>
        <dsp:cNvSpPr/>
      </dsp:nvSpPr>
      <dsp:spPr>
        <a:xfrm>
          <a:off x="5532139" y="79112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D1EA8-E926-4DD5-9294-0D19D436F47F}">
      <dsp:nvSpPr>
        <dsp:cNvPr id="0" name=""/>
        <dsp:cNvSpPr/>
      </dsp:nvSpPr>
      <dsp:spPr>
        <a:xfrm>
          <a:off x="5812681" y="107166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09EC6-CEE0-4D46-8341-7A63E6CEDF9D}">
      <dsp:nvSpPr>
        <dsp:cNvPr id="0" name=""/>
        <dsp:cNvSpPr/>
      </dsp:nvSpPr>
      <dsp:spPr>
        <a:xfrm>
          <a:off x="7154322" y="79112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Mature Ecosystem: RDMS is widely used with well developed tools and standards.</a:t>
          </a:r>
        </a:p>
      </dsp:txBody>
      <dsp:txXfrm>
        <a:off x="7154322" y="791127"/>
        <a:ext cx="3148942" cy="1335915"/>
      </dsp:txXfrm>
    </dsp:sp>
    <dsp:sp modelId="{FA6B2279-8361-4ED3-9382-35C7250BC396}">
      <dsp:nvSpPr>
        <dsp:cNvPr id="0" name=""/>
        <dsp:cNvSpPr/>
      </dsp:nvSpPr>
      <dsp:spPr>
        <a:xfrm>
          <a:off x="212335" y="299836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F6978-22EB-4C50-8F98-2B742A873506}">
      <dsp:nvSpPr>
        <dsp:cNvPr id="0" name=""/>
        <dsp:cNvSpPr/>
      </dsp:nvSpPr>
      <dsp:spPr>
        <a:xfrm>
          <a:off x="492877" y="327890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7BE41-B780-429B-BC40-B3A88413AC20}">
      <dsp:nvSpPr>
        <dsp:cNvPr id="0" name=""/>
        <dsp:cNvSpPr/>
      </dsp:nvSpPr>
      <dsp:spPr>
        <a:xfrm>
          <a:off x="1834517" y="29983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Standardized Querying: SQL is universally known and consistent.</a:t>
          </a:r>
        </a:p>
      </dsp:txBody>
      <dsp:txXfrm>
        <a:off x="1834517" y="2998361"/>
        <a:ext cx="3148942" cy="1335915"/>
      </dsp:txXfrm>
    </dsp:sp>
    <dsp:sp modelId="{B3861841-36FF-4F39-BD09-B1B6C7509994}">
      <dsp:nvSpPr>
        <dsp:cNvPr id="0" name=""/>
        <dsp:cNvSpPr/>
      </dsp:nvSpPr>
      <dsp:spPr>
        <a:xfrm>
          <a:off x="5532139" y="299836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1D116-1077-4F02-8A76-9A0CC87C8C1B}">
      <dsp:nvSpPr>
        <dsp:cNvPr id="0" name=""/>
        <dsp:cNvSpPr/>
      </dsp:nvSpPr>
      <dsp:spPr>
        <a:xfrm>
          <a:off x="5812681" y="327890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45D71-FEAA-437C-82CD-CC25CCB0E542}">
      <dsp:nvSpPr>
        <dsp:cNvPr id="0" name=""/>
        <dsp:cNvSpPr/>
      </dsp:nvSpPr>
      <dsp:spPr>
        <a:xfrm>
          <a:off x="7154322" y="29983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Transaction Support: it is reliable for applications requiring consistency and durability.</a:t>
          </a:r>
        </a:p>
      </dsp:txBody>
      <dsp:txXfrm>
        <a:off x="7154322" y="2998361"/>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47126-859A-4694-A9B1-2494A83F15CC}">
      <dsp:nvSpPr>
        <dsp:cNvPr id="0" name=""/>
        <dsp:cNvSpPr/>
      </dsp:nvSpPr>
      <dsp:spPr>
        <a:xfrm>
          <a:off x="212335" y="79112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15D9D-0381-4305-8CA8-CFEB71578B8F}">
      <dsp:nvSpPr>
        <dsp:cNvPr id="0" name=""/>
        <dsp:cNvSpPr/>
      </dsp:nvSpPr>
      <dsp:spPr>
        <a:xfrm>
          <a:off x="492877" y="107166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F0B2-A62E-4F4C-9061-CECED1D93639}">
      <dsp:nvSpPr>
        <dsp:cNvPr id="0" name=""/>
        <dsp:cNvSpPr/>
      </dsp:nvSpPr>
      <dsp:spPr>
        <a:xfrm>
          <a:off x="1834517" y="79112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Scalability: it is designed for horizontal scaling and ideal for large datasets.</a:t>
          </a:r>
        </a:p>
      </dsp:txBody>
      <dsp:txXfrm>
        <a:off x="1834517" y="791127"/>
        <a:ext cx="3148942" cy="1335915"/>
      </dsp:txXfrm>
    </dsp:sp>
    <dsp:sp modelId="{8EFCB166-6D4D-47D2-BA19-3B6096A06EFE}">
      <dsp:nvSpPr>
        <dsp:cNvPr id="0" name=""/>
        <dsp:cNvSpPr/>
      </dsp:nvSpPr>
      <dsp:spPr>
        <a:xfrm>
          <a:off x="5532139" y="79112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A54DC-5379-4851-BD61-B0D22E05BCAA}">
      <dsp:nvSpPr>
        <dsp:cNvPr id="0" name=""/>
        <dsp:cNvSpPr/>
      </dsp:nvSpPr>
      <dsp:spPr>
        <a:xfrm>
          <a:off x="5812681" y="107166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5531B5-2AA4-4DA6-9EDB-DD193E3799F5}">
      <dsp:nvSpPr>
        <dsp:cNvPr id="0" name=""/>
        <dsp:cNvSpPr/>
      </dsp:nvSpPr>
      <dsp:spPr>
        <a:xfrm>
          <a:off x="7154322" y="79112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Flexibility: It supports dynamic schemas and multiple data formats.</a:t>
          </a:r>
        </a:p>
      </dsp:txBody>
      <dsp:txXfrm>
        <a:off x="7154322" y="791127"/>
        <a:ext cx="3148942" cy="1335915"/>
      </dsp:txXfrm>
    </dsp:sp>
    <dsp:sp modelId="{2A505268-8893-451D-A2B3-194D16C3FCAD}">
      <dsp:nvSpPr>
        <dsp:cNvPr id="0" name=""/>
        <dsp:cNvSpPr/>
      </dsp:nvSpPr>
      <dsp:spPr>
        <a:xfrm>
          <a:off x="212335" y="299836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98461-3092-4026-BEBD-0E2269DF5B39}">
      <dsp:nvSpPr>
        <dsp:cNvPr id="0" name=""/>
        <dsp:cNvSpPr/>
      </dsp:nvSpPr>
      <dsp:spPr>
        <a:xfrm>
          <a:off x="492877" y="327890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222A6-A745-456D-B12B-1047255E64BC}">
      <dsp:nvSpPr>
        <dsp:cNvPr id="0" name=""/>
        <dsp:cNvSpPr/>
      </dsp:nvSpPr>
      <dsp:spPr>
        <a:xfrm>
          <a:off x="1834517" y="29983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Performance: Optimized for fast reading/writing operations in distributed systems.</a:t>
          </a:r>
        </a:p>
      </dsp:txBody>
      <dsp:txXfrm>
        <a:off x="1834517" y="2998361"/>
        <a:ext cx="3148942" cy="1335915"/>
      </dsp:txXfrm>
    </dsp:sp>
    <dsp:sp modelId="{118BA81E-EE0F-43A9-BD53-83CE17309A4D}">
      <dsp:nvSpPr>
        <dsp:cNvPr id="0" name=""/>
        <dsp:cNvSpPr/>
      </dsp:nvSpPr>
      <dsp:spPr>
        <a:xfrm>
          <a:off x="5532139" y="299836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8CDFD-EBB9-45C0-9B19-6C94E8DC76DA}">
      <dsp:nvSpPr>
        <dsp:cNvPr id="0" name=""/>
        <dsp:cNvSpPr/>
      </dsp:nvSpPr>
      <dsp:spPr>
        <a:xfrm>
          <a:off x="5812681" y="327890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A7138-1344-4848-87E7-713D3BA24459}">
      <dsp:nvSpPr>
        <dsp:cNvPr id="0" name=""/>
        <dsp:cNvSpPr/>
      </dsp:nvSpPr>
      <dsp:spPr>
        <a:xfrm>
          <a:off x="7154322" y="29983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Adaptability: it is suited for modern applications with rapidly changing data requirements</a:t>
          </a:r>
        </a:p>
      </dsp:txBody>
      <dsp:txXfrm>
        <a:off x="7154322" y="299836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9B08F-CD8E-4AEC-8F98-8416BDD04B00}">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D3862-3DDE-4417-B3F8-59896F083C73}">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990A3D-95E8-4BFD-9B41-12CEA0DAB9D0}">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i="0" kern="1200"/>
            <a:t>Used</a:t>
          </a:r>
          <a:r>
            <a:rPr lang="en-US" sz="1900" b="1" i="0" kern="1200"/>
            <a:t> </a:t>
          </a:r>
          <a:r>
            <a:rPr lang="en-US" sz="1900" i="0" kern="1200"/>
            <a:t>when data is structured</a:t>
          </a:r>
          <a:endParaRPr lang="en-US" sz="1900" kern="1200"/>
        </a:p>
      </dsp:txBody>
      <dsp:txXfrm>
        <a:off x="1129902" y="4592"/>
        <a:ext cx="5171698" cy="978270"/>
      </dsp:txXfrm>
    </dsp:sp>
    <dsp:sp modelId="{B6E546A5-B1CC-45FC-AD83-9785BC126D04}">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51F8C-4DC4-4EEA-BC9D-EE42D79F46ED}">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F807C-360D-469C-9DF0-2FF7F3372DDB}">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0" kern="1200"/>
            <a:t>Used when strong data integrity and accuracy is    required</a:t>
          </a:r>
          <a:endParaRPr lang="en-US" sz="1900" kern="1200"/>
        </a:p>
      </dsp:txBody>
      <dsp:txXfrm>
        <a:off x="1129902" y="1227431"/>
        <a:ext cx="5171698" cy="978270"/>
      </dsp:txXfrm>
    </dsp:sp>
    <dsp:sp modelId="{529589B0-A231-49C9-9B4A-D17038CCF279}">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2630E-26EF-435A-9210-39445C4A71B3}">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B75016-4781-4CFA-B70B-BA3BF3B15B55}">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0" kern="1200"/>
            <a:t>Used when advanced SQL queries, joins and aggregations are frequently needed</a:t>
          </a:r>
          <a:endParaRPr lang="en-US" sz="1900" kern="1200"/>
        </a:p>
      </dsp:txBody>
      <dsp:txXfrm>
        <a:off x="1129902" y="2450269"/>
        <a:ext cx="5171698" cy="978270"/>
      </dsp:txXfrm>
    </dsp:sp>
    <dsp:sp modelId="{C383BDF7-5F4F-436F-8C1E-2073DBC340C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B0DC5-1B13-4044-A6CA-D9BF1A245559}">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DC59B0-C5C5-4BDD-95E2-DEFD049D08FE}">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0" kern="1200"/>
            <a:t>Used for predefined schema, when data structure is stable and unlikely to change often</a:t>
          </a:r>
          <a:endParaRPr lang="en-US" sz="1900" kern="1200"/>
        </a:p>
      </dsp:txBody>
      <dsp:txXfrm>
        <a:off x="1129902" y="3673107"/>
        <a:ext cx="5171698" cy="978270"/>
      </dsp:txXfrm>
    </dsp:sp>
    <dsp:sp modelId="{D012B971-93CD-4535-B1D0-AC686E63117B}">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620B1-BD53-4A54-9ED6-4C9A86FFF367}">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8A9A3-570D-4054-AA79-0D64A862BBE1}">
      <dsp:nvSpPr>
        <dsp:cNvPr id="0" name=""/>
        <dsp:cNvSpPr/>
      </dsp:nvSpPr>
      <dsp:spPr>
        <a:xfrm>
          <a:off x="1129902" y="4895945"/>
          <a:ext cx="2835720"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b="0" i="0" kern="1200"/>
            <a:t>Use case examples:</a:t>
          </a:r>
          <a:endParaRPr lang="en-US" sz="1900" kern="1200"/>
        </a:p>
      </dsp:txBody>
      <dsp:txXfrm>
        <a:off x="1129902" y="4895945"/>
        <a:ext cx="2835720" cy="978270"/>
      </dsp:txXfrm>
    </dsp:sp>
    <dsp:sp modelId="{29255A4F-466B-4756-9D56-2177A2074C1E}">
      <dsp:nvSpPr>
        <dsp:cNvPr id="0" name=""/>
        <dsp:cNvSpPr/>
      </dsp:nvSpPr>
      <dsp:spPr>
        <a:xfrm>
          <a:off x="3433066" y="4896542"/>
          <a:ext cx="233597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488950">
            <a:lnSpc>
              <a:spcPct val="90000"/>
            </a:lnSpc>
            <a:spcBef>
              <a:spcPct val="0"/>
            </a:spcBef>
            <a:spcAft>
              <a:spcPct val="35000"/>
            </a:spcAft>
            <a:buNone/>
          </a:pPr>
          <a:r>
            <a:rPr lang="en-US" sz="1100" b="0" i="0" kern="1200" dirty="0"/>
            <a:t>Customer and order management in e-commerce</a:t>
          </a:r>
          <a:endParaRPr lang="en-US" sz="1100" kern="1200" dirty="0"/>
        </a:p>
        <a:p>
          <a:pPr marL="0" lvl="0" indent="0" algn="l" defTabSz="488950">
            <a:lnSpc>
              <a:spcPct val="90000"/>
            </a:lnSpc>
            <a:spcBef>
              <a:spcPct val="0"/>
            </a:spcBef>
            <a:spcAft>
              <a:spcPct val="35000"/>
            </a:spcAft>
            <a:buNone/>
          </a:pPr>
          <a:r>
            <a:rPr lang="en-US" sz="1100" b="0" i="0" kern="1200"/>
            <a:t>Accounting systems with strict data consistency requirements</a:t>
          </a:r>
          <a:endParaRPr lang="en-US" sz="1100" kern="1200"/>
        </a:p>
      </dsp:txBody>
      <dsp:txXfrm>
        <a:off x="3433066" y="4896542"/>
        <a:ext cx="2335978" cy="978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DCF56-2350-494D-89DE-17E0BB101417}">
      <dsp:nvSpPr>
        <dsp:cNvPr id="0" name=""/>
        <dsp:cNvSpPr/>
      </dsp:nvSpPr>
      <dsp:spPr>
        <a:xfrm>
          <a:off x="0" y="7036"/>
          <a:ext cx="6555347" cy="92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882BF-E9F5-4393-8D53-18C8D40DE3E2}">
      <dsp:nvSpPr>
        <dsp:cNvPr id="0" name=""/>
        <dsp:cNvSpPr/>
      </dsp:nvSpPr>
      <dsp:spPr>
        <a:xfrm>
          <a:off x="278903" y="214485"/>
          <a:ext cx="507097" cy="507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B933D-ED3D-444C-8C02-CCB8E39B6C84}">
      <dsp:nvSpPr>
        <dsp:cNvPr id="0" name=""/>
        <dsp:cNvSpPr/>
      </dsp:nvSpPr>
      <dsp:spPr>
        <a:xfrm>
          <a:off x="1064904" y="7036"/>
          <a:ext cx="5489401" cy="9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8" tIns="97578" rIns="97578" bIns="97578" numCol="1" spcCol="1270" anchor="ctr" anchorCtr="0">
          <a:noAutofit/>
        </a:bodyPr>
        <a:lstStyle/>
        <a:p>
          <a:pPr marL="0" lvl="0" indent="0" algn="l" defTabSz="755650">
            <a:lnSpc>
              <a:spcPct val="100000"/>
            </a:lnSpc>
            <a:spcBef>
              <a:spcPct val="0"/>
            </a:spcBef>
            <a:spcAft>
              <a:spcPct val="35000"/>
            </a:spcAft>
            <a:buNone/>
          </a:pPr>
          <a:r>
            <a:rPr lang="en-US" sz="1700" b="1" kern="1200"/>
            <a:t>Data is Unstructured or Semi-Structured:</a:t>
          </a:r>
          <a:r>
            <a:rPr lang="en-US" sz="1700" kern="1200"/>
            <a:t> Data includes text, images, videos, or JSON documents.</a:t>
          </a:r>
        </a:p>
      </dsp:txBody>
      <dsp:txXfrm>
        <a:off x="1064904" y="7036"/>
        <a:ext cx="5489401" cy="921995"/>
      </dsp:txXfrm>
    </dsp:sp>
    <dsp:sp modelId="{47F3E8E8-2CA6-41AA-8540-D3915BCF3EE2}">
      <dsp:nvSpPr>
        <dsp:cNvPr id="0" name=""/>
        <dsp:cNvSpPr/>
      </dsp:nvSpPr>
      <dsp:spPr>
        <a:xfrm>
          <a:off x="0" y="1159531"/>
          <a:ext cx="6555347" cy="92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D640F-414F-4686-9F7A-2E0FE81C4C31}">
      <dsp:nvSpPr>
        <dsp:cNvPr id="0" name=""/>
        <dsp:cNvSpPr/>
      </dsp:nvSpPr>
      <dsp:spPr>
        <a:xfrm>
          <a:off x="278903" y="1366980"/>
          <a:ext cx="507097" cy="507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C91A9-3386-42EE-94A9-723C3958EADB}">
      <dsp:nvSpPr>
        <dsp:cNvPr id="0" name=""/>
        <dsp:cNvSpPr/>
      </dsp:nvSpPr>
      <dsp:spPr>
        <a:xfrm>
          <a:off x="1064904" y="1159531"/>
          <a:ext cx="5489401" cy="9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8" tIns="97578" rIns="97578" bIns="97578" numCol="1" spcCol="1270" anchor="ctr" anchorCtr="0">
          <a:noAutofit/>
        </a:bodyPr>
        <a:lstStyle/>
        <a:p>
          <a:pPr marL="0" lvl="0" indent="0" algn="l" defTabSz="755650">
            <a:lnSpc>
              <a:spcPct val="100000"/>
            </a:lnSpc>
            <a:spcBef>
              <a:spcPct val="0"/>
            </a:spcBef>
            <a:spcAft>
              <a:spcPct val="35000"/>
            </a:spcAft>
            <a:buNone/>
          </a:pPr>
          <a:r>
            <a:rPr lang="en-US" sz="1700" b="1" kern="1200"/>
            <a:t>Scalability is a Priority:</a:t>
          </a:r>
          <a:r>
            <a:rPr lang="en-US" sz="1700" kern="1200"/>
            <a:t> High traffic or large volumes of data require horizontal scaling.</a:t>
          </a:r>
        </a:p>
      </dsp:txBody>
      <dsp:txXfrm>
        <a:off x="1064904" y="1159531"/>
        <a:ext cx="5489401" cy="921995"/>
      </dsp:txXfrm>
    </dsp:sp>
    <dsp:sp modelId="{6691C8C6-1F95-4A5F-8031-B7FBC676C61F}">
      <dsp:nvSpPr>
        <dsp:cNvPr id="0" name=""/>
        <dsp:cNvSpPr/>
      </dsp:nvSpPr>
      <dsp:spPr>
        <a:xfrm>
          <a:off x="0" y="2312025"/>
          <a:ext cx="6555347" cy="92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91EE80-F138-49E4-A225-4E30739920F6}">
      <dsp:nvSpPr>
        <dsp:cNvPr id="0" name=""/>
        <dsp:cNvSpPr/>
      </dsp:nvSpPr>
      <dsp:spPr>
        <a:xfrm>
          <a:off x="278903" y="2519474"/>
          <a:ext cx="507097" cy="507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E9130-A96F-4B2A-91C6-F145DF0C120C}">
      <dsp:nvSpPr>
        <dsp:cNvPr id="0" name=""/>
        <dsp:cNvSpPr/>
      </dsp:nvSpPr>
      <dsp:spPr>
        <a:xfrm>
          <a:off x="1064904" y="2312025"/>
          <a:ext cx="5489401" cy="9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8" tIns="97578" rIns="97578" bIns="97578" numCol="1" spcCol="1270" anchor="ctr" anchorCtr="0">
          <a:noAutofit/>
        </a:bodyPr>
        <a:lstStyle/>
        <a:p>
          <a:pPr marL="0" lvl="0" indent="0" algn="l" defTabSz="755650">
            <a:lnSpc>
              <a:spcPct val="100000"/>
            </a:lnSpc>
            <a:spcBef>
              <a:spcPct val="0"/>
            </a:spcBef>
            <a:spcAft>
              <a:spcPct val="35000"/>
            </a:spcAft>
            <a:buNone/>
          </a:pPr>
          <a:r>
            <a:rPr lang="en-US" sz="1700" b="1" kern="1200"/>
            <a:t>Data is Rapidly Changing:</a:t>
          </a:r>
          <a:r>
            <a:rPr lang="en-US" sz="1700" kern="1200"/>
            <a:t> Schema flexibility allows adapting to changing data structures.</a:t>
          </a:r>
        </a:p>
      </dsp:txBody>
      <dsp:txXfrm>
        <a:off x="1064904" y="2312025"/>
        <a:ext cx="5489401" cy="921995"/>
      </dsp:txXfrm>
    </dsp:sp>
    <dsp:sp modelId="{DE3A3EDB-91F5-4CC7-977B-5503FA4A9F25}">
      <dsp:nvSpPr>
        <dsp:cNvPr id="0" name=""/>
        <dsp:cNvSpPr/>
      </dsp:nvSpPr>
      <dsp:spPr>
        <a:xfrm>
          <a:off x="0" y="3464520"/>
          <a:ext cx="6555347" cy="92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56682-1C46-4316-A325-830918497543}">
      <dsp:nvSpPr>
        <dsp:cNvPr id="0" name=""/>
        <dsp:cNvSpPr/>
      </dsp:nvSpPr>
      <dsp:spPr>
        <a:xfrm>
          <a:off x="278903" y="3671969"/>
          <a:ext cx="507097" cy="507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4C7768-4D6A-4DB0-ADFC-023EE89AC44E}">
      <dsp:nvSpPr>
        <dsp:cNvPr id="0" name=""/>
        <dsp:cNvSpPr/>
      </dsp:nvSpPr>
      <dsp:spPr>
        <a:xfrm>
          <a:off x="1064904" y="3464520"/>
          <a:ext cx="5489401" cy="9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8" tIns="97578" rIns="97578" bIns="97578" numCol="1" spcCol="1270" anchor="ctr" anchorCtr="0">
          <a:noAutofit/>
        </a:bodyPr>
        <a:lstStyle/>
        <a:p>
          <a:pPr marL="0" lvl="0" indent="0" algn="l" defTabSz="755650">
            <a:lnSpc>
              <a:spcPct val="100000"/>
            </a:lnSpc>
            <a:spcBef>
              <a:spcPct val="0"/>
            </a:spcBef>
            <a:spcAft>
              <a:spcPct val="35000"/>
            </a:spcAft>
            <a:buNone/>
          </a:pPr>
          <a:r>
            <a:rPr lang="en-US" sz="1700" b="1" kern="1200"/>
            <a:t>Real-Time Performance is Needed:</a:t>
          </a:r>
          <a:r>
            <a:rPr lang="en-US" sz="1700" kern="1200"/>
            <a:t> Fast reads/writes are essential (e.g., caching, social media feeds).</a:t>
          </a:r>
        </a:p>
      </dsp:txBody>
      <dsp:txXfrm>
        <a:off x="1064904" y="3464520"/>
        <a:ext cx="5489401" cy="921995"/>
      </dsp:txXfrm>
    </dsp:sp>
    <dsp:sp modelId="{73D11987-AAB3-4EC0-91D8-933759C78024}">
      <dsp:nvSpPr>
        <dsp:cNvPr id="0" name=""/>
        <dsp:cNvSpPr/>
      </dsp:nvSpPr>
      <dsp:spPr>
        <a:xfrm>
          <a:off x="0" y="4617014"/>
          <a:ext cx="6555347" cy="92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3C733-49CE-4FEF-B7EB-BD8609348497}">
      <dsp:nvSpPr>
        <dsp:cNvPr id="0" name=""/>
        <dsp:cNvSpPr/>
      </dsp:nvSpPr>
      <dsp:spPr>
        <a:xfrm>
          <a:off x="278903" y="4824463"/>
          <a:ext cx="507097" cy="507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2637F1-AD9B-4C67-B97B-1B64392067D3}">
      <dsp:nvSpPr>
        <dsp:cNvPr id="0" name=""/>
        <dsp:cNvSpPr/>
      </dsp:nvSpPr>
      <dsp:spPr>
        <a:xfrm>
          <a:off x="1064904" y="4617014"/>
          <a:ext cx="2949906" cy="9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8" tIns="97578" rIns="97578" bIns="97578" numCol="1" spcCol="1270" anchor="ctr" anchorCtr="0">
          <a:noAutofit/>
        </a:bodyPr>
        <a:lstStyle/>
        <a:p>
          <a:pPr marL="0" lvl="0" indent="0" algn="l" defTabSz="755650">
            <a:lnSpc>
              <a:spcPct val="100000"/>
            </a:lnSpc>
            <a:spcBef>
              <a:spcPct val="0"/>
            </a:spcBef>
            <a:spcAft>
              <a:spcPct val="35000"/>
            </a:spcAft>
            <a:buNone/>
          </a:pPr>
          <a:r>
            <a:rPr lang="en-US" sz="1700" b="1" kern="1200"/>
            <a:t>Use Case Examples:</a:t>
          </a:r>
          <a:endParaRPr lang="en-US" sz="1700" kern="1200"/>
        </a:p>
      </dsp:txBody>
      <dsp:txXfrm>
        <a:off x="1064904" y="4617014"/>
        <a:ext cx="2949906" cy="921995"/>
      </dsp:txXfrm>
    </dsp:sp>
    <dsp:sp modelId="{912C2F91-6A83-4804-B3E7-FBE0E599E7F1}">
      <dsp:nvSpPr>
        <dsp:cNvPr id="0" name=""/>
        <dsp:cNvSpPr/>
      </dsp:nvSpPr>
      <dsp:spPr>
        <a:xfrm>
          <a:off x="4014811" y="4617014"/>
          <a:ext cx="2539494" cy="9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8" tIns="97578" rIns="97578" bIns="97578" numCol="1" spcCol="1270" anchor="ctr" anchorCtr="0">
          <a:noAutofit/>
        </a:bodyPr>
        <a:lstStyle/>
        <a:p>
          <a:pPr marL="0" lvl="0" indent="0" algn="l" defTabSz="488950">
            <a:lnSpc>
              <a:spcPct val="100000"/>
            </a:lnSpc>
            <a:spcBef>
              <a:spcPct val="0"/>
            </a:spcBef>
            <a:spcAft>
              <a:spcPct val="35000"/>
            </a:spcAft>
            <a:buNone/>
          </a:pPr>
          <a:r>
            <a:rPr lang="en-US" sz="1100" kern="1200"/>
            <a:t>Storing user profiles in a social media app.</a:t>
          </a:r>
        </a:p>
        <a:p>
          <a:pPr marL="0" lvl="0" indent="0" algn="l" defTabSz="488950">
            <a:lnSpc>
              <a:spcPct val="100000"/>
            </a:lnSpc>
            <a:spcBef>
              <a:spcPct val="0"/>
            </a:spcBef>
            <a:spcAft>
              <a:spcPct val="35000"/>
            </a:spcAft>
            <a:buNone/>
          </a:pPr>
          <a:r>
            <a:rPr lang="en-US" sz="1100" kern="1200"/>
            <a:t>Logging and monitoring systems in a cloud application.</a:t>
          </a:r>
        </a:p>
      </dsp:txBody>
      <dsp:txXfrm>
        <a:off x="4014811" y="4617014"/>
        <a:ext cx="2539494" cy="92199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2B22-33E8-5483-4898-5C25CBF621FE}"/>
              </a:ext>
            </a:extLst>
          </p:cNvPr>
          <p:cNvSpPr>
            <a:spLocks noGrp="1"/>
          </p:cNvSpPr>
          <p:nvPr>
            <p:ph type="ctrTitle"/>
          </p:nvPr>
        </p:nvSpPr>
        <p:spPr>
          <a:xfrm>
            <a:off x="746760" y="1917891"/>
            <a:ext cx="9144000" cy="2387600"/>
          </a:xfrm>
        </p:spPr>
        <p:txBody>
          <a:bodyPr anchor="b"/>
          <a:lstStyle>
            <a:lvl1pPr algn="ctr">
              <a:defRPr sz="6000"/>
            </a:lvl1pPr>
          </a:lstStyle>
          <a:p>
            <a:r>
              <a:rPr lang="en-US"/>
              <a:t>Click to edit Master title style</a:t>
            </a:r>
          </a:p>
        </p:txBody>
      </p:sp>
    </p:spTree>
    <p:extLst>
      <p:ext uri="{BB962C8B-B14F-4D97-AF65-F5344CB8AC3E}">
        <p14:creationId xmlns:p14="http://schemas.microsoft.com/office/powerpoint/2010/main" val="59548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1841-E5C0-FE83-A38B-6A07DAB24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963E4A-A589-87B5-7FAF-0CBDFAAB3A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9373-FD7A-10A1-E3BE-A2256637006E}"/>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5" name="Footer Placeholder 4">
            <a:extLst>
              <a:ext uri="{FF2B5EF4-FFF2-40B4-BE49-F238E27FC236}">
                <a16:creationId xmlns:a16="http://schemas.microsoft.com/office/drawing/2014/main" id="{5E31D226-BE94-B959-1FAB-8550529DA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1FC73-B26F-342C-9276-EDD0CB35BC94}"/>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264340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A73ED-13F5-20C1-9F82-4D2F185662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9D7278-6823-BD64-4760-159019693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96BCF-32F7-C147-E73E-0349B094E861}"/>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5" name="Footer Placeholder 4">
            <a:extLst>
              <a:ext uri="{FF2B5EF4-FFF2-40B4-BE49-F238E27FC236}">
                <a16:creationId xmlns:a16="http://schemas.microsoft.com/office/drawing/2014/main" id="{5DBEC916-B5F3-5E16-E805-D2BB05706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523CB-F298-5053-A8E5-0762CB8A3A67}"/>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216778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382F-724E-E470-D546-A0A424C5A167}"/>
              </a:ext>
            </a:extLst>
          </p:cNvPr>
          <p:cNvSpPr>
            <a:spLocks noGrp="1"/>
          </p:cNvSpPr>
          <p:nvPr>
            <p:ph type="title"/>
          </p:nvPr>
        </p:nvSpPr>
        <p:spPr/>
        <p:txBody>
          <a:bodyPr/>
          <a:lstStyle>
            <a:lvl1pPr>
              <a:defRPr>
                <a:solidFill>
                  <a:schemeClr val="tx2">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A8C07AA-C5FC-3903-2C3E-64D8B1849CB0}"/>
              </a:ext>
            </a:extLst>
          </p:cNvPr>
          <p:cNvSpPr>
            <a:spLocks noGrp="1"/>
          </p:cNvSpPr>
          <p:nvPr>
            <p:ph idx="1"/>
          </p:nvPr>
        </p:nvSpPr>
        <p:spPr>
          <a:xfrm>
            <a:off x="838200" y="1051560"/>
            <a:ext cx="10515600" cy="5125404"/>
          </a:xfrm>
        </p:spPr>
        <p:txBody>
          <a:bodyPr/>
          <a:lstStyle>
            <a:lvl1pPr>
              <a:defRPr>
                <a:solidFill>
                  <a:schemeClr val="accent6">
                    <a:lumMod val="75000"/>
                  </a:schemeClr>
                </a:solidFill>
              </a:defRPr>
            </a:lvl1pPr>
            <a:lvl2pPr>
              <a:defRPr>
                <a:solidFill>
                  <a:schemeClr val="accent6">
                    <a:lumMod val="75000"/>
                  </a:schemeClr>
                </a:solidFill>
              </a:defRPr>
            </a:lvl2pPr>
            <a:lvl3pPr>
              <a:defRPr>
                <a:solidFill>
                  <a:schemeClr val="accent6">
                    <a:lumMod val="75000"/>
                  </a:schemeClr>
                </a:solidFill>
              </a:defRPr>
            </a:lvl3pPr>
            <a:lvl4pPr>
              <a:defRPr>
                <a:solidFill>
                  <a:schemeClr val="accent6">
                    <a:lumMod val="75000"/>
                  </a:schemeClr>
                </a:solidFill>
              </a:defRPr>
            </a:lvl4pPr>
            <a:lvl5pPr>
              <a:defRPr>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9A4F13-E7F9-915B-80EB-79E03BEF4087}"/>
              </a:ext>
            </a:extLst>
          </p:cNvPr>
          <p:cNvSpPr>
            <a:spLocks noGrp="1"/>
          </p:cNvSpPr>
          <p:nvPr>
            <p:ph type="dt" sz="half" idx="10"/>
          </p:nvPr>
        </p:nvSpPr>
        <p:spPr/>
        <p:txBody>
          <a:bodyPr/>
          <a:lstStyle/>
          <a:p>
            <a:fld id="{E06068BD-4684-4348-8403-A883046287B4}" type="datetimeFigureOut">
              <a:rPr lang="en-US" smtClean="0"/>
              <a:t>12/29/2024</a:t>
            </a:fld>
            <a:endParaRPr lang="en-US" dirty="0"/>
          </a:p>
        </p:txBody>
      </p:sp>
      <p:sp>
        <p:nvSpPr>
          <p:cNvPr id="5" name="Footer Placeholder 4">
            <a:extLst>
              <a:ext uri="{FF2B5EF4-FFF2-40B4-BE49-F238E27FC236}">
                <a16:creationId xmlns:a16="http://schemas.microsoft.com/office/drawing/2014/main" id="{664AC3EA-D968-167D-14A3-866ED1DDA2AD}"/>
              </a:ext>
            </a:extLst>
          </p:cNvPr>
          <p:cNvSpPr>
            <a:spLocks noGrp="1"/>
          </p:cNvSpPr>
          <p:nvPr>
            <p:ph type="ftr" sz="quarter" idx="11"/>
          </p:nvPr>
        </p:nvSpPr>
        <p:spPr/>
        <p:txBody>
          <a:bodyPr/>
          <a:lstStyle/>
          <a:p>
            <a:r>
              <a:rPr lang="en-US" dirty="0"/>
              <a:t>DATABASE MANAGEMENTS</a:t>
            </a:r>
          </a:p>
        </p:txBody>
      </p:sp>
      <p:sp>
        <p:nvSpPr>
          <p:cNvPr id="6" name="Slide Number Placeholder 5">
            <a:extLst>
              <a:ext uri="{FF2B5EF4-FFF2-40B4-BE49-F238E27FC236}">
                <a16:creationId xmlns:a16="http://schemas.microsoft.com/office/drawing/2014/main" id="{DA311CFA-15C3-C10B-53DE-B30DA7D85329}"/>
              </a:ext>
            </a:extLst>
          </p:cNvPr>
          <p:cNvSpPr>
            <a:spLocks noGrp="1"/>
          </p:cNvSpPr>
          <p:nvPr>
            <p:ph type="sldNum" sz="quarter" idx="12"/>
          </p:nvPr>
        </p:nvSpPr>
        <p:spPr/>
        <p:txBody>
          <a:bodyPr/>
          <a:lstStyle/>
          <a:p>
            <a:fld id="{662AA7A9-06FE-4F07-899D-31180A35AB41}" type="slidenum">
              <a:rPr lang="en-US" smtClean="0"/>
              <a:pPr/>
              <a:t>‹#›</a:t>
            </a:fld>
            <a:r>
              <a:rPr lang="en-US" dirty="0"/>
              <a:t>of</a:t>
            </a:r>
            <a:fld id="{A129AF58-26A5-4BFD-8ED6-2CC480C3E439}" type="slidenum">
              <a:rPr lang="en-US" smtClean="0"/>
              <a:pPr/>
              <a:t>‹#›</a:t>
            </a:fld>
            <a:endParaRPr lang="en-US" dirty="0"/>
          </a:p>
        </p:txBody>
      </p:sp>
      <p:sp>
        <p:nvSpPr>
          <p:cNvPr id="7" name="Rectangle 6">
            <a:extLst>
              <a:ext uri="{FF2B5EF4-FFF2-40B4-BE49-F238E27FC236}">
                <a16:creationId xmlns:a16="http://schemas.microsoft.com/office/drawing/2014/main" id="{21DAC539-8EA5-3B4C-F966-67322FAEA54E}"/>
              </a:ext>
            </a:extLst>
          </p:cNvPr>
          <p:cNvSpPr/>
          <p:nvPr userDrawn="1"/>
        </p:nvSpPr>
        <p:spPr>
          <a:xfrm>
            <a:off x="838200" y="881317"/>
            <a:ext cx="10515600" cy="45719"/>
          </a:xfrm>
          <a:prstGeom prst="rect">
            <a:avLst/>
          </a:prstGeom>
          <a:solidFill>
            <a:schemeClr val="tx2">
              <a:lumMod val="5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70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1262-B921-98E7-DABA-886072A39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6A9FC-C968-A5A6-8CCA-16147CA819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61106-DDB1-F247-214F-62B696ECE076}"/>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5" name="Footer Placeholder 4">
            <a:extLst>
              <a:ext uri="{FF2B5EF4-FFF2-40B4-BE49-F238E27FC236}">
                <a16:creationId xmlns:a16="http://schemas.microsoft.com/office/drawing/2014/main" id="{866D895D-B917-1544-F971-933A34F42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219EE-CD3F-86E2-BB0B-8D03FC1811F6}"/>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38600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DACD-4363-636D-7DED-1115EFF94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6E79F-186C-17EE-B72C-DF70207DD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454B75-8E2E-4CB8-E987-EDF2698A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78000-8594-04B2-8113-D6F01340C74A}"/>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6" name="Footer Placeholder 5">
            <a:extLst>
              <a:ext uri="{FF2B5EF4-FFF2-40B4-BE49-F238E27FC236}">
                <a16:creationId xmlns:a16="http://schemas.microsoft.com/office/drawing/2014/main" id="{A66479E3-E6CD-B72B-1CEE-6B3F0D2B7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A8CB8-C907-A399-9613-407D18A779EE}"/>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240135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9377-0F54-7914-87A0-32089F36D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85E10-F23B-AA43-9D24-AED52C49D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24A8E-BB37-D46D-8639-117AD9B04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DEEA5-3A31-878A-C75C-E1487181F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11A39-F94A-CCCB-BE45-383228582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DC7561-754A-1929-05C1-59D3694CD6BF}"/>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8" name="Footer Placeholder 7">
            <a:extLst>
              <a:ext uri="{FF2B5EF4-FFF2-40B4-BE49-F238E27FC236}">
                <a16:creationId xmlns:a16="http://schemas.microsoft.com/office/drawing/2014/main" id="{E29C2FB6-2283-3A18-37A4-C6A39EDE80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11F55F-49D0-FD5F-1AE1-284738826BB6}"/>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70800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8201-EBFA-29AD-C638-4CF1EB0067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630D93-7468-796E-2F27-F358B7A03871}"/>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4" name="Footer Placeholder 3">
            <a:extLst>
              <a:ext uri="{FF2B5EF4-FFF2-40B4-BE49-F238E27FC236}">
                <a16:creationId xmlns:a16="http://schemas.microsoft.com/office/drawing/2014/main" id="{08390E00-9742-A720-D701-583719272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28BC2-453A-E9D7-6D7B-7C69376D2199}"/>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10071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A420D-8B47-423C-4F61-654FDDC433BD}"/>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3" name="Footer Placeholder 2">
            <a:extLst>
              <a:ext uri="{FF2B5EF4-FFF2-40B4-BE49-F238E27FC236}">
                <a16:creationId xmlns:a16="http://schemas.microsoft.com/office/drawing/2014/main" id="{2E1D48EE-F832-C49D-7B5D-503A2B0CE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4FD0F-F7F1-ED6E-0C07-F07A51D1C18E}"/>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282594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A69A-F8F1-C8E8-D38E-9512119F4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8B7387-D178-A6BA-C98D-74F6318B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E5CF45-EE24-D79A-28FB-4E874AF02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457E2-2A25-BDBC-C2A6-4524FEF22069}"/>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6" name="Footer Placeholder 5">
            <a:extLst>
              <a:ext uri="{FF2B5EF4-FFF2-40B4-BE49-F238E27FC236}">
                <a16:creationId xmlns:a16="http://schemas.microsoft.com/office/drawing/2014/main" id="{2EC83DD6-BC51-E069-93A5-EC2FE9709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FD33B-18DC-13E7-95EE-20D09DECC311}"/>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281179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0C9B-CC64-C35F-D2DC-CA93A7DF6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FD7373-784E-4FC6-3335-B756D6366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951A2-2C45-79D2-E10F-6BF408147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600F2-2369-239D-40F2-268F0CD7C1C3}"/>
              </a:ext>
            </a:extLst>
          </p:cNvPr>
          <p:cNvSpPr>
            <a:spLocks noGrp="1"/>
          </p:cNvSpPr>
          <p:nvPr>
            <p:ph type="dt" sz="half" idx="10"/>
          </p:nvPr>
        </p:nvSpPr>
        <p:spPr/>
        <p:txBody>
          <a:bodyPr/>
          <a:lstStyle/>
          <a:p>
            <a:fld id="{E06068BD-4684-4348-8403-A883046287B4}" type="datetimeFigureOut">
              <a:rPr lang="en-US" smtClean="0"/>
              <a:t>12/29/2024</a:t>
            </a:fld>
            <a:endParaRPr lang="en-US"/>
          </a:p>
        </p:txBody>
      </p:sp>
      <p:sp>
        <p:nvSpPr>
          <p:cNvPr id="6" name="Footer Placeholder 5">
            <a:extLst>
              <a:ext uri="{FF2B5EF4-FFF2-40B4-BE49-F238E27FC236}">
                <a16:creationId xmlns:a16="http://schemas.microsoft.com/office/drawing/2014/main" id="{33228055-3B42-D06B-C40E-1C399A5F1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9F078-A824-9CF9-1800-787ECE80C6D3}"/>
              </a:ext>
            </a:extLst>
          </p:cNvPr>
          <p:cNvSpPr>
            <a:spLocks noGrp="1"/>
          </p:cNvSpPr>
          <p:nvPr>
            <p:ph type="sldNum" sz="quarter" idx="12"/>
          </p:nvPr>
        </p:nvSpPr>
        <p:spPr/>
        <p:txBody>
          <a:bodyPr/>
          <a:lstStyle/>
          <a:p>
            <a:fld id="{662AA7A9-06FE-4F07-899D-31180A35AB41}" type="slidenum">
              <a:rPr lang="en-US" smtClean="0"/>
              <a:t>‹#›</a:t>
            </a:fld>
            <a:endParaRPr lang="en-US"/>
          </a:p>
        </p:txBody>
      </p:sp>
    </p:spTree>
    <p:extLst>
      <p:ext uri="{BB962C8B-B14F-4D97-AF65-F5344CB8AC3E}">
        <p14:creationId xmlns:p14="http://schemas.microsoft.com/office/powerpoint/2010/main" val="353096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58B19-62D9-06A3-F5F8-DD36977BBA44}"/>
              </a:ext>
            </a:extLst>
          </p:cNvPr>
          <p:cNvSpPr>
            <a:spLocks noGrp="1"/>
          </p:cNvSpPr>
          <p:nvPr>
            <p:ph type="title"/>
          </p:nvPr>
        </p:nvSpPr>
        <p:spPr>
          <a:xfrm>
            <a:off x="838200" y="365125"/>
            <a:ext cx="10515600" cy="558419"/>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73D6AD41-2912-BB33-419D-5570F8692C41}"/>
              </a:ext>
            </a:extLst>
          </p:cNvPr>
          <p:cNvSpPr>
            <a:spLocks noGrp="1"/>
          </p:cNvSpPr>
          <p:nvPr>
            <p:ph type="body" idx="1"/>
          </p:nvPr>
        </p:nvSpPr>
        <p:spPr>
          <a:xfrm>
            <a:off x="838200" y="1097280"/>
            <a:ext cx="10515600" cy="5079683"/>
          </a:xfrm>
          <a:prstGeom prst="rect">
            <a:avLst/>
          </a:prstGeom>
          <a:noFill/>
          <a:ln>
            <a:no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80C63F7-CF3F-09FE-BCF3-5DB665037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6068BD-4684-4348-8403-A883046287B4}" type="datetimeFigureOut">
              <a:rPr lang="en-US" smtClean="0"/>
              <a:t>12/29/2024</a:t>
            </a:fld>
            <a:endParaRPr lang="en-US"/>
          </a:p>
        </p:txBody>
      </p:sp>
      <p:sp>
        <p:nvSpPr>
          <p:cNvPr id="5" name="Footer Placeholder 4">
            <a:extLst>
              <a:ext uri="{FF2B5EF4-FFF2-40B4-BE49-F238E27FC236}">
                <a16:creationId xmlns:a16="http://schemas.microsoft.com/office/drawing/2014/main" id="{3BA87CF9-4287-B511-6B52-53EB6D596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5DB8EA-4100-6931-DE6F-2DA645CBF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2AA7A9-06FE-4F07-899D-31180A35AB41}" type="slidenum">
              <a:rPr lang="en-US" smtClean="0"/>
              <a:t>‹#›</a:t>
            </a:fld>
            <a:endParaRPr lang="en-US"/>
          </a:p>
        </p:txBody>
      </p:sp>
    </p:spTree>
    <p:extLst>
      <p:ext uri="{BB962C8B-B14F-4D97-AF65-F5344CB8AC3E}">
        <p14:creationId xmlns:p14="http://schemas.microsoft.com/office/powerpoint/2010/main" val="340799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005CC-1962-D6F8-87FE-28F416F4223C}"/>
              </a:ext>
            </a:extLst>
          </p:cNvPr>
          <p:cNvSpPr>
            <a:spLocks noGrp="1"/>
          </p:cNvSpPr>
          <p:nvPr>
            <p:ph type="ctrTitle"/>
          </p:nvPr>
        </p:nvSpPr>
        <p:spPr>
          <a:xfrm>
            <a:off x="6590662" y="4267832"/>
            <a:ext cx="4805996" cy="1297115"/>
          </a:xfrm>
        </p:spPr>
        <p:txBody>
          <a:bodyPr vert="horz" lIns="91440" tIns="45720" rIns="91440" bIns="45720" rtlCol="0" anchor="t">
            <a:normAutofit/>
          </a:bodyPr>
          <a:lstStyle/>
          <a:p>
            <a:pPr algn="l"/>
            <a:r>
              <a:rPr lang="en-US" sz="3400" kern="1200">
                <a:solidFill>
                  <a:schemeClr val="tx2"/>
                </a:solidFill>
                <a:latin typeface="+mj-lt"/>
                <a:ea typeface="+mj-ea"/>
                <a:cs typeface="+mj-cs"/>
              </a:rPr>
              <a:t>RELATIONAL &amp; NON-RELATIONAL DATABASE</a:t>
            </a:r>
          </a:p>
        </p:txBody>
      </p:sp>
      <p:pic>
        <p:nvPicPr>
          <p:cNvPr id="6" name="Graphic 5" descr="Database">
            <a:extLst>
              <a:ext uri="{FF2B5EF4-FFF2-40B4-BE49-F238E27FC236}">
                <a16:creationId xmlns:a16="http://schemas.microsoft.com/office/drawing/2014/main" id="{91A15E5F-04C4-920A-C9DF-F97B83A75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003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5EF0F5-7FE7-89F9-4376-BA945E9631F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6A62A4-BFA0-1F53-9668-73C59AF67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0DFE61-73BA-E1C6-05CD-1E78DBA6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3814E-7061-F7CA-CA83-EA8FF75D52E6}"/>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Popular Examples of N-RDBMS</a:t>
            </a:r>
          </a:p>
        </p:txBody>
      </p:sp>
      <p:sp>
        <p:nvSpPr>
          <p:cNvPr id="19" name="Content Placeholder 2">
            <a:extLst>
              <a:ext uri="{FF2B5EF4-FFF2-40B4-BE49-F238E27FC236}">
                <a16:creationId xmlns:a16="http://schemas.microsoft.com/office/drawing/2014/main" id="{A9D3094B-47EA-F7D0-32B6-CAD9B8664ADD}"/>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1800" dirty="0">
                <a:solidFill>
                  <a:schemeClr val="tx2"/>
                </a:solidFill>
              </a:rPr>
              <a:t>MongoDB (mostly uses documents)</a:t>
            </a:r>
          </a:p>
          <a:p>
            <a:r>
              <a:rPr lang="en-US" sz="1800" dirty="0">
                <a:solidFill>
                  <a:schemeClr val="tx2"/>
                </a:solidFill>
              </a:rPr>
              <a:t>Redis (used for key-value)</a:t>
            </a:r>
          </a:p>
          <a:p>
            <a:r>
              <a:rPr lang="en-US" sz="1800" dirty="0">
                <a:solidFill>
                  <a:schemeClr val="tx2"/>
                </a:solidFill>
              </a:rPr>
              <a:t>Neo4j (graphs)</a:t>
            </a:r>
          </a:p>
          <a:p>
            <a:r>
              <a:rPr lang="en-US" sz="1800" dirty="0">
                <a:solidFill>
                  <a:schemeClr val="tx2"/>
                </a:solidFill>
              </a:rPr>
              <a:t>Apache Cassandra (for wide columns)</a:t>
            </a:r>
          </a:p>
          <a:p>
            <a:r>
              <a:rPr lang="en-US" sz="1800" dirty="0">
                <a:solidFill>
                  <a:schemeClr val="tx2"/>
                </a:solidFill>
              </a:rPr>
              <a:t>Amazon DynamoDB (backups)</a:t>
            </a:r>
          </a:p>
        </p:txBody>
      </p:sp>
      <p:grpSp>
        <p:nvGrpSpPr>
          <p:cNvPr id="14" name="Group 13">
            <a:extLst>
              <a:ext uri="{FF2B5EF4-FFF2-40B4-BE49-F238E27FC236}">
                <a16:creationId xmlns:a16="http://schemas.microsoft.com/office/drawing/2014/main" id="{1430F31E-0902-8D0A-0396-AFEEA68D87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A1C957F2-9400-2D49-7791-11AF2F033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9D6845D-4AF9-85AE-ECC5-7E80B54E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227EA78-F623-EBB8-4644-F4BEE1DC8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0E1DBA9-EA07-0EA2-A93A-7E7A2508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atabase">
            <a:extLst>
              <a:ext uri="{FF2B5EF4-FFF2-40B4-BE49-F238E27FC236}">
                <a16:creationId xmlns:a16="http://schemas.microsoft.com/office/drawing/2014/main" id="{CB686F00-6899-3E6A-5A27-85ABB86D4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32027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DFB45D-2192-EE17-CD97-FE148CB45BC5}"/>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FB4F1A-DED6-3A76-F959-3287A7D91D9A}"/>
              </a:ext>
            </a:extLst>
          </p:cNvPr>
          <p:cNvSpPr>
            <a:spLocks noGrp="1"/>
          </p:cNvSpPr>
          <p:nvPr>
            <p:ph type="title"/>
          </p:nvPr>
        </p:nvSpPr>
        <p:spPr>
          <a:xfrm>
            <a:off x="838200" y="1195697"/>
            <a:ext cx="3200400" cy="4238118"/>
          </a:xfrm>
        </p:spPr>
        <p:txBody>
          <a:bodyPr vert="horz" lIns="91440" tIns="45720" rIns="91440" bIns="45720" rtlCol="0" anchor="ctr">
            <a:normAutofit/>
          </a:bodyPr>
          <a:lstStyle/>
          <a:p>
            <a:r>
              <a:rPr lang="en-US" sz="4400" kern="1200" dirty="0">
                <a:solidFill>
                  <a:schemeClr val="bg1"/>
                </a:solidFill>
                <a:latin typeface="+mj-lt"/>
                <a:ea typeface="+mj-ea"/>
                <a:cs typeface="+mj-cs"/>
              </a:rPr>
              <a:t>WHEN TO USE RDBMS </a:t>
            </a:r>
          </a:p>
        </p:txBody>
      </p:sp>
      <p:grpSp>
        <p:nvGrpSpPr>
          <p:cNvPr id="3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5" name="Freeform: Shape 3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43" name="Freeform: Shape 4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26" name="Content Placeholder 4">
            <a:extLst>
              <a:ext uri="{FF2B5EF4-FFF2-40B4-BE49-F238E27FC236}">
                <a16:creationId xmlns:a16="http://schemas.microsoft.com/office/drawing/2014/main" id="{16B61BAD-6033-9E56-17A3-C6CD9A49A754}"/>
              </a:ext>
            </a:extLst>
          </p:cNvPr>
          <p:cNvGraphicFramePr>
            <a:graphicFrameLocks noGrp="1"/>
          </p:cNvGraphicFramePr>
          <p:nvPr>
            <p:ph idx="1"/>
            <p:extLst>
              <p:ext uri="{D42A27DB-BD31-4B8C-83A1-F6EECF244321}">
                <p14:modId xmlns:p14="http://schemas.microsoft.com/office/powerpoint/2010/main" val="105234272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72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F45F35-3B51-7A95-69FA-921AB2036A77}"/>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0421C-5A41-CCB7-CFE4-A5ED93C509A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kern="1200">
                <a:solidFill>
                  <a:srgbClr val="FFFFFF"/>
                </a:solidFill>
                <a:latin typeface="+mj-lt"/>
                <a:ea typeface="+mj-ea"/>
                <a:cs typeface="+mj-cs"/>
              </a:rPr>
              <a:t>WHEN TO USE N-RDBMS</a:t>
            </a:r>
          </a:p>
        </p:txBody>
      </p:sp>
      <p:graphicFrame>
        <p:nvGraphicFramePr>
          <p:cNvPr id="25" name="Content Placeholder 4">
            <a:extLst>
              <a:ext uri="{FF2B5EF4-FFF2-40B4-BE49-F238E27FC236}">
                <a16:creationId xmlns:a16="http://schemas.microsoft.com/office/drawing/2014/main" id="{6B31487E-5B4F-AC69-803C-710D45008178}"/>
              </a:ext>
            </a:extLst>
          </p:cNvPr>
          <p:cNvGraphicFramePr>
            <a:graphicFrameLocks noGrp="1"/>
          </p:cNvGraphicFramePr>
          <p:nvPr>
            <p:ph idx="1"/>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08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75B6C-567A-8D68-9EA9-C48B38C00B9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solidFill>
                  <a:schemeClr val="tx1"/>
                </a:solidFill>
              </a:rPr>
              <a:t>WHEN TO COMBINE BOTH (HYBRID APPROACH)</a:t>
            </a: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3DD14EEE-F109-F1A0-FFF2-2497BEA40BCF}"/>
              </a:ext>
            </a:extLst>
          </p:cNvPr>
          <p:cNvSpPr>
            <a:spLocks noGrp="1"/>
          </p:cNvSpPr>
          <p:nvPr>
            <p:ph idx="1"/>
          </p:nvPr>
        </p:nvSpPr>
        <p:spPr>
          <a:xfrm>
            <a:off x="572493" y="2071316"/>
            <a:ext cx="6713552" cy="4119172"/>
          </a:xfrm>
        </p:spPr>
        <p:txBody>
          <a:bodyPr vert="horz" lIns="91440" tIns="45720" rIns="91440" bIns="45720" numCol="1" rtlCol="0" anchor="t">
            <a:normAutofit/>
          </a:bodyPr>
          <a:lstStyle/>
          <a:p>
            <a:r>
              <a:rPr lang="en-US" sz="1200" dirty="0">
                <a:solidFill>
                  <a:schemeClr val="tx1"/>
                </a:solidFill>
              </a:rPr>
              <a:t>Different needs in a single application:</a:t>
            </a:r>
          </a:p>
          <a:p>
            <a:pPr lvl="1"/>
            <a:r>
              <a:rPr lang="en-US" sz="1200" dirty="0">
                <a:solidFill>
                  <a:schemeClr val="tx1"/>
                </a:solidFill>
              </a:rPr>
              <a:t>Relational Database Management: stores structured data like user accounts, orders or inventory.</a:t>
            </a:r>
          </a:p>
          <a:p>
            <a:pPr lvl="1"/>
            <a:r>
              <a:rPr lang="en-US" sz="1200" dirty="0">
                <a:solidFill>
                  <a:schemeClr val="tx1"/>
                </a:solidFill>
              </a:rPr>
              <a:t>Non-Relational Database Management: manages unstructured data like user-generated content, logs or activity streams.</a:t>
            </a:r>
          </a:p>
          <a:p>
            <a:r>
              <a:rPr lang="en-US" sz="1200" dirty="0">
                <a:solidFill>
                  <a:schemeClr val="tx1"/>
                </a:solidFill>
              </a:rPr>
              <a:t>Example 1:</a:t>
            </a:r>
          </a:p>
          <a:p>
            <a:pPr lvl="1"/>
            <a:r>
              <a:rPr lang="en-US" sz="1200" dirty="0">
                <a:solidFill>
                  <a:schemeClr val="tx1"/>
                </a:solidFill>
              </a:rPr>
              <a:t>For an e-commerce platform:</a:t>
            </a:r>
          </a:p>
          <a:p>
            <a:pPr lvl="2"/>
            <a:r>
              <a:rPr lang="en-US" sz="1200" dirty="0">
                <a:solidFill>
                  <a:schemeClr val="tx1"/>
                </a:solidFill>
              </a:rPr>
              <a:t>Relational database stores customers, orders and payment information.</a:t>
            </a:r>
          </a:p>
          <a:p>
            <a:pPr lvl="2"/>
            <a:r>
              <a:rPr lang="en-US" sz="1200" dirty="0">
                <a:solidFill>
                  <a:schemeClr val="tx1"/>
                </a:solidFill>
              </a:rPr>
              <a:t>Non-relational database handles product catalog, reviews, and real-time recommendations.</a:t>
            </a:r>
          </a:p>
          <a:p>
            <a:r>
              <a:rPr lang="en-US" sz="1200" dirty="0">
                <a:solidFill>
                  <a:schemeClr val="tx1"/>
                </a:solidFill>
              </a:rPr>
              <a:t>Example 2:</a:t>
            </a:r>
          </a:p>
          <a:p>
            <a:pPr lvl="1"/>
            <a:r>
              <a:rPr lang="en-US" sz="1200" dirty="0">
                <a:solidFill>
                  <a:schemeClr val="tx1"/>
                </a:solidFill>
              </a:rPr>
              <a:t>For a healthcare System:</a:t>
            </a:r>
          </a:p>
          <a:p>
            <a:pPr lvl="2"/>
            <a:r>
              <a:rPr lang="en-US" sz="1200" dirty="0">
                <a:solidFill>
                  <a:schemeClr val="tx1"/>
                </a:solidFill>
              </a:rPr>
              <a:t>Relational database is used for keeping patients records and billing.</a:t>
            </a:r>
          </a:p>
          <a:p>
            <a:pPr lvl="2"/>
            <a:r>
              <a:rPr lang="en-US" sz="1200" dirty="0">
                <a:solidFill>
                  <a:schemeClr val="tx1"/>
                </a:solidFill>
              </a:rPr>
              <a:t>Non-relational database is used for wearable device data, like heart rate and activity logs.</a:t>
            </a:r>
          </a:p>
          <a:p>
            <a:r>
              <a:rPr lang="en-US" sz="1200" dirty="0">
                <a:solidFill>
                  <a:schemeClr val="tx1"/>
                </a:solidFill>
              </a:rPr>
              <a:t>Combining both is helpful for optimizing performance, scalability, and data integrity.</a:t>
            </a:r>
          </a:p>
          <a:p>
            <a:endParaRPr lang="en-US" sz="1200" dirty="0">
              <a:solidFill>
                <a:schemeClr val="tx1"/>
              </a:solidFill>
            </a:endParaRPr>
          </a:p>
          <a:p>
            <a:endParaRPr lang="en-US" sz="1200" dirty="0">
              <a:solidFill>
                <a:schemeClr val="tx1"/>
              </a:solidFill>
            </a:endParaRPr>
          </a:p>
        </p:txBody>
      </p:sp>
      <p:pic>
        <p:nvPicPr>
          <p:cNvPr id="8" name="Picture 7" descr="A colorful squares and lines&#10;&#10;Description automatically generated">
            <a:extLst>
              <a:ext uri="{FF2B5EF4-FFF2-40B4-BE49-F238E27FC236}">
                <a16:creationId xmlns:a16="http://schemas.microsoft.com/office/drawing/2014/main" id="{B253F574-484F-329F-5B96-F152F7A37166}"/>
              </a:ext>
            </a:extLst>
          </p:cNvPr>
          <p:cNvPicPr>
            <a:picLocks noChangeAspect="1"/>
          </p:cNvPicPr>
          <p:nvPr/>
        </p:nvPicPr>
        <p:blipFill>
          <a:blip r:embed="rId2"/>
          <a:srcRect l="11305" r="20628" b="-2"/>
          <a:stretch/>
        </p:blipFill>
        <p:spPr>
          <a:xfrm>
            <a:off x="7675658" y="2093976"/>
            <a:ext cx="3941064" cy="4096512"/>
          </a:xfrm>
          <a:prstGeom prst="rect">
            <a:avLst/>
          </a:prstGeom>
        </p:spPr>
      </p:pic>
    </p:spTree>
    <p:extLst>
      <p:ext uri="{BB962C8B-B14F-4D97-AF65-F5344CB8AC3E}">
        <p14:creationId xmlns:p14="http://schemas.microsoft.com/office/powerpoint/2010/main" val="58139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25210-691E-79A5-F574-C44955420415}"/>
              </a:ext>
            </a:extLst>
          </p:cNvPr>
          <p:cNvSpPr>
            <a:spLocks noGrp="1"/>
          </p:cNvSpPr>
          <p:nvPr>
            <p:ph type="ctrTitle"/>
          </p:nvPr>
        </p:nvSpPr>
        <p:spPr>
          <a:xfrm>
            <a:off x="6590662" y="4267832"/>
            <a:ext cx="4805996" cy="1297115"/>
          </a:xfrm>
        </p:spPr>
        <p:txBody>
          <a:bodyPr vert="horz" lIns="91440" tIns="45720" rIns="91440" bIns="45720" rtlCol="0" anchor="t">
            <a:normAutofit/>
          </a:bodyPr>
          <a:lstStyle/>
          <a:p>
            <a:pPr algn="l"/>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F849D6D3-A838-03F3-9BC6-59E5DA8CFC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967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CF4BB-064C-0531-DE12-0FE69486849D}"/>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3700">
                <a:solidFill>
                  <a:schemeClr val="tx1"/>
                </a:solidFill>
              </a:rPr>
              <a:t>DEFINITION OF RELATIONAL DATABASE</a:t>
            </a:r>
          </a:p>
        </p:txBody>
      </p:sp>
      <p:sp>
        <p:nvSpPr>
          <p:cNvPr id="3" name="Content Placeholder 2">
            <a:extLst>
              <a:ext uri="{FF2B5EF4-FFF2-40B4-BE49-F238E27FC236}">
                <a16:creationId xmlns:a16="http://schemas.microsoft.com/office/drawing/2014/main" id="{9D008D92-F019-B639-6CFE-CD054855CFE6}"/>
              </a:ext>
            </a:extLst>
          </p:cNvPr>
          <p:cNvSpPr>
            <a:spLocks noGrp="1"/>
          </p:cNvSpPr>
          <p:nvPr>
            <p:ph idx="1"/>
          </p:nvPr>
        </p:nvSpPr>
        <p:spPr>
          <a:xfrm>
            <a:off x="625610" y="2344367"/>
            <a:ext cx="4977522" cy="3613149"/>
          </a:xfrm>
        </p:spPr>
        <p:txBody>
          <a:bodyPr vert="horz" lIns="91440" tIns="45720" rIns="91440" bIns="45720" rtlCol="0" anchor="ctr">
            <a:normAutofit/>
          </a:bodyPr>
          <a:lstStyle/>
          <a:p>
            <a:pPr marL="0" algn="just"/>
            <a:r>
              <a:rPr lang="en-US" sz="2000" dirty="0">
                <a:solidFill>
                  <a:schemeClr val="tx1"/>
                </a:solidFill>
              </a:rPr>
              <a:t>Relational Database (RDB): this is a type of database that stores and organizes data into structured tables consisting of rows and columns. It follows strict rules to keep everything structured and connected, data in this category are related through predefined relationships. i.e. Primary and Foreign Keys. Relational databases use structured query language (SQL) for querying and managing data. Examples of RDB are Microsoft SQL, MySQL, PostgreSQL.</a:t>
            </a:r>
          </a:p>
        </p:txBody>
      </p:sp>
      <p:pic>
        <p:nvPicPr>
          <p:cNvPr id="5" name="Picture 4" descr="Cubes connected with a red line">
            <a:extLst>
              <a:ext uri="{FF2B5EF4-FFF2-40B4-BE49-F238E27FC236}">
                <a16:creationId xmlns:a16="http://schemas.microsoft.com/office/drawing/2014/main" id="{1A8759E1-61E8-1C7C-68CF-F0ECB77B7203}"/>
              </a:ext>
            </a:extLst>
          </p:cNvPr>
          <p:cNvPicPr>
            <a:picLocks noChangeAspect="1"/>
          </p:cNvPicPr>
          <p:nvPr/>
        </p:nvPicPr>
        <p:blipFill>
          <a:blip r:embed="rId2"/>
          <a:srcRect l="21454" r="10024" b="-1"/>
          <a:stretch/>
        </p:blipFill>
        <p:spPr>
          <a:xfrm>
            <a:off x="6096000" y="1"/>
            <a:ext cx="6102825" cy="6858000"/>
          </a:xfrm>
          <a:prstGeom prst="rect">
            <a:avLst/>
          </a:prstGeom>
        </p:spPr>
      </p:pic>
    </p:spTree>
    <p:extLst>
      <p:ext uri="{BB962C8B-B14F-4D97-AF65-F5344CB8AC3E}">
        <p14:creationId xmlns:p14="http://schemas.microsoft.com/office/powerpoint/2010/main" val="409112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AB275-C10A-204B-1965-6C6BF324809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a:solidFill>
                  <a:schemeClr val="tx1"/>
                </a:solidFill>
              </a:rPr>
              <a:t>DEFINITION OF NON-RELATIONAL DATABASE</a:t>
            </a:r>
          </a:p>
        </p:txBody>
      </p:sp>
      <p:sp>
        <p:nvSpPr>
          <p:cNvPr id="3" name="Content Placeholder 2">
            <a:extLst>
              <a:ext uri="{FF2B5EF4-FFF2-40B4-BE49-F238E27FC236}">
                <a16:creationId xmlns:a16="http://schemas.microsoft.com/office/drawing/2014/main" id="{BDD5ADA0-07B6-9D77-1B9E-2211E2593260}"/>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dirty="0">
                <a:solidFill>
                  <a:schemeClr val="tx1"/>
                </a:solidFill>
              </a:rPr>
              <a:t>Non-Relational Database: This type of database stores data more flexibly, not always in tables. Instead, it stores data in various formats, such as key-value pairs, documents, graphs, or wide-column stores. It is designed for flexibility, scalability, and handling unstructured or semi-structured data. It's great for big, fast-changing data like social media or real-time apps. Example includes MongoDB, Redis, etc.</a:t>
            </a:r>
          </a:p>
        </p:txBody>
      </p:sp>
      <p:pic>
        <p:nvPicPr>
          <p:cNvPr id="5" name="Picture 4" descr="Top view of cubes connected with black lines">
            <a:extLst>
              <a:ext uri="{FF2B5EF4-FFF2-40B4-BE49-F238E27FC236}">
                <a16:creationId xmlns:a16="http://schemas.microsoft.com/office/drawing/2014/main" id="{35BDABBE-2A26-7417-0F9A-34792811CA6A}"/>
              </a:ext>
            </a:extLst>
          </p:cNvPr>
          <p:cNvPicPr>
            <a:picLocks noChangeAspect="1"/>
          </p:cNvPicPr>
          <p:nvPr/>
        </p:nvPicPr>
        <p:blipFill>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4018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EEDB4-2B3E-7179-A898-94FF267EE839}"/>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kern="1200">
                <a:solidFill>
                  <a:srgbClr val="FFFFFF"/>
                </a:solidFill>
                <a:latin typeface="+mj-lt"/>
                <a:ea typeface="+mj-ea"/>
                <a:cs typeface="+mj-cs"/>
              </a:rPr>
              <a:t>DIFFERENCE BETWEEN RDBS &amp; NRDBS</a:t>
            </a:r>
          </a:p>
        </p:txBody>
      </p:sp>
      <p:sp>
        <p:nvSpPr>
          <p:cNvPr id="3" name="Content Placeholder 2">
            <a:extLst>
              <a:ext uri="{FF2B5EF4-FFF2-40B4-BE49-F238E27FC236}">
                <a16:creationId xmlns:a16="http://schemas.microsoft.com/office/drawing/2014/main" id="{0389CEE3-C4F6-36F0-1B3F-E7B1B261F48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solidFill>
                  <a:schemeClr val="tx1"/>
                </a:solidFill>
              </a:rPr>
              <a:t>Relational and non-relational databases are two primary types of database systems, each designed for different use cases and requirements. </a:t>
            </a:r>
          </a:p>
        </p:txBody>
      </p:sp>
    </p:spTree>
    <p:extLst>
      <p:ext uri="{BB962C8B-B14F-4D97-AF65-F5344CB8AC3E}">
        <p14:creationId xmlns:p14="http://schemas.microsoft.com/office/powerpoint/2010/main" val="365681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D4A5FD-4277-761B-2DAF-A3CD32561114}"/>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kern="1200">
                <a:solidFill>
                  <a:srgbClr val="FFFFFF"/>
                </a:solidFill>
                <a:latin typeface="+mj-lt"/>
                <a:ea typeface="+mj-ea"/>
                <a:cs typeface="+mj-cs"/>
              </a:rPr>
              <a:t>CHARACTERISTICS DIFFERENCE</a:t>
            </a:r>
          </a:p>
        </p:txBody>
      </p:sp>
      <p:graphicFrame>
        <p:nvGraphicFramePr>
          <p:cNvPr id="5" name="Content Placeholder 4">
            <a:extLst>
              <a:ext uri="{FF2B5EF4-FFF2-40B4-BE49-F238E27FC236}">
                <a16:creationId xmlns:a16="http://schemas.microsoft.com/office/drawing/2014/main" id="{78282E22-77DD-9B94-1578-54B5E9984738}"/>
              </a:ext>
            </a:extLst>
          </p:cNvPr>
          <p:cNvGraphicFramePr>
            <a:graphicFrameLocks noGrp="1"/>
          </p:cNvGraphicFramePr>
          <p:nvPr>
            <p:ph idx="1"/>
            <p:extLst>
              <p:ext uri="{D42A27DB-BD31-4B8C-83A1-F6EECF244321}">
                <p14:modId xmlns:p14="http://schemas.microsoft.com/office/powerpoint/2010/main" val="4262507229"/>
              </p:ext>
            </p:extLst>
          </p:nvPr>
        </p:nvGraphicFramePr>
        <p:xfrm>
          <a:off x="644056" y="2398231"/>
          <a:ext cx="10927829" cy="3621507"/>
        </p:xfrm>
        <a:graphic>
          <a:graphicData uri="http://schemas.openxmlformats.org/drawingml/2006/table">
            <a:tbl>
              <a:tblPr firstRow="1" bandRow="1">
                <a:tableStyleId>{5C22544A-7EE6-4342-B048-85BDC9FD1C3A}</a:tableStyleId>
              </a:tblPr>
              <a:tblGrid>
                <a:gridCol w="3621730">
                  <a:extLst>
                    <a:ext uri="{9D8B030D-6E8A-4147-A177-3AD203B41FA5}">
                      <a16:colId xmlns:a16="http://schemas.microsoft.com/office/drawing/2014/main" val="3703119640"/>
                    </a:ext>
                  </a:extLst>
                </a:gridCol>
                <a:gridCol w="3621730">
                  <a:extLst>
                    <a:ext uri="{9D8B030D-6E8A-4147-A177-3AD203B41FA5}">
                      <a16:colId xmlns:a16="http://schemas.microsoft.com/office/drawing/2014/main" val="3228381003"/>
                    </a:ext>
                  </a:extLst>
                </a:gridCol>
                <a:gridCol w="3684369">
                  <a:extLst>
                    <a:ext uri="{9D8B030D-6E8A-4147-A177-3AD203B41FA5}">
                      <a16:colId xmlns:a16="http://schemas.microsoft.com/office/drawing/2014/main" val="244595385"/>
                    </a:ext>
                  </a:extLst>
                </a:gridCol>
              </a:tblGrid>
              <a:tr h="565383">
                <a:tc>
                  <a:txBody>
                    <a:bodyPr/>
                    <a:lstStyle/>
                    <a:p>
                      <a:r>
                        <a:rPr lang="en-US" sz="1500"/>
                        <a:t>Aspects</a:t>
                      </a:r>
                    </a:p>
                  </a:txBody>
                  <a:tcPr marL="76403" marR="76403" marT="38201" marB="38201"/>
                </a:tc>
                <a:tc>
                  <a:txBody>
                    <a:bodyPr/>
                    <a:lstStyle/>
                    <a:p>
                      <a:r>
                        <a:rPr lang="en-US" sz="1500"/>
                        <a:t>Relational Database Management System (RDBMS)</a:t>
                      </a:r>
                    </a:p>
                  </a:txBody>
                  <a:tcPr marL="76403" marR="76403" marT="38201" marB="38201"/>
                </a:tc>
                <a:tc>
                  <a:txBody>
                    <a:bodyPr/>
                    <a:lstStyle/>
                    <a:p>
                      <a:r>
                        <a:rPr lang="en-US" sz="1500"/>
                        <a:t>Non-Relational Database Management System (RDBMS)</a:t>
                      </a:r>
                    </a:p>
                  </a:txBody>
                  <a:tcPr marL="76403" marR="76403" marT="38201" marB="38201"/>
                </a:tc>
                <a:extLst>
                  <a:ext uri="{0D108BD9-81ED-4DB2-BD59-A6C34878D82A}">
                    <a16:rowId xmlns:a16="http://schemas.microsoft.com/office/drawing/2014/main" val="3470509137"/>
                  </a:ext>
                </a:extLst>
              </a:tr>
              <a:tr h="565383">
                <a:tc>
                  <a:txBody>
                    <a:bodyPr/>
                    <a:lstStyle/>
                    <a:p>
                      <a:r>
                        <a:rPr lang="en-US" sz="1500"/>
                        <a:t>Data Model</a:t>
                      </a:r>
                    </a:p>
                  </a:txBody>
                  <a:tcPr marL="76403" marR="76403" marT="38201" marB="38201"/>
                </a:tc>
                <a:tc>
                  <a:txBody>
                    <a:bodyPr/>
                    <a:lstStyle/>
                    <a:p>
                      <a:r>
                        <a:rPr lang="en-US" sz="1500"/>
                        <a:t>Structured, organized into tables (rows &amp; columns)</a:t>
                      </a:r>
                    </a:p>
                  </a:txBody>
                  <a:tcPr marL="76403" marR="76403" marT="38201" marB="38201"/>
                </a:tc>
                <a:tc>
                  <a:txBody>
                    <a:bodyPr/>
                    <a:lstStyle/>
                    <a:p>
                      <a:r>
                        <a:rPr lang="en-US" sz="1500"/>
                        <a:t>Flexible, uses various formats (e.g. key-document, graph)</a:t>
                      </a:r>
                    </a:p>
                  </a:txBody>
                  <a:tcPr marL="76403" marR="76403" marT="38201" marB="38201"/>
                </a:tc>
                <a:extLst>
                  <a:ext uri="{0D108BD9-81ED-4DB2-BD59-A6C34878D82A}">
                    <a16:rowId xmlns:a16="http://schemas.microsoft.com/office/drawing/2014/main" val="3937328383"/>
                  </a:ext>
                </a:extLst>
              </a:tr>
              <a:tr h="565383">
                <a:tc>
                  <a:txBody>
                    <a:bodyPr/>
                    <a:lstStyle/>
                    <a:p>
                      <a:r>
                        <a:rPr lang="en-US" sz="1500"/>
                        <a:t>Schema</a:t>
                      </a:r>
                    </a:p>
                  </a:txBody>
                  <a:tcPr marL="76403" marR="76403" marT="38201" marB="38201"/>
                </a:tc>
                <a:tc>
                  <a:txBody>
                    <a:bodyPr/>
                    <a:lstStyle/>
                    <a:p>
                      <a:r>
                        <a:rPr lang="en-US" sz="1500"/>
                        <a:t>Fixed schema: data must conform predefined structure.</a:t>
                      </a:r>
                    </a:p>
                  </a:txBody>
                  <a:tcPr marL="76403" marR="76403" marT="38201" marB="38201"/>
                </a:tc>
                <a:tc>
                  <a:txBody>
                    <a:bodyPr/>
                    <a:lstStyle/>
                    <a:p>
                      <a:r>
                        <a:rPr lang="en-US" sz="1500"/>
                        <a:t>Schema-less or flexible schema: data structure can vary</a:t>
                      </a:r>
                    </a:p>
                  </a:txBody>
                  <a:tcPr marL="76403" marR="76403" marT="38201" marB="38201"/>
                </a:tc>
                <a:extLst>
                  <a:ext uri="{0D108BD9-81ED-4DB2-BD59-A6C34878D82A}">
                    <a16:rowId xmlns:a16="http://schemas.microsoft.com/office/drawing/2014/main" val="221830630"/>
                  </a:ext>
                </a:extLst>
              </a:tr>
              <a:tr h="565383">
                <a:tc>
                  <a:txBody>
                    <a:bodyPr/>
                    <a:lstStyle/>
                    <a:p>
                      <a:r>
                        <a:rPr lang="en-US" sz="1500"/>
                        <a:t>Query Language</a:t>
                      </a:r>
                    </a:p>
                  </a:txBody>
                  <a:tcPr marL="76403" marR="76403" marT="38201" marB="38201"/>
                </a:tc>
                <a:tc>
                  <a:txBody>
                    <a:bodyPr/>
                    <a:lstStyle/>
                    <a:p>
                      <a:r>
                        <a:rPr lang="en-US" sz="1500"/>
                        <a:t>Uses SQL (Structured Query Language)</a:t>
                      </a:r>
                    </a:p>
                  </a:txBody>
                  <a:tcPr marL="76403" marR="76403" marT="38201" marB="38201"/>
                </a:tc>
                <a:tc>
                  <a:txBody>
                    <a:bodyPr/>
                    <a:lstStyle/>
                    <a:p>
                      <a:r>
                        <a:rPr lang="en-US" sz="1500"/>
                        <a:t>Varies by database type; commonly used API</a:t>
                      </a:r>
                    </a:p>
                  </a:txBody>
                  <a:tcPr marL="76403" marR="76403" marT="38201" marB="38201"/>
                </a:tc>
                <a:extLst>
                  <a:ext uri="{0D108BD9-81ED-4DB2-BD59-A6C34878D82A}">
                    <a16:rowId xmlns:a16="http://schemas.microsoft.com/office/drawing/2014/main" val="1257102129"/>
                  </a:ext>
                </a:extLst>
              </a:tr>
              <a:tr h="565383">
                <a:tc>
                  <a:txBody>
                    <a:bodyPr/>
                    <a:lstStyle/>
                    <a:p>
                      <a:r>
                        <a:rPr lang="en-US" sz="1500" kern="1200">
                          <a:solidFill>
                            <a:schemeClr val="dk1"/>
                          </a:solidFill>
                          <a:latin typeface="+mn-lt"/>
                          <a:ea typeface="+mn-ea"/>
                          <a:cs typeface="+mn-cs"/>
                        </a:rPr>
                        <a:t>Data</a:t>
                      </a:r>
                      <a:r>
                        <a:rPr lang="en-US" sz="1500" baseline="30000"/>
                        <a:t> </a:t>
                      </a:r>
                      <a:r>
                        <a:rPr lang="en-US" sz="1500" kern="1200">
                          <a:solidFill>
                            <a:schemeClr val="dk1"/>
                          </a:solidFill>
                          <a:latin typeface="+mn-lt"/>
                          <a:ea typeface="+mn-ea"/>
                          <a:cs typeface="+mn-cs"/>
                        </a:rPr>
                        <a:t>Relationship</a:t>
                      </a:r>
                    </a:p>
                  </a:txBody>
                  <a:tcPr marL="76403" marR="76403" marT="38201" marB="38201"/>
                </a:tc>
                <a:tc>
                  <a:txBody>
                    <a:bodyPr/>
                    <a:lstStyle/>
                    <a:p>
                      <a:r>
                        <a:rPr lang="en-US" sz="1500" kern="1200">
                          <a:solidFill>
                            <a:schemeClr val="dk1"/>
                          </a:solidFill>
                          <a:latin typeface="+mn-lt"/>
                          <a:ea typeface="+mn-ea"/>
                          <a:cs typeface="+mn-cs"/>
                        </a:rPr>
                        <a:t>Enforces strict relationships (primary and foreign keys)</a:t>
                      </a:r>
                    </a:p>
                  </a:txBody>
                  <a:tcPr marL="76403" marR="76403" marT="38201" marB="38201"/>
                </a:tc>
                <a:tc>
                  <a:txBody>
                    <a:bodyPr/>
                    <a:lstStyle/>
                    <a:p>
                      <a:r>
                        <a:rPr lang="en-US" sz="1500" kern="1200">
                          <a:solidFill>
                            <a:schemeClr val="dk1"/>
                          </a:solidFill>
                          <a:latin typeface="+mn-lt"/>
                          <a:ea typeface="+mn-ea"/>
                          <a:cs typeface="+mn-cs"/>
                        </a:rPr>
                        <a:t>Support relationships but typically less strict; often embedded</a:t>
                      </a:r>
                    </a:p>
                  </a:txBody>
                  <a:tcPr marL="76403" marR="76403" marT="38201" marB="38201"/>
                </a:tc>
                <a:extLst>
                  <a:ext uri="{0D108BD9-81ED-4DB2-BD59-A6C34878D82A}">
                    <a16:rowId xmlns:a16="http://schemas.microsoft.com/office/drawing/2014/main" val="2450752955"/>
                  </a:ext>
                </a:extLst>
              </a:tr>
              <a:tr h="794592">
                <a:tc>
                  <a:txBody>
                    <a:bodyPr/>
                    <a:lstStyle/>
                    <a:p>
                      <a:r>
                        <a:rPr lang="en-US" sz="1500" kern="1200">
                          <a:solidFill>
                            <a:schemeClr val="dk1"/>
                          </a:solidFill>
                          <a:latin typeface="+mn-lt"/>
                          <a:ea typeface="+mn-ea"/>
                          <a:cs typeface="+mn-cs"/>
                        </a:rPr>
                        <a:t>Transactions</a:t>
                      </a:r>
                    </a:p>
                  </a:txBody>
                  <a:tcPr marL="76403" marR="76403" marT="38201" marB="38201"/>
                </a:tc>
                <a:tc>
                  <a:txBody>
                    <a:bodyPr/>
                    <a:lstStyle/>
                    <a:p>
                      <a:r>
                        <a:rPr lang="en-US" sz="1500" kern="1200">
                          <a:solidFill>
                            <a:schemeClr val="dk1"/>
                          </a:solidFill>
                          <a:latin typeface="+mn-lt"/>
                          <a:ea typeface="+mn-ea"/>
                          <a:cs typeface="+mn-cs"/>
                        </a:rPr>
                        <a:t>Supports ACID properties (Atomicity, Consistency, Isolation, Durability)</a:t>
                      </a:r>
                    </a:p>
                  </a:txBody>
                  <a:tcPr marL="76403" marR="76403" marT="38201" marB="38201"/>
                </a:tc>
                <a:tc>
                  <a:txBody>
                    <a:bodyPr/>
                    <a:lstStyle/>
                    <a:p>
                      <a:r>
                        <a:rPr lang="en-US" sz="1500" kern="1200">
                          <a:solidFill>
                            <a:schemeClr val="dk1"/>
                          </a:solidFill>
                          <a:latin typeface="+mn-lt"/>
                          <a:ea typeface="+mn-ea"/>
                          <a:cs typeface="+mn-cs"/>
                        </a:rPr>
                        <a:t>Often supports BASE (Basically Available, Soft State, Eventual Consistency)</a:t>
                      </a:r>
                    </a:p>
                  </a:txBody>
                  <a:tcPr marL="76403" marR="76403" marT="38201" marB="38201"/>
                </a:tc>
                <a:extLst>
                  <a:ext uri="{0D108BD9-81ED-4DB2-BD59-A6C34878D82A}">
                    <a16:rowId xmlns:a16="http://schemas.microsoft.com/office/drawing/2014/main" val="702550090"/>
                  </a:ext>
                </a:extLst>
              </a:tr>
            </a:tbl>
          </a:graphicData>
        </a:graphic>
      </p:graphicFrame>
    </p:spTree>
    <p:extLst>
      <p:ext uri="{BB962C8B-B14F-4D97-AF65-F5344CB8AC3E}">
        <p14:creationId xmlns:p14="http://schemas.microsoft.com/office/powerpoint/2010/main" val="69829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94EBF2-28B7-CA70-F8A4-76F9265D660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kern="1200">
                <a:solidFill>
                  <a:srgbClr val="FFFFFF"/>
                </a:solidFill>
                <a:latin typeface="+mj-lt"/>
                <a:ea typeface="+mj-ea"/>
                <a:cs typeface="+mj-cs"/>
              </a:rPr>
              <a:t>USE CASE DIFFERENCE</a:t>
            </a:r>
          </a:p>
        </p:txBody>
      </p:sp>
      <p:graphicFrame>
        <p:nvGraphicFramePr>
          <p:cNvPr id="4" name="Content Placeholder 3">
            <a:extLst>
              <a:ext uri="{FF2B5EF4-FFF2-40B4-BE49-F238E27FC236}">
                <a16:creationId xmlns:a16="http://schemas.microsoft.com/office/drawing/2014/main" id="{958A6F34-9464-5DBB-9A7C-E14E82F93314}"/>
              </a:ext>
            </a:extLst>
          </p:cNvPr>
          <p:cNvGraphicFramePr>
            <a:graphicFrameLocks noGrp="1"/>
          </p:cNvGraphicFramePr>
          <p:nvPr>
            <p:ph idx="1"/>
            <p:extLst>
              <p:ext uri="{D42A27DB-BD31-4B8C-83A1-F6EECF244321}">
                <p14:modId xmlns:p14="http://schemas.microsoft.com/office/powerpoint/2010/main" val="2279886967"/>
              </p:ext>
            </p:extLst>
          </p:nvPr>
        </p:nvGraphicFramePr>
        <p:xfrm>
          <a:off x="644056" y="2495518"/>
          <a:ext cx="10927830" cy="3426928"/>
        </p:xfrm>
        <a:graphic>
          <a:graphicData uri="http://schemas.openxmlformats.org/drawingml/2006/table">
            <a:tbl>
              <a:tblPr firstRow="1" bandRow="1">
                <a:tableStyleId>{5C22544A-7EE6-4342-B048-85BDC9FD1C3A}</a:tableStyleId>
              </a:tblPr>
              <a:tblGrid>
                <a:gridCol w="5463915">
                  <a:extLst>
                    <a:ext uri="{9D8B030D-6E8A-4147-A177-3AD203B41FA5}">
                      <a16:colId xmlns:a16="http://schemas.microsoft.com/office/drawing/2014/main" val="3074743136"/>
                    </a:ext>
                  </a:extLst>
                </a:gridCol>
                <a:gridCol w="5463915">
                  <a:extLst>
                    <a:ext uri="{9D8B030D-6E8A-4147-A177-3AD203B41FA5}">
                      <a16:colId xmlns:a16="http://schemas.microsoft.com/office/drawing/2014/main" val="3277544550"/>
                    </a:ext>
                  </a:extLst>
                </a:gridCol>
              </a:tblGrid>
              <a:tr h="856732">
                <a:tc>
                  <a:txBody>
                    <a:bodyPr/>
                    <a:lstStyle/>
                    <a:p>
                      <a:r>
                        <a:rPr lang="en-US" sz="2300"/>
                        <a:t>RELATIONAL DATABASE MANAGEMENT SYSTEM (RDBMS)</a:t>
                      </a:r>
                    </a:p>
                  </a:txBody>
                  <a:tcPr marL="115775" marR="115775" marT="57887" marB="57887"/>
                </a:tc>
                <a:tc>
                  <a:txBody>
                    <a:bodyPr/>
                    <a:lstStyle/>
                    <a:p>
                      <a:r>
                        <a:rPr lang="en-US" sz="2300"/>
                        <a:t>NON-RELATIONAL DATABASE MANAGEMENT SYSTEM (N-RDBMS)</a:t>
                      </a:r>
                    </a:p>
                  </a:txBody>
                  <a:tcPr marL="115775" marR="115775" marT="57887" marB="57887"/>
                </a:tc>
                <a:extLst>
                  <a:ext uri="{0D108BD9-81ED-4DB2-BD59-A6C34878D82A}">
                    <a16:rowId xmlns:a16="http://schemas.microsoft.com/office/drawing/2014/main" val="4228304117"/>
                  </a:ext>
                </a:extLst>
              </a:tr>
              <a:tr h="856732">
                <a:tc>
                  <a:txBody>
                    <a:bodyPr/>
                    <a:lstStyle/>
                    <a:p>
                      <a:r>
                        <a:rPr lang="en-US" sz="2300" dirty="0"/>
                        <a:t>Used for applications requiring complex queries and transactions</a:t>
                      </a:r>
                    </a:p>
                  </a:txBody>
                  <a:tcPr marL="115775" marR="115775" marT="57887" marB="57887"/>
                </a:tc>
                <a:tc>
                  <a:txBody>
                    <a:bodyPr/>
                    <a:lstStyle/>
                    <a:p>
                      <a:r>
                        <a:rPr lang="en-US" sz="2300"/>
                        <a:t>Used for applications with unstructured, semi-structured and highly varied data</a:t>
                      </a:r>
                    </a:p>
                  </a:txBody>
                  <a:tcPr marL="115775" marR="115775" marT="57887" marB="57887"/>
                </a:tc>
                <a:extLst>
                  <a:ext uri="{0D108BD9-81ED-4DB2-BD59-A6C34878D82A}">
                    <a16:rowId xmlns:a16="http://schemas.microsoft.com/office/drawing/2014/main" val="1740417863"/>
                  </a:ext>
                </a:extLst>
              </a:tr>
              <a:tr h="856732">
                <a:tc>
                  <a:txBody>
                    <a:bodyPr/>
                    <a:lstStyle/>
                    <a:p>
                      <a:r>
                        <a:rPr lang="en-US" sz="2300"/>
                        <a:t>Examples of use: banking, accounting, and ERP systems</a:t>
                      </a:r>
                    </a:p>
                  </a:txBody>
                  <a:tcPr marL="115775" marR="115775" marT="57887" marB="57887"/>
                </a:tc>
                <a:tc>
                  <a:txBody>
                    <a:bodyPr/>
                    <a:lstStyle/>
                    <a:p>
                      <a:r>
                        <a:rPr lang="en-US" sz="2300"/>
                        <a:t>Example of use: social media, IoT, real-time analytics</a:t>
                      </a:r>
                    </a:p>
                  </a:txBody>
                  <a:tcPr marL="115775" marR="115775" marT="57887" marB="57887"/>
                </a:tc>
                <a:extLst>
                  <a:ext uri="{0D108BD9-81ED-4DB2-BD59-A6C34878D82A}">
                    <a16:rowId xmlns:a16="http://schemas.microsoft.com/office/drawing/2014/main" val="3517056794"/>
                  </a:ext>
                </a:extLst>
              </a:tr>
              <a:tr h="856732">
                <a:tc>
                  <a:txBody>
                    <a:bodyPr/>
                    <a:lstStyle/>
                    <a:p>
                      <a:r>
                        <a:rPr lang="en-US" sz="2300"/>
                        <a:t>Used on inventory management, CRM systems and e-commerce platforms</a:t>
                      </a:r>
                    </a:p>
                  </a:txBody>
                  <a:tcPr marL="115775" marR="115775" marT="57887" marB="57887"/>
                </a:tc>
                <a:tc>
                  <a:txBody>
                    <a:bodyPr/>
                    <a:lstStyle/>
                    <a:p>
                      <a:r>
                        <a:rPr lang="en-US" sz="2300" dirty="0"/>
                        <a:t>Used for content management systems, mobile apps, big data applications</a:t>
                      </a:r>
                    </a:p>
                  </a:txBody>
                  <a:tcPr marL="115775" marR="115775" marT="57887" marB="57887"/>
                </a:tc>
                <a:extLst>
                  <a:ext uri="{0D108BD9-81ED-4DB2-BD59-A6C34878D82A}">
                    <a16:rowId xmlns:a16="http://schemas.microsoft.com/office/drawing/2014/main" val="3721096856"/>
                  </a:ext>
                </a:extLst>
              </a:tr>
            </a:tbl>
          </a:graphicData>
        </a:graphic>
      </p:graphicFrame>
    </p:spTree>
    <p:extLst>
      <p:ext uri="{BB962C8B-B14F-4D97-AF65-F5344CB8AC3E}">
        <p14:creationId xmlns:p14="http://schemas.microsoft.com/office/powerpoint/2010/main" val="329137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B227-8E28-8840-3FB5-1D162D39EB6C}"/>
              </a:ext>
            </a:extLst>
          </p:cNvPr>
          <p:cNvSpPr>
            <a:spLocks noGrp="1"/>
          </p:cNvSpPr>
          <p:nvPr>
            <p:ph type="title"/>
          </p:nvPr>
        </p:nvSpPr>
        <p:spPr/>
        <p:txBody>
          <a:bodyPr/>
          <a:lstStyle/>
          <a:p>
            <a:r>
              <a:rPr lang="en-US" dirty="0">
                <a:solidFill>
                  <a:schemeClr val="tx2">
                    <a:lumMod val="50000"/>
                  </a:schemeClr>
                </a:solidFill>
              </a:rPr>
              <a:t>ADVANTAGES OF RDBMS</a:t>
            </a:r>
          </a:p>
        </p:txBody>
      </p:sp>
      <p:graphicFrame>
        <p:nvGraphicFramePr>
          <p:cNvPr id="8" name="Content Placeholder 2">
            <a:extLst>
              <a:ext uri="{FF2B5EF4-FFF2-40B4-BE49-F238E27FC236}">
                <a16:creationId xmlns:a16="http://schemas.microsoft.com/office/drawing/2014/main" id="{B6F92202-AEA7-8111-FBAE-10D8FEA490E0}"/>
              </a:ext>
            </a:extLst>
          </p:cNvPr>
          <p:cNvGraphicFramePr>
            <a:graphicFrameLocks noGrp="1"/>
          </p:cNvGraphicFramePr>
          <p:nvPr>
            <p:ph idx="1"/>
          </p:nvPr>
        </p:nvGraphicFramePr>
        <p:xfrm>
          <a:off x="838200" y="1051560"/>
          <a:ext cx="10515600" cy="512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45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7DE0-B5BF-45FF-DDC1-0FBE3769F97F}"/>
              </a:ext>
            </a:extLst>
          </p:cNvPr>
          <p:cNvSpPr>
            <a:spLocks noGrp="1"/>
          </p:cNvSpPr>
          <p:nvPr>
            <p:ph type="title"/>
          </p:nvPr>
        </p:nvSpPr>
        <p:spPr/>
        <p:txBody>
          <a:bodyPr/>
          <a:lstStyle/>
          <a:p>
            <a:r>
              <a:rPr lang="en-US" dirty="0"/>
              <a:t>ADVANTAGES OF N-RDBMS</a:t>
            </a:r>
          </a:p>
        </p:txBody>
      </p:sp>
      <p:graphicFrame>
        <p:nvGraphicFramePr>
          <p:cNvPr id="7" name="Content Placeholder 2">
            <a:extLst>
              <a:ext uri="{FF2B5EF4-FFF2-40B4-BE49-F238E27FC236}">
                <a16:creationId xmlns:a16="http://schemas.microsoft.com/office/drawing/2014/main" id="{72A6FC22-C1F4-906B-59DB-A86DC32A4E50}"/>
              </a:ext>
            </a:extLst>
          </p:cNvPr>
          <p:cNvGraphicFramePr>
            <a:graphicFrameLocks noGrp="1"/>
          </p:cNvGraphicFramePr>
          <p:nvPr>
            <p:ph idx="1"/>
          </p:nvPr>
        </p:nvGraphicFramePr>
        <p:xfrm>
          <a:off x="838200" y="1051560"/>
          <a:ext cx="10515600" cy="512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75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18B95-156A-30E8-1982-A75D27B16D7E}"/>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Popular Examples of RDBMS</a:t>
            </a:r>
          </a:p>
        </p:txBody>
      </p:sp>
      <p:sp>
        <p:nvSpPr>
          <p:cNvPr id="19" name="Content Placeholder 2">
            <a:extLst>
              <a:ext uri="{FF2B5EF4-FFF2-40B4-BE49-F238E27FC236}">
                <a16:creationId xmlns:a16="http://schemas.microsoft.com/office/drawing/2014/main" id="{C9E751BD-71CE-2FD8-2734-F9F41F9B176B}"/>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1800" dirty="0">
                <a:solidFill>
                  <a:schemeClr val="tx2"/>
                </a:solidFill>
              </a:rPr>
              <a:t>Microsoft SQL Server</a:t>
            </a:r>
          </a:p>
          <a:p>
            <a:r>
              <a:rPr lang="en-US" sz="1800" dirty="0">
                <a:solidFill>
                  <a:schemeClr val="tx2"/>
                </a:solidFill>
              </a:rPr>
              <a:t>MySQL</a:t>
            </a:r>
          </a:p>
          <a:p>
            <a:r>
              <a:rPr lang="en-US" sz="1800" dirty="0">
                <a:solidFill>
                  <a:schemeClr val="tx2"/>
                </a:solidFill>
              </a:rPr>
              <a:t>PostgreSQL</a:t>
            </a:r>
          </a:p>
          <a:p>
            <a:r>
              <a:rPr lang="en-US" sz="1800" dirty="0">
                <a:solidFill>
                  <a:schemeClr val="tx2"/>
                </a:solidFill>
              </a:rPr>
              <a:t>Oracle Database</a:t>
            </a:r>
          </a:p>
          <a:p>
            <a:r>
              <a:rPr lang="en-US" sz="1800" dirty="0">
                <a:solidFill>
                  <a:schemeClr val="tx2"/>
                </a:solidFill>
              </a:rPr>
              <a:t>MariaDB</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atabase">
            <a:extLst>
              <a:ext uri="{FF2B5EF4-FFF2-40B4-BE49-F238E27FC236}">
                <a16:creationId xmlns:a16="http://schemas.microsoft.com/office/drawing/2014/main" id="{08C287C9-B62D-6EFB-733C-5C6AE6836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887354756"/>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439</TotalTime>
  <Words>837</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RELATIONAL &amp; NON-RELATIONAL DATABASE</vt:lpstr>
      <vt:lpstr>DEFINITION OF RELATIONAL DATABASE</vt:lpstr>
      <vt:lpstr>DEFINITION OF NON-RELATIONAL DATABASE</vt:lpstr>
      <vt:lpstr>DIFFERENCE BETWEEN RDBS &amp; NRDBS</vt:lpstr>
      <vt:lpstr>CHARACTERISTICS DIFFERENCE</vt:lpstr>
      <vt:lpstr>USE CASE DIFFERENCE</vt:lpstr>
      <vt:lpstr>ADVANTAGES OF RDBMS</vt:lpstr>
      <vt:lpstr>ADVANTAGES OF N-RDBMS</vt:lpstr>
      <vt:lpstr>Popular Examples of RDBMS</vt:lpstr>
      <vt:lpstr>Popular Examples of N-RDBMS</vt:lpstr>
      <vt:lpstr>WHEN TO USE RDBMS </vt:lpstr>
      <vt:lpstr>WHEN TO USE N-RDBMS</vt:lpstr>
      <vt:lpstr>WHEN TO COMBINE BOTH (HYBRID APPROACH)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Taibat Nofiu</dc:creator>
  <cp:lastModifiedBy>Taibat Nofiu</cp:lastModifiedBy>
  <cp:revision>2</cp:revision>
  <dcterms:created xsi:type="dcterms:W3CDTF">2024-12-29T09:01:42Z</dcterms:created>
  <dcterms:modified xsi:type="dcterms:W3CDTF">2024-12-29T16:21:23Z</dcterms:modified>
</cp:coreProperties>
</file>