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3795"/>
            <a:ext cx="7772400" cy="1140540"/>
          </a:xfrm>
        </p:spPr>
        <p:txBody>
          <a:bodyPr>
            <a:normAutofit fontScale="90000"/>
          </a:bodyPr>
          <a:lstStyle/>
          <a:p>
            <a:r>
              <a:rPr dirty="0"/>
              <a:t>OCR Solution Using Tesseract SDK</a:t>
            </a:r>
          </a:p>
        </p:txBody>
      </p:sp>
      <p:sp>
        <p:nvSpPr>
          <p:cNvPr id="3" name="Subtitle 2"/>
          <p:cNvSpPr>
            <a:spLocks noGrp="1"/>
          </p:cNvSpPr>
          <p:nvPr>
            <p:ph type="subTitle" idx="1"/>
          </p:nvPr>
        </p:nvSpPr>
        <p:spPr>
          <a:xfrm>
            <a:off x="1371600" y="1415846"/>
            <a:ext cx="6400800" cy="1347020"/>
          </a:xfrm>
        </p:spPr>
        <p:txBody>
          <a:bodyPr/>
          <a:lstStyle/>
          <a:p>
            <a:r>
              <a:rPr dirty="0">
                <a:solidFill>
                  <a:schemeClr val="tx1">
                    <a:lumMod val="75000"/>
                    <a:lumOff val="25000"/>
                  </a:schemeClr>
                </a:solidFill>
              </a:rPr>
              <a:t>A C# Application for Image Preprocessing and Text Extraction</a:t>
            </a:r>
          </a:p>
        </p:txBody>
      </p:sp>
      <p:sp>
        <p:nvSpPr>
          <p:cNvPr id="5" name="TextBox 4">
            <a:extLst>
              <a:ext uri="{FF2B5EF4-FFF2-40B4-BE49-F238E27FC236}">
                <a16:creationId xmlns:a16="http://schemas.microsoft.com/office/drawing/2014/main" id="{DD4C1078-A40C-9747-1E64-AB5962B60ADE}"/>
              </a:ext>
            </a:extLst>
          </p:cNvPr>
          <p:cNvSpPr txBox="1"/>
          <p:nvPr/>
        </p:nvSpPr>
        <p:spPr>
          <a:xfrm>
            <a:off x="1120877" y="3888658"/>
            <a:ext cx="7118555" cy="1200329"/>
          </a:xfrm>
          <a:prstGeom prst="rect">
            <a:avLst/>
          </a:prstGeom>
          <a:noFill/>
        </p:spPr>
        <p:txBody>
          <a:bodyPr wrap="square" rtlCol="0">
            <a:spAutoFit/>
          </a:bodyPr>
          <a:lstStyle/>
          <a:p>
            <a:pPr algn="ctr"/>
            <a:r>
              <a:rPr lang="en-IN" dirty="0"/>
              <a:t>Team-</a:t>
            </a:r>
            <a:r>
              <a:rPr lang="en-IN" dirty="0" err="1"/>
              <a:t>TechTittans</a:t>
            </a:r>
            <a:br>
              <a:rPr lang="en-IN" dirty="0"/>
            </a:br>
            <a:r>
              <a:rPr lang="en-IN" dirty="0"/>
              <a:t>Mithila Prabhu (1567111)</a:t>
            </a:r>
          </a:p>
          <a:p>
            <a:pPr algn="ctr"/>
            <a:r>
              <a:rPr lang="en-IN" dirty="0" err="1"/>
              <a:t>Taibaz</a:t>
            </a:r>
            <a:r>
              <a:rPr lang="en-IN" dirty="0"/>
              <a:t> Pathan (Matriculation)</a:t>
            </a:r>
          </a:p>
          <a:p>
            <a:pPr algn="ctr"/>
            <a:r>
              <a:rPr lang="en-IN" dirty="0"/>
              <a:t>Khushal Singh (Matriculation)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dirty="0"/>
          </a:p>
        </p:txBody>
      </p:sp>
      <p:sp>
        <p:nvSpPr>
          <p:cNvPr id="3" name="Content Placeholder 2"/>
          <p:cNvSpPr>
            <a:spLocks noGrp="1"/>
          </p:cNvSpPr>
          <p:nvPr>
            <p:ph idx="1"/>
          </p:nvPr>
        </p:nvSpPr>
        <p:spPr/>
        <p:txBody>
          <a:bodyPr>
            <a:normAutofit/>
          </a:bodyPr>
          <a:lstStyle/>
          <a:p>
            <a:pPr marL="0" indent="0" algn="just">
              <a:buNone/>
            </a:pPr>
            <a:r>
              <a:rPr lang="en-US" sz="1800" dirty="0"/>
              <a:t>The goal of this project-</a:t>
            </a:r>
            <a:r>
              <a:rPr lang="en-US" sz="1800" b="1" dirty="0"/>
              <a:t>Creating Text from Images with OCR API</a:t>
            </a:r>
            <a:r>
              <a:rPr lang="en-US" sz="1800" dirty="0"/>
              <a:t>, is to develop a C# console application that uses the Tesseract for text extraction from images. The application will preprocess images through various transformations such as deskewing, adaptive thresholding, and saturation adjustments to enhance OCR accuracy. By evaluating different preprocessing techniques, the project aims to determine the most effective approach for improving text recognition. Additionally, performance metrics such as processing time and memory usage will be tracked to assess the impact of preprocessing on OCR efficiency</a:t>
            </a:r>
            <a:r>
              <a:rPr lang="en-US" sz="1100" dirty="0"/>
              <a:t>.</a:t>
            </a:r>
            <a:endParaRPr sz="1800" dirty="0"/>
          </a:p>
          <a:p>
            <a:pPr marL="0" indent="0">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Image Preprocessing Techniques</a:t>
            </a:r>
          </a:p>
        </p:txBody>
      </p:sp>
      <p:sp>
        <p:nvSpPr>
          <p:cNvPr id="3" name="Content Placeholder 2"/>
          <p:cNvSpPr>
            <a:spLocks noGrp="1"/>
          </p:cNvSpPr>
          <p:nvPr>
            <p:ph idx="1"/>
          </p:nvPr>
        </p:nvSpPr>
        <p:spPr/>
        <p:txBody>
          <a:bodyPr/>
          <a:lstStyle/>
          <a:p>
            <a:endParaRPr/>
          </a:p>
          <a:p>
            <a:r>
              <a:t>Convert images to grayscale.</a:t>
            </a:r>
          </a:p>
          <a:p>
            <a:r>
              <a:t>Apply adaptive and global thresholding.</a:t>
            </a:r>
          </a:p>
          <a:p>
            <a:r>
              <a:t>Adjust saturation and contrast.</a:t>
            </a:r>
          </a:p>
          <a:p>
            <a:r>
              <a:t>Deskew images for better text alignment.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Text Extraction with OCR</a:t>
            </a:r>
          </a:p>
        </p:txBody>
      </p:sp>
      <p:sp>
        <p:nvSpPr>
          <p:cNvPr id="3" name="Content Placeholder 2"/>
          <p:cNvSpPr>
            <a:spLocks noGrp="1"/>
          </p:cNvSpPr>
          <p:nvPr>
            <p:ph idx="1"/>
          </p:nvPr>
        </p:nvSpPr>
        <p:spPr/>
        <p:txBody>
          <a:bodyPr/>
          <a:lstStyle/>
          <a:p>
            <a:endParaRPr/>
          </a:p>
          <a:p>
            <a:r>
              <a:t>Use Tesseract OCR to extract text.</a:t>
            </a:r>
          </a:p>
          <a:p>
            <a:r>
              <a:t>Apply different preprocessing methods before OCR.</a:t>
            </a:r>
          </a:p>
          <a:p>
            <a:r>
              <a:t>Optimize settings for better recognition.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Performance Evaluation Metrics</a:t>
            </a:r>
          </a:p>
        </p:txBody>
      </p:sp>
      <p:sp>
        <p:nvSpPr>
          <p:cNvPr id="3" name="Content Placeholder 2"/>
          <p:cNvSpPr>
            <a:spLocks noGrp="1"/>
          </p:cNvSpPr>
          <p:nvPr>
            <p:ph idx="1"/>
          </p:nvPr>
        </p:nvSpPr>
        <p:spPr/>
        <p:txBody>
          <a:bodyPr/>
          <a:lstStyle/>
          <a:p>
            <a:endParaRPr/>
          </a:p>
          <a:p>
            <a:r>
              <a:t>Accuracy of extracted text.</a:t>
            </a:r>
          </a:p>
          <a:p>
            <a:r>
              <a:t>Processing time for different techniques.</a:t>
            </a:r>
          </a:p>
          <a:p>
            <a:r>
              <a:t>Memory usage during OCR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 - Code Structure</a:t>
            </a:r>
          </a:p>
        </p:txBody>
      </p:sp>
      <p:sp>
        <p:nvSpPr>
          <p:cNvPr id="3" name="Content Placeholder 2"/>
          <p:cNvSpPr>
            <a:spLocks noGrp="1"/>
          </p:cNvSpPr>
          <p:nvPr>
            <p:ph idx="1"/>
          </p:nvPr>
        </p:nvSpPr>
        <p:spPr/>
        <p:txBody>
          <a:bodyPr/>
          <a:lstStyle/>
          <a:p>
            <a:endParaRPr/>
          </a:p>
          <a:p>
            <a:r>
              <a:t>ConfigLoader.cs: Loads configuration settings.</a:t>
            </a:r>
          </a:p>
          <a:p>
            <a:r>
              <a:t>Preprocessing modules: ConvertToGrayscale, AdaptiveThreshold, etc.</a:t>
            </a:r>
          </a:p>
          <a:p>
            <a:r>
              <a:t>TesseractProcessor.cs: Handles OCR extraction.</a:t>
            </a:r>
          </a:p>
          <a:p>
            <a:r>
              <a:t>Performance trackers: Memory and time tracking.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&amp; Comparisons</a:t>
            </a:r>
          </a:p>
        </p:txBody>
      </p:sp>
      <p:sp>
        <p:nvSpPr>
          <p:cNvPr id="3" name="Content Placeholder 2"/>
          <p:cNvSpPr>
            <a:spLocks noGrp="1"/>
          </p:cNvSpPr>
          <p:nvPr>
            <p:ph idx="1"/>
          </p:nvPr>
        </p:nvSpPr>
        <p:spPr/>
        <p:txBody>
          <a:bodyPr/>
          <a:lstStyle/>
          <a:p>
            <a:endParaRPr/>
          </a:p>
          <a:p>
            <a:r>
              <a:t>Comparison of different preprocessing techniques.</a:t>
            </a:r>
          </a:p>
          <a:p>
            <a:r>
              <a:t>Evaluation of OCR accuracy improvements.</a:t>
            </a:r>
          </a:p>
          <a:p>
            <a:r>
              <a:t>Demonstration of extracted text from sample images.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Work</a:t>
            </a:r>
          </a:p>
        </p:txBody>
      </p:sp>
      <p:sp>
        <p:nvSpPr>
          <p:cNvPr id="3" name="Content Placeholder 2"/>
          <p:cNvSpPr>
            <a:spLocks noGrp="1"/>
          </p:cNvSpPr>
          <p:nvPr>
            <p:ph idx="1"/>
          </p:nvPr>
        </p:nvSpPr>
        <p:spPr/>
        <p:txBody>
          <a:bodyPr/>
          <a:lstStyle/>
          <a:p>
            <a:endParaRPr/>
          </a:p>
          <a:p>
            <a:r>
              <a:t>OCR accuracy depends on preprocessing quality.</a:t>
            </a:r>
          </a:p>
          <a:p>
            <a:r>
              <a:t>Future improvements: AI-based preprocessing techniques.</a:t>
            </a:r>
          </a:p>
          <a:p>
            <a:r>
              <a:t>Integration with real-time applications like document scanning.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507</TotalTime>
  <Words>286</Words>
  <Application>Microsoft Office PowerPoint</Application>
  <PresentationFormat>On-screen Show (4:3)</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OCR Solution Using Tesseract SDK</vt:lpstr>
      <vt:lpstr>Introduction</vt:lpstr>
      <vt:lpstr>Image Preprocessing Techniques</vt:lpstr>
      <vt:lpstr>Text Extraction with OCR</vt:lpstr>
      <vt:lpstr>Performance Evaluation Metrics</vt:lpstr>
      <vt:lpstr>Implementation - Code Structure</vt:lpstr>
      <vt:lpstr>Results &amp; Comparisons</vt:lpstr>
      <vt:lpstr>Conclusion &amp;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Mithila Prabhu</cp:lastModifiedBy>
  <cp:revision>3</cp:revision>
  <dcterms:created xsi:type="dcterms:W3CDTF">2013-01-27T09:14:16Z</dcterms:created>
  <dcterms:modified xsi:type="dcterms:W3CDTF">2025-03-26T17:28:35Z</dcterms:modified>
  <cp:category/>
</cp:coreProperties>
</file>