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OCR Image Processing &amp; Model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Optimizing OCR with Image Processing, Model Evaluation, and Performance Tracking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OCR Processing improves text extraction accuracy.</a:t>
            </a:r>
          </a:p>
          <a:p>
            <a:r>
              <a:t>2. Model Evaluation ensures optimal performance.</a:t>
            </a:r>
          </a:p>
          <a:p>
            <a:r>
              <a:t>3. Performance tracking helps refine models.</a:t>
            </a:r>
          </a:p>
          <a:p>
            <a:r>
              <a:t>This project enables efficient OCR workflows and comparisons.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Please feel free to ask any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OCR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demonstrates the key steps in image preprocessing for OCR:</a:t>
            </a:r>
          </a:p>
          <a:p>
            <a:r>
              <a:t>1. Image Processing (Thresholding, Deskewing, etc.)</a:t>
            </a:r>
          </a:p>
          <a:p>
            <a:r>
              <a:t>2. OCR Integration with Tesseract</a:t>
            </a:r>
          </a:p>
          <a:p>
            <a:r>
              <a:t>3. Model Evaluation using Cosine Similarity</a:t>
            </a:r>
          </a:p>
          <a:p>
            <a:r>
              <a:t>4. Performance Tracking (Time and Memory)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Preprocessing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**Adaptive Thresholding**: Adjusts the threshold based on local image regions.</a:t>
            </a:r>
          </a:p>
          <a:p>
            <a:r>
              <a:t>2. **Grayscale Conversion**: Converts color images to grayscale for better processing.</a:t>
            </a:r>
          </a:p>
          <a:p>
            <a:r>
              <a:t>3. **Deskewing**: Corrects skew or rotation of images for accurate OCR.</a:t>
            </a:r>
          </a:p>
          <a:p>
            <a:r>
              <a:t>4. **Global Thresholding**: Binarizes images with a fixed threshold.</a:t>
            </a:r>
          </a:p>
          <a:p>
            <a:r>
              <a:t>5. **Saturation Adjustment**: Enhances image contrast and brightness.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OCR Integration with Tesseract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Tesseract OCR is used for extracting text from processed images. The process involves:</a:t>
            </a:r>
          </a:p>
          <a:p>
            <a:r>
              <a:t>1. Convert processed image to text format.</a:t>
            </a:r>
          </a:p>
          <a:p>
            <a:r>
              <a:t>2. Use Tesseract Engine to extract text.</a:t>
            </a:r>
          </a:p>
          <a:p>
            <a:r>
              <a:t>3. Store the extracted text with model labels.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Cosine Similarity for 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Cosine Similarity is used to compare different models' embeddings:</a:t>
            </a:r>
          </a:p>
          <a:p>
            <a:r>
              <a:t>1. Calculate cosine similarity between model embeddings.</a:t>
            </a:r>
          </a:p>
          <a:p>
            <a:r>
              <a:t>2. Generate a similarity report for model comparison.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Embedding Generation with OpenAI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Embeddings are generated using OpenAI's API for text processing:</a:t>
            </a:r>
          </a:p>
          <a:p>
            <a:r>
              <a:t>1. Text from OCR models is sent to OpenAI API.</a:t>
            </a:r>
          </a:p>
          <a:p>
            <a:r>
              <a:t>2. Embeddings are created for each model's extracted text.</a:t>
            </a:r>
          </a:p>
          <a:p>
            <a:r>
              <a:t>3. Embeddings help compare models and evaluate their similarity.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metrics are crucial for optimizing models:</a:t>
            </a:r>
          </a:p>
          <a:p>
            <a:r>
              <a:t>1. **Time Tracking**: Measures processing time for each model.</a:t>
            </a:r>
          </a:p>
          <a:p>
            <a:r>
              <a:t>2. **Memory Tracking**: Monitors memory usage during image processing.</a:t>
            </a:r>
          </a:p>
          <a:p>
            <a:r>
              <a:t>3. Track average time and memory across multiple runs.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and Directory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Efficient file and directory management ensures smooth processing:</a:t>
            </a:r>
          </a:p>
          <a:p>
            <a:r>
              <a:t>1. **Directory Cleaner**: Cleans up output directories.</a:t>
            </a:r>
          </a:p>
          <a:p>
            <a:r>
              <a:t>2. **File Writer**: Saves extracted text and results.</a:t>
            </a:r>
          </a:p>
          <a:p>
            <a:r>
              <a:t>3. **Logger**: Logs processing details for review.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of the OCR Program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