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14036\OneDrive%20-%20University%20of%20Calgary\ENEL610\Apr7\output_kfold\te_wesad_affect4_kfold.csv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14036\OneDrive%20-%20University%20of%20Calgary\ENEL610\Apr7\output_kfold\compare.xls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14036\OneDrive%20-%20University%20of%20Calgary\ENEL610\Apr7\output_kfold\compare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14036\OneDrive%20-%20University%20of%20Calgary\ENEL610\Apr7\output_kfold\te_wesad_affect5_kfold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14036\OneDrive%20-%20University%20of%20Calgary\ENEL610\Apr7\output_kfold\te_wesad_affect6_kfold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14036\OneDrive%20-%20University%20of%20Calgary\ENEL610\Apr7\output_kfold\compare.xls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14036\OneDrive%20-%20University%20of%20Calgary\ENEL610\Apr7\output_kfold\compare.xls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14036\OneDrive%20-%20University%20of%20Calgary\ENEL610\Apr7\output_kfold\compare.xls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14036\OneDrive%20-%20University%20of%20Calgary\ENEL610\Apr7\output_kfold\compare.xls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14036\OneDrive%20-%20University%20of%20Calgary\ENEL610\Apr7\output_kfold\compare.xls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14036\OneDrive%20-%20University%20of%20Calgary\ENEL610\Apr7\output_kfold\compa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Model 1</a:t>
            </a:r>
            <a:endParaRPr lang="en-US" altLang="zh-CN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te_wesad_affect4_kfold.csv!$B$1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te_wesad_affect4_kfold.csv!$B$2:$B$11</c:f>
              <c:numCache>
                <c:formatCode>General</c:formatCode>
                <c:ptCount val="10"/>
                <c:pt idx="0">
                  <c:v>0.7133</c:v>
                </c:pt>
                <c:pt idx="1">
                  <c:v>0.7176</c:v>
                </c:pt>
                <c:pt idx="2">
                  <c:v>0.7617</c:v>
                </c:pt>
                <c:pt idx="3">
                  <c:v>0.7366</c:v>
                </c:pt>
                <c:pt idx="4">
                  <c:v>0.7306</c:v>
                </c:pt>
                <c:pt idx="5">
                  <c:v>0.7252</c:v>
                </c:pt>
                <c:pt idx="6">
                  <c:v>0.6932</c:v>
                </c:pt>
                <c:pt idx="7">
                  <c:v>0.7044</c:v>
                </c:pt>
                <c:pt idx="8">
                  <c:v>0.7277</c:v>
                </c:pt>
                <c:pt idx="9">
                  <c:v>0.72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te_wesad_affect4_kfold.csv!$C$1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te_wesad_affect4_kfold.csv!$C$2:$C$11</c:f>
              <c:numCache>
                <c:formatCode>General</c:formatCode>
                <c:ptCount val="10"/>
                <c:pt idx="0">
                  <c:v>0.6849</c:v>
                </c:pt>
                <c:pt idx="1">
                  <c:v>0.7095</c:v>
                </c:pt>
                <c:pt idx="2">
                  <c:v>0.7306</c:v>
                </c:pt>
                <c:pt idx="3">
                  <c:v>0.7105</c:v>
                </c:pt>
                <c:pt idx="4">
                  <c:v>0.6987</c:v>
                </c:pt>
                <c:pt idx="5">
                  <c:v>0.6976</c:v>
                </c:pt>
                <c:pt idx="6">
                  <c:v>0.6859</c:v>
                </c:pt>
                <c:pt idx="7">
                  <c:v>0.6798</c:v>
                </c:pt>
                <c:pt idx="8">
                  <c:v>0.6931</c:v>
                </c:pt>
                <c:pt idx="9">
                  <c:v>0.7069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te_wesad_affect4_kfold.csv!$D$1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te_wesad_affect4_kfold.csv!$D$2:$D$11</c:f>
              <c:numCache>
                <c:formatCode>General</c:formatCode>
                <c:ptCount val="10"/>
                <c:pt idx="0">
                  <c:v>0.6554</c:v>
                </c:pt>
                <c:pt idx="1">
                  <c:v>0.6727</c:v>
                </c:pt>
                <c:pt idx="2">
                  <c:v>0.6991</c:v>
                </c:pt>
                <c:pt idx="3">
                  <c:v>0.6789</c:v>
                </c:pt>
                <c:pt idx="4">
                  <c:v>0.6866</c:v>
                </c:pt>
                <c:pt idx="5">
                  <c:v>0.6799</c:v>
                </c:pt>
                <c:pt idx="6">
                  <c:v>0.6394</c:v>
                </c:pt>
                <c:pt idx="7">
                  <c:v>0.6507</c:v>
                </c:pt>
                <c:pt idx="8">
                  <c:v>0.6941</c:v>
                </c:pt>
                <c:pt idx="9">
                  <c:v>0.6927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te_wesad_affect4_kfold.csv!$E$1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te_wesad_affect4_kfold.csv!$E$2:$E$11</c:f>
              <c:numCache>
                <c:formatCode>General</c:formatCode>
                <c:ptCount val="10"/>
                <c:pt idx="0">
                  <c:v>0.6698</c:v>
                </c:pt>
                <c:pt idx="1">
                  <c:v>0.6906</c:v>
                </c:pt>
                <c:pt idx="2">
                  <c:v>0.7145</c:v>
                </c:pt>
                <c:pt idx="3">
                  <c:v>0.6943</c:v>
                </c:pt>
                <c:pt idx="4">
                  <c:v>0.6926</c:v>
                </c:pt>
                <c:pt idx="5">
                  <c:v>0.6886</c:v>
                </c:pt>
                <c:pt idx="6">
                  <c:v>0.6618</c:v>
                </c:pt>
                <c:pt idx="7">
                  <c:v>0.6649</c:v>
                </c:pt>
                <c:pt idx="8">
                  <c:v>0.6936</c:v>
                </c:pt>
                <c:pt idx="9">
                  <c:v>0.6997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50918406"/>
        <c:axId val="565715482"/>
      </c:lineChart>
      <c:catAx>
        <c:axId val="35091840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5715482"/>
        <c:crosses val="autoZero"/>
        <c:auto val="1"/>
        <c:lblAlgn val="ctr"/>
        <c:lblOffset val="100"/>
        <c:noMultiLvlLbl val="0"/>
      </c:catAx>
      <c:valAx>
        <c:axId val="56571548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091840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b="1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Recall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[compare.xls]train!$L$1</c:f>
              <c:strCache>
                <c:ptCount val="1"/>
                <c:pt idx="0">
                  <c:v>model1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[compare.xls]train!$L$2:$L$11</c:f>
              <c:numCache>
                <c:formatCode>General</c:formatCode>
                <c:ptCount val="10"/>
                <c:pt idx="0">
                  <c:v>0.9976</c:v>
                </c:pt>
                <c:pt idx="1">
                  <c:v>0.9962</c:v>
                </c:pt>
                <c:pt idx="2">
                  <c:v>0.9972</c:v>
                </c:pt>
                <c:pt idx="3">
                  <c:v>0.9938</c:v>
                </c:pt>
                <c:pt idx="4">
                  <c:v>0.9982</c:v>
                </c:pt>
                <c:pt idx="5">
                  <c:v>0.9936</c:v>
                </c:pt>
                <c:pt idx="6">
                  <c:v>0.9902</c:v>
                </c:pt>
                <c:pt idx="7">
                  <c:v>0.9807</c:v>
                </c:pt>
                <c:pt idx="8">
                  <c:v>0.9961</c:v>
                </c:pt>
                <c:pt idx="9">
                  <c:v>0.9928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[compare.xls]train!$M$1</c:f>
              <c:strCache>
                <c:ptCount val="1"/>
                <c:pt idx="0">
                  <c:v>model2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[compare.xls]train!$M$2:$M$11</c:f>
              <c:numCache>
                <c:formatCode>General</c:formatCode>
                <c:ptCount val="10"/>
                <c:pt idx="0">
                  <c:v>0.9996</c:v>
                </c:pt>
                <c:pt idx="1">
                  <c:v>0.9995</c:v>
                </c:pt>
                <c:pt idx="2">
                  <c:v>0.9973</c:v>
                </c:pt>
                <c:pt idx="3">
                  <c:v>0.9999</c:v>
                </c:pt>
                <c:pt idx="4">
                  <c:v>1</c:v>
                </c:pt>
                <c:pt idx="5">
                  <c:v>0.9997</c:v>
                </c:pt>
                <c:pt idx="6">
                  <c:v>1</c:v>
                </c:pt>
                <c:pt idx="7">
                  <c:v>0.9995</c:v>
                </c:pt>
                <c:pt idx="8">
                  <c:v>0.9996</c:v>
                </c:pt>
                <c:pt idx="9">
                  <c:v>0.999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[compare.xls]train!$N$1</c:f>
              <c:strCache>
                <c:ptCount val="1"/>
                <c:pt idx="0">
                  <c:v>model3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[compare.xls]train!$N$2:$N$11</c:f>
              <c:numCache>
                <c:formatCode>General</c:formatCode>
                <c:ptCount val="10"/>
                <c:pt idx="0">
                  <c:v>0.9998</c:v>
                </c:pt>
                <c:pt idx="1">
                  <c:v>0.9998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0.9997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6614413"/>
        <c:axId val="348486344"/>
      </c:lineChart>
      <c:catAx>
        <c:axId val="65661441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48486344"/>
        <c:crosses val="autoZero"/>
        <c:auto val="1"/>
        <c:lblAlgn val="ctr"/>
        <c:lblOffset val="100"/>
        <c:noMultiLvlLbl val="0"/>
      </c:catAx>
      <c:valAx>
        <c:axId val="348486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661441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F1 Score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[compare.xls]train!$Q$1</c:f>
              <c:strCache>
                <c:ptCount val="1"/>
                <c:pt idx="0">
                  <c:v>model1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[compare.xls]train!$Q$2:$Q$11</c:f>
              <c:numCache>
                <c:formatCode>General</c:formatCode>
                <c:ptCount val="10"/>
                <c:pt idx="0">
                  <c:v>0.997</c:v>
                </c:pt>
                <c:pt idx="1">
                  <c:v>0.996</c:v>
                </c:pt>
                <c:pt idx="2">
                  <c:v>0.9977</c:v>
                </c:pt>
                <c:pt idx="3">
                  <c:v>0.9943</c:v>
                </c:pt>
                <c:pt idx="4">
                  <c:v>0.9985</c:v>
                </c:pt>
                <c:pt idx="5">
                  <c:v>0.9933</c:v>
                </c:pt>
                <c:pt idx="6">
                  <c:v>0.991</c:v>
                </c:pt>
                <c:pt idx="7">
                  <c:v>0.9831</c:v>
                </c:pt>
                <c:pt idx="8">
                  <c:v>0.996</c:v>
                </c:pt>
                <c:pt idx="9">
                  <c:v>0.9907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[compare.xls]train!$R$1</c:f>
              <c:strCache>
                <c:ptCount val="1"/>
                <c:pt idx="0">
                  <c:v>model2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[compare.xls]train!$R$2:$R$11</c:f>
              <c:numCache>
                <c:formatCode>General</c:formatCode>
                <c:ptCount val="10"/>
                <c:pt idx="0">
                  <c:v>0.9997</c:v>
                </c:pt>
                <c:pt idx="1">
                  <c:v>0.9996</c:v>
                </c:pt>
                <c:pt idx="2">
                  <c:v>0.9974</c:v>
                </c:pt>
                <c:pt idx="3">
                  <c:v>0.9999</c:v>
                </c:pt>
                <c:pt idx="4">
                  <c:v>1</c:v>
                </c:pt>
                <c:pt idx="5">
                  <c:v>0.9997</c:v>
                </c:pt>
                <c:pt idx="6">
                  <c:v>1</c:v>
                </c:pt>
                <c:pt idx="7">
                  <c:v>0.9996</c:v>
                </c:pt>
                <c:pt idx="8">
                  <c:v>0.9996</c:v>
                </c:pt>
                <c:pt idx="9">
                  <c:v>0.9986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[compare.xls]train!$S$1</c:f>
              <c:strCache>
                <c:ptCount val="1"/>
                <c:pt idx="0">
                  <c:v>model3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[compare.xls]train!$S$2:$S$11</c:f>
              <c:numCache>
                <c:formatCode>General</c:formatCode>
                <c:ptCount val="10"/>
                <c:pt idx="0">
                  <c:v>0.9998</c:v>
                </c:pt>
                <c:pt idx="1">
                  <c:v>0.9998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0.9997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906382"/>
        <c:axId val="521060694"/>
      </c:lineChart>
      <c:catAx>
        <c:axId val="99090638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1060694"/>
        <c:crosses val="autoZero"/>
        <c:auto val="1"/>
        <c:lblAlgn val="ctr"/>
        <c:lblOffset val="100"/>
        <c:noMultiLvlLbl val="0"/>
      </c:catAx>
      <c:valAx>
        <c:axId val="52106069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090638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Model 3</a:t>
            </a:r>
            <a:endParaRPr lang="en-US" altLang="zh-CN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te_wesad_affect5_kfold.csv!$B$1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te_wesad_affect5_kfold.csv!$B$2:$B$11</c:f>
              <c:numCache>
                <c:formatCode>General</c:formatCode>
                <c:ptCount val="10"/>
                <c:pt idx="0">
                  <c:v>0.5803</c:v>
                </c:pt>
                <c:pt idx="1">
                  <c:v>0.6364</c:v>
                </c:pt>
                <c:pt idx="2">
                  <c:v>0.6054</c:v>
                </c:pt>
                <c:pt idx="3">
                  <c:v>0.6425</c:v>
                </c:pt>
                <c:pt idx="4">
                  <c:v>0.5959</c:v>
                </c:pt>
                <c:pt idx="5">
                  <c:v>0.6162</c:v>
                </c:pt>
                <c:pt idx="6">
                  <c:v>0.6033</c:v>
                </c:pt>
                <c:pt idx="7">
                  <c:v>0.6188</c:v>
                </c:pt>
                <c:pt idx="8">
                  <c:v>0.6041</c:v>
                </c:pt>
                <c:pt idx="9">
                  <c:v>0.5964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te_wesad_affect5_kfold.csv!$C$1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te_wesad_affect5_kfold.csv!$C$2:$C$11</c:f>
              <c:numCache>
                <c:formatCode>General</c:formatCode>
                <c:ptCount val="10"/>
                <c:pt idx="0">
                  <c:v>0.537</c:v>
                </c:pt>
                <c:pt idx="1">
                  <c:v>0.6175</c:v>
                </c:pt>
                <c:pt idx="2">
                  <c:v>0.5593</c:v>
                </c:pt>
                <c:pt idx="3">
                  <c:v>0.5943</c:v>
                </c:pt>
                <c:pt idx="4">
                  <c:v>0.5464</c:v>
                </c:pt>
                <c:pt idx="5">
                  <c:v>0.5664</c:v>
                </c:pt>
                <c:pt idx="6">
                  <c:v>0.5621</c:v>
                </c:pt>
                <c:pt idx="7">
                  <c:v>0.5828</c:v>
                </c:pt>
                <c:pt idx="8">
                  <c:v>0.5516</c:v>
                </c:pt>
                <c:pt idx="9">
                  <c:v>0.5635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te_wesad_affect5_kfold.csv!$D$1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te_wesad_affect5_kfold.csv!$D$2:$D$11</c:f>
              <c:numCache>
                <c:formatCode>General</c:formatCode>
                <c:ptCount val="10"/>
                <c:pt idx="0">
                  <c:v>0.5371</c:v>
                </c:pt>
                <c:pt idx="1">
                  <c:v>0.5931</c:v>
                </c:pt>
                <c:pt idx="2">
                  <c:v>0.555</c:v>
                </c:pt>
                <c:pt idx="3">
                  <c:v>0.5818</c:v>
                </c:pt>
                <c:pt idx="4">
                  <c:v>0.5492</c:v>
                </c:pt>
                <c:pt idx="5">
                  <c:v>0.5669</c:v>
                </c:pt>
                <c:pt idx="6">
                  <c:v>0.564</c:v>
                </c:pt>
                <c:pt idx="7">
                  <c:v>0.5753</c:v>
                </c:pt>
                <c:pt idx="8">
                  <c:v>0.5485</c:v>
                </c:pt>
                <c:pt idx="9">
                  <c:v>0.5626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te_wesad_affect5_kfold.csv!$E$1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te_wesad_affect5_kfold.csv!$E$2:$E$11</c:f>
              <c:numCache>
                <c:formatCode>General</c:formatCode>
                <c:ptCount val="10"/>
                <c:pt idx="0">
                  <c:v>0.537</c:v>
                </c:pt>
                <c:pt idx="1">
                  <c:v>0.6051</c:v>
                </c:pt>
                <c:pt idx="2">
                  <c:v>0.5571</c:v>
                </c:pt>
                <c:pt idx="3">
                  <c:v>0.588</c:v>
                </c:pt>
                <c:pt idx="4">
                  <c:v>0.5478</c:v>
                </c:pt>
                <c:pt idx="5">
                  <c:v>0.5666</c:v>
                </c:pt>
                <c:pt idx="6">
                  <c:v>0.563</c:v>
                </c:pt>
                <c:pt idx="7">
                  <c:v>0.579</c:v>
                </c:pt>
                <c:pt idx="8">
                  <c:v>0.55</c:v>
                </c:pt>
                <c:pt idx="9">
                  <c:v>0.563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68893653"/>
        <c:axId val="743791064"/>
      </c:lineChart>
      <c:catAx>
        <c:axId val="16889365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3791064"/>
        <c:crosses val="autoZero"/>
        <c:auto val="1"/>
        <c:lblAlgn val="ctr"/>
        <c:lblOffset val="100"/>
        <c:noMultiLvlLbl val="0"/>
      </c:catAx>
      <c:valAx>
        <c:axId val="74379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889365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b="1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Model 2</a:t>
            </a:r>
            <a:endParaRPr lang="en-US" altLang="zh-CN" b="1"/>
          </a:p>
        </c:rich>
      </c:tx>
      <c:layout>
        <c:manualLayout>
          <c:xMode val="edge"/>
          <c:yMode val="edge"/>
          <c:x val="0.413888888888889"/>
          <c:y val="0.02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te_wesad_affect6_kfold.csv!$B$1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te_wesad_affect6_kfold.csv!$B$2:$B$10</c:f>
              <c:numCache>
                <c:formatCode>General</c:formatCode>
                <c:ptCount val="9"/>
                <c:pt idx="0">
                  <c:v>0.7703</c:v>
                </c:pt>
                <c:pt idx="1">
                  <c:v>0.7824</c:v>
                </c:pt>
                <c:pt idx="2">
                  <c:v>0.7617</c:v>
                </c:pt>
                <c:pt idx="3">
                  <c:v>0.7832</c:v>
                </c:pt>
                <c:pt idx="4">
                  <c:v>0.7841</c:v>
                </c:pt>
                <c:pt idx="5">
                  <c:v>0.7442</c:v>
                </c:pt>
                <c:pt idx="6">
                  <c:v>0.7597</c:v>
                </c:pt>
                <c:pt idx="7">
                  <c:v>0.7865</c:v>
                </c:pt>
                <c:pt idx="8">
                  <c:v>0.7632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te_wesad_affect6_kfold.csv!$C$1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te_wesad_affect6_kfold.csv!$C$2:$C$10</c:f>
              <c:numCache>
                <c:formatCode>General</c:formatCode>
                <c:ptCount val="9"/>
                <c:pt idx="0">
                  <c:v>0.7364</c:v>
                </c:pt>
                <c:pt idx="1">
                  <c:v>0.7866</c:v>
                </c:pt>
                <c:pt idx="2">
                  <c:v>0.7448</c:v>
                </c:pt>
                <c:pt idx="3">
                  <c:v>0.7477</c:v>
                </c:pt>
                <c:pt idx="4">
                  <c:v>0.7512</c:v>
                </c:pt>
                <c:pt idx="5">
                  <c:v>0.7078</c:v>
                </c:pt>
                <c:pt idx="6">
                  <c:v>0.7328</c:v>
                </c:pt>
                <c:pt idx="7">
                  <c:v>0.7671</c:v>
                </c:pt>
                <c:pt idx="8">
                  <c:v>0.7325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te_wesad_affect6_kfold.csv!$D$1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te_wesad_affect6_kfold.csv!$D$2:$D$10</c:f>
              <c:numCache>
                <c:formatCode>General</c:formatCode>
                <c:ptCount val="9"/>
                <c:pt idx="0">
                  <c:v>0.7186</c:v>
                </c:pt>
                <c:pt idx="1">
                  <c:v>0.7395</c:v>
                </c:pt>
                <c:pt idx="2">
                  <c:v>0.7067</c:v>
                </c:pt>
                <c:pt idx="3">
                  <c:v>0.7264</c:v>
                </c:pt>
                <c:pt idx="4">
                  <c:v>0.7446</c:v>
                </c:pt>
                <c:pt idx="5">
                  <c:v>0.6876</c:v>
                </c:pt>
                <c:pt idx="6">
                  <c:v>0.7114</c:v>
                </c:pt>
                <c:pt idx="7">
                  <c:v>0.7417</c:v>
                </c:pt>
                <c:pt idx="8">
                  <c:v>0.7276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te_wesad_affect6_kfold.csv!$E$1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te_wesad_affect6_kfold.csv!$E$2:$E$10</c:f>
              <c:numCache>
                <c:formatCode>General</c:formatCode>
                <c:ptCount val="9"/>
                <c:pt idx="0">
                  <c:v>0.7274</c:v>
                </c:pt>
                <c:pt idx="1">
                  <c:v>0.7623</c:v>
                </c:pt>
                <c:pt idx="2">
                  <c:v>0.7252</c:v>
                </c:pt>
                <c:pt idx="3">
                  <c:v>0.7369</c:v>
                </c:pt>
                <c:pt idx="4">
                  <c:v>0.7479</c:v>
                </c:pt>
                <c:pt idx="5">
                  <c:v>0.6976</c:v>
                </c:pt>
                <c:pt idx="6">
                  <c:v>0.7219</c:v>
                </c:pt>
                <c:pt idx="7">
                  <c:v>0.7542</c:v>
                </c:pt>
                <c:pt idx="8">
                  <c:v>0.73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17416588"/>
        <c:axId val="98252779"/>
      </c:lineChart>
      <c:catAx>
        <c:axId val="4174165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252779"/>
        <c:crosses val="autoZero"/>
        <c:auto val="1"/>
        <c:lblAlgn val="ctr"/>
        <c:lblOffset val="100"/>
        <c:noMultiLvlLbl val="0"/>
      </c:catAx>
      <c:valAx>
        <c:axId val="982527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74165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b="1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Accuracy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[compare.xls]Sheet1!$B$1</c:f>
              <c:strCache>
                <c:ptCount val="1"/>
                <c:pt idx="0">
                  <c:v>model1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[compare.xls]Sheet1!$B$2:$B$11</c:f>
              <c:numCache>
                <c:formatCode>General</c:formatCode>
                <c:ptCount val="10"/>
                <c:pt idx="0">
                  <c:v>0.7133</c:v>
                </c:pt>
                <c:pt idx="1">
                  <c:v>0.7176</c:v>
                </c:pt>
                <c:pt idx="2">
                  <c:v>0.7617</c:v>
                </c:pt>
                <c:pt idx="3">
                  <c:v>0.7366</c:v>
                </c:pt>
                <c:pt idx="4">
                  <c:v>0.7306</c:v>
                </c:pt>
                <c:pt idx="5">
                  <c:v>0.7252</c:v>
                </c:pt>
                <c:pt idx="6">
                  <c:v>0.6932</c:v>
                </c:pt>
                <c:pt idx="7">
                  <c:v>0.7044</c:v>
                </c:pt>
                <c:pt idx="8">
                  <c:v>0.7277</c:v>
                </c:pt>
                <c:pt idx="9">
                  <c:v>0.72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[compare.xls]Sheet1!$C$1</c:f>
              <c:strCache>
                <c:ptCount val="1"/>
                <c:pt idx="0">
                  <c:v>model2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[compare.xls]Sheet1!$C$2:$C$11</c:f>
              <c:numCache>
                <c:formatCode>General</c:formatCode>
                <c:ptCount val="10"/>
                <c:pt idx="0">
                  <c:v>0.7703</c:v>
                </c:pt>
                <c:pt idx="1">
                  <c:v>0.7824</c:v>
                </c:pt>
                <c:pt idx="2">
                  <c:v>0.7617</c:v>
                </c:pt>
                <c:pt idx="3">
                  <c:v>0.7832</c:v>
                </c:pt>
                <c:pt idx="4">
                  <c:v>0.7841</c:v>
                </c:pt>
                <c:pt idx="5">
                  <c:v>0.7442</c:v>
                </c:pt>
                <c:pt idx="6">
                  <c:v>0.7597</c:v>
                </c:pt>
                <c:pt idx="7">
                  <c:v>0.7865</c:v>
                </c:pt>
                <c:pt idx="8">
                  <c:v>0.7632</c:v>
                </c:pt>
                <c:pt idx="9">
                  <c:v>0.7528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[compare.xls]Sheet1!$D$1</c:f>
              <c:strCache>
                <c:ptCount val="1"/>
                <c:pt idx="0">
                  <c:v>model3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[compare.xls]Sheet1!$D$2:$D$11</c:f>
              <c:numCache>
                <c:formatCode>General</c:formatCode>
                <c:ptCount val="10"/>
                <c:pt idx="0">
                  <c:v>0.5803</c:v>
                </c:pt>
                <c:pt idx="1">
                  <c:v>0.6364</c:v>
                </c:pt>
                <c:pt idx="2">
                  <c:v>0.6054</c:v>
                </c:pt>
                <c:pt idx="3">
                  <c:v>0.6425</c:v>
                </c:pt>
                <c:pt idx="4">
                  <c:v>0.5959</c:v>
                </c:pt>
                <c:pt idx="5">
                  <c:v>0.6162</c:v>
                </c:pt>
                <c:pt idx="6">
                  <c:v>0.6033</c:v>
                </c:pt>
                <c:pt idx="7">
                  <c:v>0.6188</c:v>
                </c:pt>
                <c:pt idx="8">
                  <c:v>0.6041</c:v>
                </c:pt>
                <c:pt idx="9">
                  <c:v>0.5964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5518611"/>
        <c:axId val="98952208"/>
      </c:lineChart>
      <c:catAx>
        <c:axId val="5955186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952208"/>
        <c:crosses val="autoZero"/>
        <c:auto val="1"/>
        <c:lblAlgn val="ctr"/>
        <c:lblOffset val="100"/>
        <c:noMultiLvlLbl val="0"/>
      </c:catAx>
      <c:valAx>
        <c:axId val="98952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55186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Precision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[compare.xls]Sheet1!$G$1</c:f>
              <c:strCache>
                <c:ptCount val="1"/>
                <c:pt idx="0">
                  <c:v>model1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[compare.xls]Sheet1!$G$2:$G$11</c:f>
              <c:numCache>
                <c:formatCode>General</c:formatCode>
                <c:ptCount val="10"/>
                <c:pt idx="0">
                  <c:v>0.6849</c:v>
                </c:pt>
                <c:pt idx="1">
                  <c:v>0.7095</c:v>
                </c:pt>
                <c:pt idx="2">
                  <c:v>0.7306</c:v>
                </c:pt>
                <c:pt idx="3">
                  <c:v>0.7105</c:v>
                </c:pt>
                <c:pt idx="4">
                  <c:v>0.6987</c:v>
                </c:pt>
                <c:pt idx="5">
                  <c:v>0.6976</c:v>
                </c:pt>
                <c:pt idx="6">
                  <c:v>0.6859</c:v>
                </c:pt>
                <c:pt idx="7">
                  <c:v>0.6798</c:v>
                </c:pt>
                <c:pt idx="8">
                  <c:v>0.6931</c:v>
                </c:pt>
                <c:pt idx="9">
                  <c:v>0.7069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[compare.xls]Sheet1!$H$1</c:f>
              <c:strCache>
                <c:ptCount val="1"/>
                <c:pt idx="0">
                  <c:v>model2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[compare.xls]Sheet1!$H$2:$H$11</c:f>
              <c:numCache>
                <c:formatCode>General</c:formatCode>
                <c:ptCount val="10"/>
                <c:pt idx="0">
                  <c:v>0.7364</c:v>
                </c:pt>
                <c:pt idx="1">
                  <c:v>0.7866</c:v>
                </c:pt>
                <c:pt idx="2">
                  <c:v>0.7448</c:v>
                </c:pt>
                <c:pt idx="3">
                  <c:v>0.7477</c:v>
                </c:pt>
                <c:pt idx="4">
                  <c:v>0.7512</c:v>
                </c:pt>
                <c:pt idx="5">
                  <c:v>0.7078</c:v>
                </c:pt>
                <c:pt idx="6">
                  <c:v>0.7328</c:v>
                </c:pt>
                <c:pt idx="7">
                  <c:v>0.7671</c:v>
                </c:pt>
                <c:pt idx="8">
                  <c:v>0.7325</c:v>
                </c:pt>
                <c:pt idx="9">
                  <c:v>0.7303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[compare.xls]Sheet1!$I$1</c:f>
              <c:strCache>
                <c:ptCount val="1"/>
                <c:pt idx="0">
                  <c:v>model3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[compare.xls]Sheet1!$I$2:$I$11</c:f>
              <c:numCache>
                <c:formatCode>General</c:formatCode>
                <c:ptCount val="10"/>
                <c:pt idx="0">
                  <c:v>0.537</c:v>
                </c:pt>
                <c:pt idx="1">
                  <c:v>0.6175</c:v>
                </c:pt>
                <c:pt idx="2">
                  <c:v>0.5593</c:v>
                </c:pt>
                <c:pt idx="3">
                  <c:v>0.5943</c:v>
                </c:pt>
                <c:pt idx="4">
                  <c:v>0.5464</c:v>
                </c:pt>
                <c:pt idx="5">
                  <c:v>0.5664</c:v>
                </c:pt>
                <c:pt idx="6">
                  <c:v>0.5621</c:v>
                </c:pt>
                <c:pt idx="7">
                  <c:v>0.5828</c:v>
                </c:pt>
                <c:pt idx="8">
                  <c:v>0.5516</c:v>
                </c:pt>
                <c:pt idx="9">
                  <c:v>0.5635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648679"/>
        <c:axId val="610582767"/>
      </c:lineChart>
      <c:catAx>
        <c:axId val="378648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0582767"/>
        <c:crosses val="autoZero"/>
        <c:auto val="1"/>
        <c:lblAlgn val="ctr"/>
        <c:lblOffset val="100"/>
        <c:noMultiLvlLbl val="0"/>
      </c:catAx>
      <c:valAx>
        <c:axId val="6105827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8648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Recall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[compare.xls]Sheet1!$L$1</c:f>
              <c:strCache>
                <c:ptCount val="1"/>
                <c:pt idx="0">
                  <c:v>model1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[compare.xls]Sheet1!$L$2:$L$11</c:f>
              <c:numCache>
                <c:formatCode>General</c:formatCode>
                <c:ptCount val="10"/>
                <c:pt idx="0">
                  <c:v>0.6554</c:v>
                </c:pt>
                <c:pt idx="1">
                  <c:v>0.6727</c:v>
                </c:pt>
                <c:pt idx="2">
                  <c:v>0.6991</c:v>
                </c:pt>
                <c:pt idx="3">
                  <c:v>0.6789</c:v>
                </c:pt>
                <c:pt idx="4">
                  <c:v>0.6866</c:v>
                </c:pt>
                <c:pt idx="5">
                  <c:v>0.6799</c:v>
                </c:pt>
                <c:pt idx="6">
                  <c:v>0.6394</c:v>
                </c:pt>
                <c:pt idx="7">
                  <c:v>0.6507</c:v>
                </c:pt>
                <c:pt idx="8">
                  <c:v>0.6941</c:v>
                </c:pt>
                <c:pt idx="9">
                  <c:v>0.6927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[compare.xls]Sheet1!$M$1</c:f>
              <c:strCache>
                <c:ptCount val="1"/>
                <c:pt idx="0">
                  <c:v>model2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[compare.xls]Sheet1!$M$2:$M$11</c:f>
              <c:numCache>
                <c:formatCode>General</c:formatCode>
                <c:ptCount val="10"/>
                <c:pt idx="0">
                  <c:v>0.7186</c:v>
                </c:pt>
                <c:pt idx="1">
                  <c:v>0.7395</c:v>
                </c:pt>
                <c:pt idx="2">
                  <c:v>0.7067</c:v>
                </c:pt>
                <c:pt idx="3">
                  <c:v>0.7264</c:v>
                </c:pt>
                <c:pt idx="4">
                  <c:v>0.7446</c:v>
                </c:pt>
                <c:pt idx="5">
                  <c:v>0.6876</c:v>
                </c:pt>
                <c:pt idx="6">
                  <c:v>0.7114</c:v>
                </c:pt>
                <c:pt idx="7">
                  <c:v>0.7417</c:v>
                </c:pt>
                <c:pt idx="8">
                  <c:v>0.7276</c:v>
                </c:pt>
                <c:pt idx="9">
                  <c:v>0.7235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[compare.xls]Sheet1!$N$1</c:f>
              <c:strCache>
                <c:ptCount val="1"/>
                <c:pt idx="0">
                  <c:v>model3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[compare.xls]Sheet1!$N$2:$N$11</c:f>
              <c:numCache>
                <c:formatCode>General</c:formatCode>
                <c:ptCount val="10"/>
                <c:pt idx="0">
                  <c:v>0.5371</c:v>
                </c:pt>
                <c:pt idx="1">
                  <c:v>0.5931</c:v>
                </c:pt>
                <c:pt idx="2">
                  <c:v>0.555</c:v>
                </c:pt>
                <c:pt idx="3">
                  <c:v>0.5818</c:v>
                </c:pt>
                <c:pt idx="4">
                  <c:v>0.5492</c:v>
                </c:pt>
                <c:pt idx="5">
                  <c:v>0.5669</c:v>
                </c:pt>
                <c:pt idx="6">
                  <c:v>0.564</c:v>
                </c:pt>
                <c:pt idx="7">
                  <c:v>0.5753</c:v>
                </c:pt>
                <c:pt idx="8">
                  <c:v>0.5485</c:v>
                </c:pt>
                <c:pt idx="9">
                  <c:v>0.5626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64418"/>
        <c:axId val="471363858"/>
      </c:lineChart>
      <c:catAx>
        <c:axId val="3526441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1363858"/>
        <c:crosses val="autoZero"/>
        <c:auto val="1"/>
        <c:lblAlgn val="ctr"/>
        <c:lblOffset val="100"/>
        <c:noMultiLvlLbl val="0"/>
      </c:catAx>
      <c:valAx>
        <c:axId val="47136385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26441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F1 Score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[compare.xls]Sheet1!$Q$1</c:f>
              <c:strCache>
                <c:ptCount val="1"/>
                <c:pt idx="0">
                  <c:v>model1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[compare.xls]Sheet1!$Q$2:$Q$11</c:f>
              <c:numCache>
                <c:formatCode>General</c:formatCode>
                <c:ptCount val="10"/>
                <c:pt idx="0">
                  <c:v>0.6698</c:v>
                </c:pt>
                <c:pt idx="1">
                  <c:v>0.6906</c:v>
                </c:pt>
                <c:pt idx="2">
                  <c:v>0.7145</c:v>
                </c:pt>
                <c:pt idx="3">
                  <c:v>0.6943</c:v>
                </c:pt>
                <c:pt idx="4">
                  <c:v>0.6926</c:v>
                </c:pt>
                <c:pt idx="5">
                  <c:v>0.6886</c:v>
                </c:pt>
                <c:pt idx="6">
                  <c:v>0.6618</c:v>
                </c:pt>
                <c:pt idx="7">
                  <c:v>0.6649</c:v>
                </c:pt>
                <c:pt idx="8">
                  <c:v>0.6936</c:v>
                </c:pt>
                <c:pt idx="9">
                  <c:v>0.6997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[compare.xls]Sheet1!$R$1</c:f>
              <c:strCache>
                <c:ptCount val="1"/>
                <c:pt idx="0">
                  <c:v>model2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[compare.xls]Sheet1!$R$2:$R$11</c:f>
              <c:numCache>
                <c:formatCode>General</c:formatCode>
                <c:ptCount val="10"/>
                <c:pt idx="0">
                  <c:v>0.7274</c:v>
                </c:pt>
                <c:pt idx="1">
                  <c:v>0.7623</c:v>
                </c:pt>
                <c:pt idx="2">
                  <c:v>0.7252</c:v>
                </c:pt>
                <c:pt idx="3">
                  <c:v>0.7369</c:v>
                </c:pt>
                <c:pt idx="4">
                  <c:v>0.7479</c:v>
                </c:pt>
                <c:pt idx="5">
                  <c:v>0.6976</c:v>
                </c:pt>
                <c:pt idx="6">
                  <c:v>0.7219</c:v>
                </c:pt>
                <c:pt idx="7">
                  <c:v>0.7542</c:v>
                </c:pt>
                <c:pt idx="8">
                  <c:v>0.73</c:v>
                </c:pt>
                <c:pt idx="9">
                  <c:v>0.7269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[compare.xls]Sheet1!$S$1</c:f>
              <c:strCache>
                <c:ptCount val="1"/>
                <c:pt idx="0">
                  <c:v>model3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[compare.xls]Sheet1!$S$2:$S$11</c:f>
              <c:numCache>
                <c:formatCode>General</c:formatCode>
                <c:ptCount val="10"/>
                <c:pt idx="0">
                  <c:v>0.537</c:v>
                </c:pt>
                <c:pt idx="1">
                  <c:v>0.6051</c:v>
                </c:pt>
                <c:pt idx="2">
                  <c:v>0.5571</c:v>
                </c:pt>
                <c:pt idx="3">
                  <c:v>0.588</c:v>
                </c:pt>
                <c:pt idx="4">
                  <c:v>0.5478</c:v>
                </c:pt>
                <c:pt idx="5">
                  <c:v>0.5666</c:v>
                </c:pt>
                <c:pt idx="6">
                  <c:v>0.563</c:v>
                </c:pt>
                <c:pt idx="7">
                  <c:v>0.579</c:v>
                </c:pt>
                <c:pt idx="8">
                  <c:v>0.55</c:v>
                </c:pt>
                <c:pt idx="9">
                  <c:v>0.563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030457"/>
        <c:axId val="973295311"/>
      </c:lineChart>
      <c:catAx>
        <c:axId val="13503045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3295311"/>
        <c:crosses val="autoZero"/>
        <c:auto val="1"/>
        <c:lblAlgn val="ctr"/>
        <c:lblOffset val="100"/>
        <c:noMultiLvlLbl val="0"/>
      </c:catAx>
      <c:valAx>
        <c:axId val="973295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503045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Accuracy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[compare.xls]train!$B$1</c:f>
              <c:strCache>
                <c:ptCount val="1"/>
                <c:pt idx="0">
                  <c:v>model1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[compare.xls]train!$B$2:$B$11</c:f>
              <c:numCache>
                <c:formatCode>General</c:formatCode>
                <c:ptCount val="10"/>
                <c:pt idx="0">
                  <c:v>0.9974</c:v>
                </c:pt>
                <c:pt idx="1">
                  <c:v>0.9964</c:v>
                </c:pt>
                <c:pt idx="2">
                  <c:v>0.9976</c:v>
                </c:pt>
                <c:pt idx="3">
                  <c:v>0.9944</c:v>
                </c:pt>
                <c:pt idx="4">
                  <c:v>0.9985</c:v>
                </c:pt>
                <c:pt idx="5">
                  <c:v>0.9937</c:v>
                </c:pt>
                <c:pt idx="6">
                  <c:v>0.9915</c:v>
                </c:pt>
                <c:pt idx="7">
                  <c:v>0.9829</c:v>
                </c:pt>
                <c:pt idx="8">
                  <c:v>0.9964</c:v>
                </c:pt>
                <c:pt idx="9">
                  <c:v>0.9918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[compare.xls]train!$C$1</c:f>
              <c:strCache>
                <c:ptCount val="1"/>
                <c:pt idx="0">
                  <c:v>model2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[compare.xls]train!$C$2:$C$11</c:f>
              <c:numCache>
                <c:formatCode>General</c:formatCode>
                <c:ptCount val="10"/>
                <c:pt idx="0">
                  <c:v>0.9998</c:v>
                </c:pt>
                <c:pt idx="1">
                  <c:v>0.9995</c:v>
                </c:pt>
                <c:pt idx="2">
                  <c:v>0.9974</c:v>
                </c:pt>
                <c:pt idx="3">
                  <c:v>0.9999</c:v>
                </c:pt>
                <c:pt idx="4">
                  <c:v>1</c:v>
                </c:pt>
                <c:pt idx="5">
                  <c:v>0.9997</c:v>
                </c:pt>
                <c:pt idx="6">
                  <c:v>1</c:v>
                </c:pt>
                <c:pt idx="7">
                  <c:v>0.9997</c:v>
                </c:pt>
                <c:pt idx="8">
                  <c:v>0.9997</c:v>
                </c:pt>
                <c:pt idx="9">
                  <c:v>0.9988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[compare.xls]train!$D$1</c:f>
              <c:strCache>
                <c:ptCount val="1"/>
                <c:pt idx="0">
                  <c:v>model3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[compare.xls]train!$D$2:$D$11</c:f>
              <c:numCache>
                <c:formatCode>General</c:formatCode>
                <c:ptCount val="10"/>
                <c:pt idx="0">
                  <c:v>0.9998</c:v>
                </c:pt>
                <c:pt idx="1">
                  <c:v>0.9998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0.9997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956557"/>
        <c:axId val="246817169"/>
      </c:lineChart>
      <c:catAx>
        <c:axId val="12495655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6817169"/>
        <c:crosses val="autoZero"/>
        <c:auto val="1"/>
        <c:lblAlgn val="ctr"/>
        <c:lblOffset val="100"/>
        <c:noMultiLvlLbl val="0"/>
      </c:catAx>
      <c:valAx>
        <c:axId val="24681716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495655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Precision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[compare.xls]train!$G$1</c:f>
              <c:strCache>
                <c:ptCount val="1"/>
                <c:pt idx="0">
                  <c:v>model1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alpha val="85000"/>
                </a:schemeClr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[compare.xls]train!$G$2:$G$11</c:f>
              <c:numCache>
                <c:formatCode>General</c:formatCode>
                <c:ptCount val="10"/>
                <c:pt idx="0">
                  <c:v>0.9965</c:v>
                </c:pt>
                <c:pt idx="1">
                  <c:v>0.9958</c:v>
                </c:pt>
                <c:pt idx="2">
                  <c:v>0.9982</c:v>
                </c:pt>
                <c:pt idx="3">
                  <c:v>0.9948</c:v>
                </c:pt>
                <c:pt idx="4">
                  <c:v>0.9988</c:v>
                </c:pt>
                <c:pt idx="5">
                  <c:v>0.993</c:v>
                </c:pt>
                <c:pt idx="6">
                  <c:v>0.9919</c:v>
                </c:pt>
                <c:pt idx="7">
                  <c:v>0.9856</c:v>
                </c:pt>
                <c:pt idx="8">
                  <c:v>0.996</c:v>
                </c:pt>
                <c:pt idx="9">
                  <c:v>0.9887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[compare.xls]train!$H$1</c:f>
              <c:strCache>
                <c:ptCount val="1"/>
                <c:pt idx="0">
                  <c:v>model2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[compare.xls]train!$H$2:$H$11</c:f>
              <c:numCache>
                <c:formatCode>General</c:formatCode>
                <c:ptCount val="10"/>
                <c:pt idx="0">
                  <c:v>0.9998</c:v>
                </c:pt>
                <c:pt idx="1">
                  <c:v>0.9997</c:v>
                </c:pt>
                <c:pt idx="2">
                  <c:v>0.9976</c:v>
                </c:pt>
                <c:pt idx="3">
                  <c:v>0.9999</c:v>
                </c:pt>
                <c:pt idx="4">
                  <c:v>1</c:v>
                </c:pt>
                <c:pt idx="5">
                  <c:v>0.9997</c:v>
                </c:pt>
                <c:pt idx="6">
                  <c:v>1</c:v>
                </c:pt>
                <c:pt idx="7">
                  <c:v>0.9997</c:v>
                </c:pt>
                <c:pt idx="8">
                  <c:v>0.9996</c:v>
                </c:pt>
                <c:pt idx="9">
                  <c:v>0.9983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[compare.xls]train!$I$1</c:f>
              <c:strCache>
                <c:ptCount val="1"/>
                <c:pt idx="0">
                  <c:v>model3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[compare.xls]train!$I$2:$I$11</c:f>
              <c:numCache>
                <c:formatCode>General</c:formatCode>
                <c:ptCount val="10"/>
                <c:pt idx="0">
                  <c:v>0.9998</c:v>
                </c:pt>
                <c:pt idx="1">
                  <c:v>0.9998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0.9997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020943"/>
        <c:axId val="466965534"/>
      </c:lineChart>
      <c:catAx>
        <c:axId val="324020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6965534"/>
        <c:crosses val="autoZero"/>
        <c:auto val="1"/>
        <c:lblAlgn val="ctr"/>
        <c:lblOffset val="100"/>
        <c:noMultiLvlLbl val="0"/>
      </c:catAx>
      <c:valAx>
        <c:axId val="46696553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2402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chart" Target="../charts/chart7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chart" Target="../charts/chart11.xml"/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0" y="717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896485" y="717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76200" y="30403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36830" y="5784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662170" y="5784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36830" y="34010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4662170" y="34010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459740" y="3632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5091430" y="3632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459740" y="31807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5091430" y="31807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520190" y="260985"/>
          <a:ext cx="6711950" cy="637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20"/>
                <a:gridCol w="1235075"/>
                <a:gridCol w="1235075"/>
                <a:gridCol w="1235075"/>
                <a:gridCol w="1398905"/>
              </a:tblGrid>
              <a:tr h="122872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b="0"/>
                        <a:t>     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Predicted</a:t>
                      </a:r>
                      <a:r>
                        <a:rPr lang="en-US" altLang="zh-CN" b="0"/>
                        <a:t>         </a:t>
                      </a:r>
                      <a:endParaRPr lang="en-US" altLang="zh-CN" b="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True 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aseline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mused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tressed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editative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1228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B</a:t>
                      </a: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+mn-ea"/>
                        </a:rPr>
                        <a:t>aseline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0.8060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0.0268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0.0536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0.1136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228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A</a:t>
                      </a: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+mn-ea"/>
                        </a:rPr>
                        <a:t>mused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0.0772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0.8638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0.0224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0.0366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228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S</a:t>
                      </a: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+mn-ea"/>
                        </a:rPr>
                        <a:t>tressed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0.2977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0.0334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0.4281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0.2408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28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M</a:t>
                      </a: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+mn-ea"/>
                        </a:rPr>
                        <a:t>editati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+mn-ea"/>
                        </a:rPr>
                        <a:t>e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0.1692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0.0186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0.0525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0.7597</a:t>
                      </a:r>
                      <a:endParaRPr lang="zh-CN" altLang="en-US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5475" y="2650490"/>
            <a:ext cx="2677160" cy="342265"/>
          </a:xfrm>
          <a:prstGeom prst="rect">
            <a:avLst/>
          </a:prstGeom>
        </p:spPr>
      </p:pic>
      <p:pic>
        <p:nvPicPr>
          <p:cNvPr id="5" name="图片 4" descr="epoch_lo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746760"/>
            <a:ext cx="3246120" cy="2049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65" y="3816350"/>
            <a:ext cx="2689860" cy="1866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UNIT_TABLE_BEAUTIFY" val="smartTable{4a81b45f-6a3d-4cb8-89db-9fe6e1f7577b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演示</Application>
  <PresentationFormat>宽屏</PresentationFormat>
  <Paragraphs>53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凹里袄</cp:lastModifiedBy>
  <cp:revision>151</cp:revision>
  <dcterms:created xsi:type="dcterms:W3CDTF">2019-06-19T02:08:00Z</dcterms:created>
  <dcterms:modified xsi:type="dcterms:W3CDTF">2021-04-11T08:31:08Z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B13C80B06A82402B8DF67D35110899A4</vt:lpwstr>
  </property>
</Properties>
</file>