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3" r:id="rId5"/>
    <p:sldId id="276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AD6"/>
    <a:srgbClr val="4EB1BD"/>
    <a:srgbClr val="368AD5"/>
    <a:srgbClr val="52B2BE"/>
    <a:srgbClr val="FCD459"/>
    <a:srgbClr val="FCD76A"/>
    <a:srgbClr val="4EB0BC"/>
    <a:srgbClr val="FECC33"/>
    <a:srgbClr val="4D9D8D"/>
    <a:srgbClr val="D0B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46"/>
    <p:restoredTop sz="94368"/>
  </p:normalViewPr>
  <p:slideViewPr>
    <p:cSldViewPr snapToGrid="0" snapToObjects="1">
      <p:cViewPr varScale="1">
        <p:scale>
          <a:sx n="82" d="100"/>
          <a:sy n="82" d="100"/>
        </p:scale>
        <p:origin x="34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636F5-9DD7-1E47-9595-C07DAB0856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996F8-076D-1949-A58A-1C3332A399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F0E-65F1-AB43-A532-EC51459AF07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C88AA-6485-6B40-B8E7-EBF36C506F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D5E6-78E1-0643-8F54-46ADD22399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762-8E91-5543-A0DA-1978451E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1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9D1A9-5E0E-0743-8742-237A9415959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8A8A9-13D2-E848-AF9F-D23F98B3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A8A9-13D2-E848-AF9F-D23F98B3C1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31BE-456F-494A-B81F-B2FC0A7DB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EE21-47D4-3F4B-AD8F-34F0E75BD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CCB8-75B5-CE49-8050-4548C50C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B21A-35DB-BF48-B052-460C2AAC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3246-C71B-D94B-A7A7-A1F6C22E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D6CE-23F4-E04E-B2FA-4658A39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1D1B6-914E-894A-8A33-34CC747B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05AF-DE30-BD46-9667-A91CA5A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B04E-C93E-7449-896C-3ADD4077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566B-5154-9A44-B2DE-D4E6BC2B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34B52-3D1A-CA40-A79C-EE04E0BAC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AE795-11CD-0D42-83EE-E59E462EC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7ADC-D768-5F43-B3C7-7216DA13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3D47-5ABF-BE4E-9B9C-0CE2FBCB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4006-351C-5346-8223-F8644A1B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B8A2-B5AC-5C4E-B61D-991900B3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98AE4-BC7D-3A4E-96BC-85A07C1C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518E-5BC3-8941-B2C3-B9C01244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4B3B-CBC6-B94F-B958-6BD56138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4982-FEFD-684E-83BB-E87D00DE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0017-B6E6-5745-9807-11B3D73A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74E39-0905-FB44-AFC4-1687E647B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FB8C-90E9-1E4F-A5A9-9A21EB66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F832D-4CFD-3C4C-8E19-5C1E24B7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AD1F-EAE9-6D46-B11A-12E877C2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B9FC-36E2-4148-9CB2-68ED1EA7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6EA9-5ECB-8544-ACA6-D595824E7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0E8C-1382-1E45-AC3C-AA40E4D6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BE03F-8086-F341-BB02-8D4BA98E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7023-1A37-B242-8F10-B14990C0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6148B-78FA-E341-8C9E-0572E225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B73A-42E4-1C4B-9B16-116D1C44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44287-B896-3C4B-B542-6822D682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4290-5E47-1445-AC17-C361C997C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ECD71-FE55-DB4F-A6EF-2FC30220E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2D9E5-7DD9-5742-97EA-3F9574A64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6BA5B-E231-E44B-B064-DB85310F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A163D-1513-374A-91EF-C6550EA8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AFE23-5ACB-294D-B045-65186B43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3450-B1F5-C044-8B0A-7E3D814B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B5DBB-1957-194F-A7B1-D9BF3B9F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D0270-6B9F-EB4D-807F-973A5C6D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52B9-0C24-F444-9AA7-412B82B0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AB896-95AD-214B-B97A-5D8622F8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6BA44-8EDE-A146-A78D-8BD8D740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55304-0F30-AB42-9F80-32972528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84B6-D87E-C243-A3E1-9F3DF06E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C06C-697A-F64F-A7B1-9CC97606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C347-56FB-A340-9FB2-49359520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6510-1FC8-9E4C-92FD-926953D5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6015E-CFAB-C844-8473-6ED87B51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0ABC-149E-C54C-8C26-499FA3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2771-F06E-3840-9FF4-0D604DFB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9D18D-5955-3048-88C4-BCB4244AD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D18FE-7D6C-B440-AE14-34176C270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D0AE-5AB2-D64B-B26D-7FF97044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054E4-B505-AF47-ADE9-38E3B14B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0DCC-9EF3-DF41-98AD-6C84B035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8FAE-3702-334E-8920-0AF3C5BF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76E0-419D-E445-AF98-3C4C35A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63D5-37F2-774C-B1E8-FCE201475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216A-A6F1-0D41-862C-5AAACEEA400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3880-7098-EF49-969F-CED1BFA0D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E225-AB7B-8746-B8C1-90E45EC6E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F8E99B-8CDD-024A-B5A7-F3EA49D5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52944" y="-2652944"/>
            <a:ext cx="6886113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8162B-001D-9843-A429-8638E779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820" y="27961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700" b="1">
                <a:solidFill>
                  <a:schemeClr val="bg1"/>
                </a:solidFill>
              </a:rPr>
              <a:t>From Lab 2 Fulfilment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sz="4900" b="1" i="1">
                <a:solidFill>
                  <a:schemeClr val="bg1"/>
                </a:solidFill>
              </a:rPr>
              <a:t>Supporting women in STEM Entrepreneurship </a:t>
            </a:r>
            <a:br>
              <a:rPr lang="en-US" b="1">
                <a:solidFill>
                  <a:schemeClr val="bg1"/>
                </a:solidFill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A546F-3295-CE45-A220-70261C3BE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820" y="685911"/>
            <a:ext cx="9144000" cy="1655762"/>
          </a:xfrm>
        </p:spPr>
        <p:txBody>
          <a:bodyPr/>
          <a:lstStyle/>
          <a:p>
            <a:pPr algn="l"/>
            <a:r>
              <a:rPr lang="en-US" i="1">
                <a:solidFill>
                  <a:schemeClr val="bg1"/>
                </a:solidFill>
              </a:rPr>
              <a:t>Dr. Orly Yadid-Pecht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3B22599F-6E76-9E43-8DCB-7547A6E9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4" y="4901253"/>
            <a:ext cx="4262710" cy="147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06E30-B79C-C74A-9A30-5B82E523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117016" y="1117015"/>
            <a:ext cx="6425031" cy="41910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6AD985-1DFE-D047-B42E-A985C462BE31}"/>
              </a:ext>
            </a:extLst>
          </p:cNvPr>
          <p:cNvSpPr txBox="1">
            <a:spLocks/>
          </p:cNvSpPr>
          <p:nvPr/>
        </p:nvSpPr>
        <p:spPr>
          <a:xfrm>
            <a:off x="133350" y="389356"/>
            <a:ext cx="3829050" cy="260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C65D7-1F2A-0C43-B85E-80E11CD4073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2D78CB6D-5017-6244-AC7C-1AD5CB6D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A024B-D5D2-2847-B36D-EC981FE8DE62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E5554-9CBC-4846-91C4-6693C45432B5}"/>
              </a:ext>
            </a:extLst>
          </p:cNvPr>
          <p:cNvSpPr/>
          <p:nvPr/>
        </p:nvSpPr>
        <p:spPr>
          <a:xfrm>
            <a:off x="5257018" y="2150686"/>
            <a:ext cx="68016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68AD6"/>
                </a:solidFill>
              </a:rPr>
              <a:t> </a:t>
            </a:r>
            <a:r>
              <a:rPr lang="en-US" sz="4400" dirty="0">
                <a:solidFill>
                  <a:srgbClr val="368AD6"/>
                </a:solidFill>
              </a:rPr>
              <a:t>FL2F Final Presentation	</a:t>
            </a:r>
          </a:p>
          <a:p>
            <a:r>
              <a:rPr lang="en-US" sz="4400" dirty="0">
                <a:solidFill>
                  <a:srgbClr val="368AD6"/>
                </a:solidFill>
              </a:rPr>
              <a:t>Your Idea (to be adapted)</a:t>
            </a:r>
            <a:endParaRPr lang="en-US" sz="4400" b="0" i="0" u="none" strike="noStrike" dirty="0">
              <a:solidFill>
                <a:srgbClr val="368AD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666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1. Why Should we Pay Attention?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114424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2. Do I understand the customer’s pain?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341184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3. Do I take the pain away?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22088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4. Is the market attractive (big and growing)?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416171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0D9718953DD4CA9A9394992693FC8" ma:contentTypeVersion="15" ma:contentTypeDescription="Create a new document." ma:contentTypeScope="" ma:versionID="1e8d8c5539a632bcc92e042692c15067">
  <xsd:schema xmlns:xsd="http://www.w3.org/2001/XMLSchema" xmlns:xs="http://www.w3.org/2001/XMLSchema" xmlns:p="http://schemas.microsoft.com/office/2006/metadata/properties" xmlns:ns1="http://schemas.microsoft.com/sharepoint/v3" xmlns:ns3="7203d4cd-2206-4979-bc12-865348954801" xmlns:ns4="63317848-65f8-4e4b-871e-0dd2f8e655a0" targetNamespace="http://schemas.microsoft.com/office/2006/metadata/properties" ma:root="true" ma:fieldsID="c453a9991ebd7ce4322812181961f65f" ns1:_="" ns3:_="" ns4:_="">
    <xsd:import namespace="http://schemas.microsoft.com/sharepoint/v3"/>
    <xsd:import namespace="7203d4cd-2206-4979-bc12-865348954801"/>
    <xsd:import namespace="63317848-65f8-4e4b-871e-0dd2f8e655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3d4cd-2206-4979-bc12-865348954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17848-65f8-4e4b-871e-0dd2f8e655a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2FF67D9-D45E-45CE-8735-1BA37816DA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E6C881-1663-4E98-8DB9-7135E05EE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203d4cd-2206-4979-bc12-865348954801"/>
    <ds:schemaRef ds:uri="63317848-65f8-4e4b-871e-0dd2f8e655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7A5302-D6F1-4E40-823A-50ACEFC34E0D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7203d4cd-2206-4979-bc12-865348954801"/>
    <ds:schemaRef ds:uri="http://purl.org/dc/terms/"/>
    <ds:schemaRef ds:uri="http://schemas.openxmlformats.org/package/2006/metadata/core-properties"/>
    <ds:schemaRef ds:uri="63317848-65f8-4e4b-871e-0dd2f8e655a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7595</TotalTime>
  <Words>115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From Lab 2 Fulfilment Supporting women in STEM Entrepreneurship  </vt:lpstr>
      <vt:lpstr>PowerPoint Presentation</vt:lpstr>
      <vt:lpstr>1. Why Should we Pay Attention?</vt:lpstr>
      <vt:lpstr>2. Do I understand the customer’s pain?</vt:lpstr>
      <vt:lpstr>3. Do I take the pain away?</vt:lpstr>
      <vt:lpstr>4. Is the market attractive (big and growing)?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Lab 2 Fulfilment Commercialize YOUR idea. Fulfill YOUR potential.</dc:title>
  <dc:creator>Microsoft Office User</dc:creator>
  <cp:lastModifiedBy>Orly Yadid-Pecht</cp:lastModifiedBy>
  <cp:revision>63</cp:revision>
  <dcterms:created xsi:type="dcterms:W3CDTF">2019-10-11T18:35:37Z</dcterms:created>
  <dcterms:modified xsi:type="dcterms:W3CDTF">2020-12-26T01:02:02Z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0x0101001920D9718953DD4CA9A9394992693FC8</vt:lpwstr>
  </property>
</Properties>
</file>