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Creating a powerpoint using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Created by Tutorialpoints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