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2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7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6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1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48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9D939C-CB21-4D10-A6D7-639438CDC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 err="1"/>
              <a:t>GreenDynasty</a:t>
            </a:r>
            <a:endParaRPr lang="hu-HU" b="1" i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35893D-C4AD-42D6-AAE9-8177E7F50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Taics Márton, Pálos Levente Géza, Macsári László Márk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B095EC6-0F36-4750-8A28-D26C551A6E8A}"/>
              </a:ext>
            </a:extLst>
          </p:cNvPr>
          <p:cNvSpPr/>
          <p:nvPr/>
        </p:nvSpPr>
        <p:spPr>
          <a:xfrm>
            <a:off x="3383902" y="4193946"/>
            <a:ext cx="4332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Egy Boston Celtics Fan oldal</a:t>
            </a:r>
          </a:p>
        </p:txBody>
      </p:sp>
    </p:spTree>
    <p:extLst>
      <p:ext uri="{BB962C8B-B14F-4D97-AF65-F5344CB8AC3E}">
        <p14:creationId xmlns:p14="http://schemas.microsoft.com/office/powerpoint/2010/main" val="423878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2D70B-92B3-48AF-AFB4-9965854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DC6E9-65C1-4D54-87D6-336C2E1B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55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E7A09-63FC-4680-9EF2-BB80FBE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443FA5-E406-4C76-9715-A16528C5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6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6463A2C-96BC-4102-B250-813B0D5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613" y="2766218"/>
            <a:ext cx="10271449" cy="1325563"/>
          </a:xfrm>
        </p:spPr>
        <p:txBody>
          <a:bodyPr>
            <a:normAutofit/>
          </a:bodyPr>
          <a:lstStyle/>
          <a:p>
            <a:pPr algn="just"/>
            <a:r>
              <a:rPr lang="hu-HU" sz="5000" b="1" dirty="0"/>
              <a:t>			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840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5FD26-3B96-4901-8686-2B37303D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Miben segít a mi oldalunk?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FFA2C-62F0-4878-910B-E097C06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Közösségépítés:</a:t>
            </a:r>
            <a:r>
              <a:rPr lang="hu-HU" dirty="0"/>
              <a:t> Összehozza a szurkolókat, erősíti a közösségi érzést és kapcsolatépítési lehetőséget teremt.</a:t>
            </a:r>
          </a:p>
          <a:p>
            <a:r>
              <a:rPr lang="hu-HU" b="1" dirty="0"/>
              <a:t>Kommunikáció:</a:t>
            </a:r>
            <a:r>
              <a:rPr lang="hu-HU" dirty="0"/>
              <a:t> Lehetővé teszi a szurkolók számára, hogy véleményeket cseréljenek a csapatról.</a:t>
            </a:r>
          </a:p>
          <a:p>
            <a:r>
              <a:rPr lang="hu-HU" b="1" dirty="0"/>
              <a:t>Részletes információk</a:t>
            </a:r>
            <a:r>
              <a:rPr lang="hu-HU" dirty="0"/>
              <a:t>: A dátumok, időpontok, helyszínek és ellenfelek megadása lehetővé teszi, hogy eldöntsék melyik meccsre van idejük megnézni vagy érdekli őket.</a:t>
            </a:r>
          </a:p>
          <a:p>
            <a:r>
              <a:rPr lang="hu-HU" b="1" dirty="0"/>
              <a:t>Ismerkedés a játékosokkal</a:t>
            </a:r>
            <a:r>
              <a:rPr lang="hu-HU" dirty="0"/>
              <a:t>: Az oldal lehetőséget teremt arra, hogy a szurkolók jobban megismerjék a csapat tagjait.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6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C63E44-6F9D-4F5E-9971-856D055A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475861"/>
            <a:ext cx="3970986" cy="1116701"/>
          </a:xfrm>
        </p:spPr>
        <p:txBody>
          <a:bodyPr/>
          <a:lstStyle/>
          <a:p>
            <a:r>
              <a:rPr lang="hu-HU" b="1" u="sng" dirty="0"/>
              <a:t>Oldal</a:t>
            </a:r>
            <a:r>
              <a:rPr lang="en-US" b="1" u="sng" dirty="0"/>
              <a:t> le</a:t>
            </a:r>
            <a:r>
              <a:rPr lang="hu-HU" b="1" u="sng" dirty="0"/>
              <a:t>írása és a funkciók elérése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FEE288-E6B4-4787-8244-DAED6B56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012440"/>
            <a:ext cx="4775712" cy="436969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Egy Boston Celtics NBA fan oldal, ami olyan lehetőséget ad a felhasználónak hogy, megismerje a csapatot. </a:t>
            </a:r>
          </a:p>
          <a:p>
            <a:r>
              <a:rPr lang="hu-HU" dirty="0"/>
              <a:t>Azon belül is a történelmének fontos szakaszait, játékosait, és jövőbeli eseményeit.</a:t>
            </a:r>
          </a:p>
          <a:p>
            <a:r>
              <a:rPr lang="hu-HU" dirty="0"/>
              <a:t>Az oldal legtöbb funkciói csak regisztráció után érhető el.</a:t>
            </a:r>
          </a:p>
          <a:p>
            <a:r>
              <a:rPr lang="hu-HU" dirty="0"/>
              <a:t>A regisztráció csak akkor érvényes ha a felhasználó megcsinálja az általunk létrehozott kvízt, és elér legalább 7 pontot.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9D2BF41-26DB-44D3-AD91-80A10D42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4" y="475861"/>
            <a:ext cx="4488443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58BC2D9-6AFE-49CF-9221-FD90EC26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9" y="419876"/>
            <a:ext cx="2664361" cy="573121"/>
          </a:xfrm>
        </p:spPr>
        <p:txBody>
          <a:bodyPr/>
          <a:lstStyle/>
          <a:p>
            <a:r>
              <a:rPr lang="hu-HU" b="1" u="sng" dirty="0"/>
              <a:t>Főoldal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E42BBA6C-545F-4BAA-B763-8BCB117E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28" y="992997"/>
            <a:ext cx="7977639" cy="5043910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9BC9005-FAD2-477C-B9EB-3D8C95A9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89" y="992998"/>
            <a:ext cx="2348239" cy="504391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Tovább visz a többi oldalra.</a:t>
            </a:r>
          </a:p>
          <a:p>
            <a:r>
              <a:rPr lang="hu-HU" dirty="0"/>
              <a:t>De csak ha a felhasználó be van regisztrálva.</a:t>
            </a:r>
          </a:p>
          <a:p>
            <a:r>
              <a:rPr lang="hu-HU" dirty="0"/>
              <a:t>A „FEDEZD FEL!” gombra kattintva megtekinthető a csapat története röviden.</a:t>
            </a:r>
          </a:p>
          <a:p>
            <a:r>
              <a:rPr lang="hu-HU" dirty="0"/>
              <a:t>Az footer tartalmazza az: Adatvédelmi nyilatkozatot, Felhasználási feltételeket, és végül a Kapcsolatot.</a:t>
            </a:r>
          </a:p>
        </p:txBody>
      </p:sp>
    </p:spTree>
    <p:extLst>
      <p:ext uri="{BB962C8B-B14F-4D97-AF65-F5344CB8AC3E}">
        <p14:creationId xmlns:p14="http://schemas.microsoft.com/office/powerpoint/2010/main" val="20468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59B4AC2-AC45-41E2-B7F4-BC43BF22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1650355"/>
            <a:ext cx="2664361" cy="591782"/>
          </a:xfrm>
        </p:spPr>
        <p:txBody>
          <a:bodyPr/>
          <a:lstStyle/>
          <a:p>
            <a:r>
              <a:rPr lang="hu-HU" b="1" u="sng" dirty="0"/>
              <a:t>Események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6C74C1A5-01E2-4DE0-BB54-72DF1AA3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650355"/>
            <a:ext cx="5446712" cy="3555702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80FCECDD-04C4-46E6-B01D-1894C5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0" y="2421044"/>
            <a:ext cx="3002896" cy="278501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Tartalmazza a jövőbeli meccseket amit egy </a:t>
            </a:r>
            <a:r>
              <a:rPr lang="hu-HU" i="1" dirty="0"/>
              <a:t>API</a:t>
            </a:r>
            <a:r>
              <a:rPr lang="hu-HU" b="1" dirty="0"/>
              <a:t> (Application Programming Interface) </a:t>
            </a:r>
            <a:r>
              <a:rPr lang="hu-HU" dirty="0"/>
              <a:t>segítségével kértünk be a naptárunk tartalmába.</a:t>
            </a:r>
          </a:p>
          <a:p>
            <a:r>
              <a:rPr lang="hu-HU" dirty="0"/>
              <a:t>És ha az ember szeretne tovább kattinthat egy online fogadási oldalra.</a:t>
            </a:r>
          </a:p>
        </p:txBody>
      </p:sp>
    </p:spTree>
    <p:extLst>
      <p:ext uri="{BB962C8B-B14F-4D97-AF65-F5344CB8AC3E}">
        <p14:creationId xmlns:p14="http://schemas.microsoft.com/office/powerpoint/2010/main" val="34660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CF6C496-3FED-4E52-97D8-6C3BBB3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1170346"/>
            <a:ext cx="7956560" cy="713819"/>
          </a:xfrm>
        </p:spPr>
        <p:txBody>
          <a:bodyPr/>
          <a:lstStyle/>
          <a:p>
            <a:r>
              <a:rPr lang="hu-HU" b="1" u="sng" dirty="0"/>
              <a:t>Játékosok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6005F5-E17D-4248-8944-B6107552E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Kezdőötös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45AA47E8-4DBA-4E8F-A45C-BE1781E59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4284" y="2851330"/>
            <a:ext cx="3481716" cy="3717925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8CB77B36-202B-4643-8B61-3CA86BDF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i="1" dirty="0"/>
              <a:t>Cserék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D6C6B8D-57BC-4E6A-8228-E6695F40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635" y="2851330"/>
            <a:ext cx="3899798" cy="3717419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73605E8-741B-44C5-B02A-9FAF997F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B67DFF-248D-4767-8A93-732DA41C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D6840D6-A4FB-4E46-BA77-AAFD1BA2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4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2E502-103F-4369-8705-7AE53ED8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7D646-6B64-4F94-84B2-6A5D1BC3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0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08D45E-5D9F-410F-9B41-9B88175F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342BF5-004F-4D6F-8232-F8732C81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96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64</TotalTime>
  <Words>255</Words>
  <Application>Microsoft Office PowerPoint</Application>
  <PresentationFormat>Szélesvásznú</PresentationFormat>
  <Paragraphs>26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GreenDynasty</vt:lpstr>
      <vt:lpstr>Miben segít a mi oldalunk?</vt:lpstr>
      <vt:lpstr>Oldal leírása és a funkciók elérése</vt:lpstr>
      <vt:lpstr>Főoldal</vt:lpstr>
      <vt:lpstr>Események</vt:lpstr>
      <vt:lpstr>Játékosok</vt:lpstr>
      <vt:lpstr>PowerPoint-bemutató</vt:lpstr>
      <vt:lpstr>PowerPoint-bemutató</vt:lpstr>
      <vt:lpstr>PowerPoint-bemutató</vt:lpstr>
      <vt:lpstr>PowerPoint-bemutató</vt:lpstr>
      <vt:lpstr>PowerPoint-bemutató</vt:lpstr>
      <vt:lpstr>   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GreenDynasty</dc:title>
  <dc:creator>Taics Márton 487</dc:creator>
  <cp:lastModifiedBy>Taics Márton 487</cp:lastModifiedBy>
  <cp:revision>27</cp:revision>
  <dcterms:created xsi:type="dcterms:W3CDTF">2025-03-21T09:02:00Z</dcterms:created>
  <dcterms:modified xsi:type="dcterms:W3CDTF">2025-03-21T12:21:41Z</dcterms:modified>
</cp:coreProperties>
</file>