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cs Márton 487" initials="TM4" lastIdx="1" clrIdx="0">
    <p:extLst>
      <p:ext uri="{19B8F6BF-5375-455C-9EA6-DF929625EA0E}">
        <p15:presenceInfo xmlns:p15="http://schemas.microsoft.com/office/powerpoint/2012/main" userId="S-1-5-21-1078517235-3477582912-4158071567-48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5T08:39:29.42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8F1E-217C-45D5-9A54-4FBC88FF663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27DE9-A734-4F6D-A5A4-8E6B523EC3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80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27DE9-A734-4F6D-A5A4-8E6B523EC37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52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1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41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21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7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8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81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94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63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13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8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48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9D939C-CB21-4D10-A6D7-639438CDC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1" dirty="0" err="1"/>
              <a:t>GreenDynasty</a:t>
            </a:r>
            <a:endParaRPr lang="hu-HU" b="1" i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35893D-C4AD-42D6-AAE9-8177E7F50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Taics Márton, Pálos Levente Géza, Macsári László Márk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B095EC6-0F36-4750-8A28-D26C551A6E8A}"/>
              </a:ext>
            </a:extLst>
          </p:cNvPr>
          <p:cNvSpPr/>
          <p:nvPr/>
        </p:nvSpPr>
        <p:spPr>
          <a:xfrm>
            <a:off x="3383902" y="4193946"/>
            <a:ext cx="4332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Egy Boston Celtics Fan oldal</a:t>
            </a:r>
          </a:p>
        </p:txBody>
      </p:sp>
    </p:spTree>
    <p:extLst>
      <p:ext uri="{BB962C8B-B14F-4D97-AF65-F5344CB8AC3E}">
        <p14:creationId xmlns:p14="http://schemas.microsoft.com/office/powerpoint/2010/main" val="4238780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2D70B-92B3-48AF-AFB4-9965854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5DBDE17-8EC6-43DE-863F-4A88964CC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Ha a felhasználónak bármi panasza vagy kérdése van felénk ezt megteheti ezen </a:t>
            </a:r>
            <a:r>
              <a:rPr lang="hu-HU"/>
              <a:t>az oldalon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AF93151-B219-4AA7-AEF4-DC10DC20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61" y="582363"/>
            <a:ext cx="5178296" cy="56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5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0E7A09-63FC-4680-9EF2-BB80FBE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443FA5-E406-4C76-9715-A16528C5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r>
              <a:rPr lang="hu-HU" dirty="0"/>
              <a:t>XAMPP (</a:t>
            </a:r>
            <a:r>
              <a:rPr lang="hu-HU" dirty="0" err="1"/>
              <a:t>MySQL</a:t>
            </a:r>
            <a:r>
              <a:rPr lang="hu-HU" dirty="0"/>
              <a:t>)</a:t>
            </a:r>
          </a:p>
          <a:p>
            <a:r>
              <a:rPr lang="hu-HU" dirty="0"/>
              <a:t>W3School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664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6463A2C-96BC-4102-B250-813B0D5E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613" y="2766218"/>
            <a:ext cx="10271449" cy="1325563"/>
          </a:xfrm>
        </p:spPr>
        <p:txBody>
          <a:bodyPr>
            <a:normAutofit/>
          </a:bodyPr>
          <a:lstStyle/>
          <a:p>
            <a:pPr algn="just"/>
            <a:r>
              <a:rPr lang="hu-HU" sz="5000" b="1" dirty="0"/>
              <a:t>			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384031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5FD26-3B96-4901-8686-2B37303D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Miben segít a mi oldalunk?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6FFA2C-62F0-4878-910B-E097C069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Közösségépítés:</a:t>
            </a:r>
            <a:r>
              <a:rPr lang="hu-HU" dirty="0"/>
              <a:t> Összehozza a szurkolókat, erősíti a közösségi érzést és kapcsolatépítési lehetőséget teremt.</a:t>
            </a:r>
          </a:p>
          <a:p>
            <a:r>
              <a:rPr lang="hu-HU" b="1" dirty="0"/>
              <a:t>Kommunikáció:</a:t>
            </a:r>
            <a:r>
              <a:rPr lang="hu-HU" dirty="0"/>
              <a:t> Lehetővé teszi a szurkolók számára, hogy véleményeket cseréljenek a csapatról.</a:t>
            </a:r>
          </a:p>
          <a:p>
            <a:r>
              <a:rPr lang="hu-HU" b="1" dirty="0"/>
              <a:t>Részletes információk</a:t>
            </a:r>
            <a:r>
              <a:rPr lang="hu-HU" dirty="0"/>
              <a:t>: A dátumok, időpontok, helyszínek és ellenfelek megadása lehetővé teszi, hogy eldöntsék melyik meccsre van idejük megnézni vagy érdekli őket.</a:t>
            </a:r>
          </a:p>
          <a:p>
            <a:r>
              <a:rPr lang="hu-HU" b="1" dirty="0"/>
              <a:t>Ismerkedés a játékosokkal</a:t>
            </a:r>
            <a:r>
              <a:rPr lang="hu-HU" dirty="0"/>
              <a:t>: Az oldal lehetőséget teremt arra, hogy a szurkolók jobban megismerjék a csapat tagjait.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66485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C63E44-6F9D-4F5E-9971-856D055A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475861"/>
            <a:ext cx="3970986" cy="1116701"/>
          </a:xfrm>
        </p:spPr>
        <p:txBody>
          <a:bodyPr/>
          <a:lstStyle/>
          <a:p>
            <a:r>
              <a:rPr lang="hu-HU" b="1" u="sng" dirty="0"/>
              <a:t>Oldal</a:t>
            </a:r>
            <a:r>
              <a:rPr lang="en-US" b="1" u="sng" dirty="0"/>
              <a:t> le</a:t>
            </a:r>
            <a:r>
              <a:rPr lang="hu-HU" b="1" u="sng" dirty="0"/>
              <a:t>írása és a funkciók elérése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FEE288-E6B4-4787-8244-DAED6B56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012440"/>
            <a:ext cx="4775712" cy="436969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Egy Boston Celtics NBA fan oldal, ami olyan lehetőséget ad a felhasználónak hogy, megismerje a csapatot. </a:t>
            </a:r>
          </a:p>
          <a:p>
            <a:r>
              <a:rPr lang="hu-HU" dirty="0"/>
              <a:t>Azon belül is a történelmének fontos szakaszait, játékosait, és jövőbeli eseményeit.</a:t>
            </a:r>
          </a:p>
          <a:p>
            <a:r>
              <a:rPr lang="hu-HU" dirty="0"/>
              <a:t>Az oldal legtöbb funkciói csak regisztráció után érhető el.</a:t>
            </a:r>
          </a:p>
          <a:p>
            <a:r>
              <a:rPr lang="hu-HU" dirty="0"/>
              <a:t>A regisztráció csak akkor érvényes ha a felhasználó megcsinálja az általunk létrehozott kvízt, és elér legalább 7 pontot.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9D2BF41-26DB-44D3-AD91-80A10D42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34" y="475861"/>
            <a:ext cx="4488443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132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58BC2D9-6AFE-49CF-9221-FD90EC26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9" y="419876"/>
            <a:ext cx="2664361" cy="573121"/>
          </a:xfrm>
        </p:spPr>
        <p:txBody>
          <a:bodyPr/>
          <a:lstStyle/>
          <a:p>
            <a:r>
              <a:rPr lang="hu-HU" b="1" u="sng" dirty="0"/>
              <a:t>Főoldal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E42BBA6C-545F-4BAA-B763-8BCB117EC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928" y="992997"/>
            <a:ext cx="7977639" cy="5043910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29BC9005-FAD2-477C-B9EB-3D8C95A9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89" y="992998"/>
            <a:ext cx="2348239" cy="504391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Tovább visz a többi oldalra.</a:t>
            </a:r>
          </a:p>
          <a:p>
            <a:r>
              <a:rPr lang="hu-HU" dirty="0"/>
              <a:t>De csak ha a felhasználó be van regisztrálva.</a:t>
            </a:r>
          </a:p>
          <a:p>
            <a:r>
              <a:rPr lang="hu-HU" dirty="0"/>
              <a:t>A „FEDEZD FEL!” gombra kattintva megtekinthető a csapat története röviden.</a:t>
            </a:r>
          </a:p>
          <a:p>
            <a:r>
              <a:rPr lang="hu-HU" dirty="0"/>
              <a:t>Az footer tartalmazza az: Adatvédelmi nyilatkozatot, Felhasználási feltételeket, és végül a Kapcsolatot.</a:t>
            </a:r>
          </a:p>
        </p:txBody>
      </p:sp>
    </p:spTree>
    <p:extLst>
      <p:ext uri="{BB962C8B-B14F-4D97-AF65-F5344CB8AC3E}">
        <p14:creationId xmlns:p14="http://schemas.microsoft.com/office/powerpoint/2010/main" val="204680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59B4AC2-AC45-41E2-B7F4-BC43BF22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1" y="1650355"/>
            <a:ext cx="2664361" cy="591782"/>
          </a:xfrm>
        </p:spPr>
        <p:txBody>
          <a:bodyPr/>
          <a:lstStyle/>
          <a:p>
            <a:r>
              <a:rPr lang="hu-HU" b="1" u="sng" dirty="0"/>
              <a:t>Események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6C74C1A5-01E2-4DE0-BB54-72DF1AA3B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1650355"/>
            <a:ext cx="5446712" cy="3555702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80FCECDD-04C4-46E6-B01D-1894C58D7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0" y="2421044"/>
            <a:ext cx="3002896" cy="278501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Tartalmazza a jövőbeli meccseket amit egy </a:t>
            </a:r>
            <a:r>
              <a:rPr lang="hu-HU" i="1" dirty="0"/>
              <a:t>API</a:t>
            </a:r>
            <a:r>
              <a:rPr lang="hu-HU" b="1" dirty="0"/>
              <a:t> (Application Programming Interface) </a:t>
            </a:r>
            <a:r>
              <a:rPr lang="hu-HU" dirty="0"/>
              <a:t>segítségével kértünk be a naptárunk tartalmába.</a:t>
            </a:r>
          </a:p>
          <a:p>
            <a:r>
              <a:rPr lang="hu-HU" dirty="0"/>
              <a:t>És ha az ember szeretne tovább kattinthat egy online fogadási oldalra.</a:t>
            </a:r>
          </a:p>
        </p:txBody>
      </p:sp>
    </p:spTree>
    <p:extLst>
      <p:ext uri="{BB962C8B-B14F-4D97-AF65-F5344CB8AC3E}">
        <p14:creationId xmlns:p14="http://schemas.microsoft.com/office/powerpoint/2010/main" val="3466075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CF6C496-3FED-4E52-97D8-6C3BBB36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1170346"/>
            <a:ext cx="7956560" cy="713819"/>
          </a:xfrm>
        </p:spPr>
        <p:txBody>
          <a:bodyPr/>
          <a:lstStyle/>
          <a:p>
            <a:r>
              <a:rPr lang="hu-HU" b="1" u="sng" dirty="0"/>
              <a:t>Játékosok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A6005F5-E17D-4248-8944-B6107552E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Kezdőötös: Cserék gombra kattintva vált a cserejátékosokra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45AA47E8-4DBA-4E8F-A45C-BE1781E598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14284" y="2851330"/>
            <a:ext cx="3481716" cy="3717925"/>
          </a:xfrm>
          <a:prstGeom prst="rect">
            <a:avLst/>
          </a:prstGeo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8CB77B36-202B-4643-8B61-3CA86BDFD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i="1" dirty="0"/>
              <a:t>Cserék: Kezdőötös gombra kattintva vált a kezdőjátékosokra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BCD7F744-E131-4937-8FA6-D8EA14C9C2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04301" y="2851329"/>
            <a:ext cx="2624464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73605E8-741B-44C5-B02A-9FAF997F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1" y="2353146"/>
            <a:ext cx="2664361" cy="601112"/>
          </a:xfrm>
        </p:spPr>
        <p:txBody>
          <a:bodyPr/>
          <a:lstStyle/>
          <a:p>
            <a:r>
              <a:rPr lang="hu-HU" dirty="0"/>
              <a:t>Közösség oldal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583D927D-268B-48E0-8E51-9EB809F6A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989" y="1583147"/>
            <a:ext cx="6497404" cy="3691706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BD6840D6-A4FB-4E46-BA77-AAFD1BA2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1" y="2954258"/>
            <a:ext cx="2664361" cy="3039052"/>
          </a:xfrm>
        </p:spPr>
        <p:txBody>
          <a:bodyPr/>
          <a:lstStyle/>
          <a:p>
            <a:r>
              <a:rPr lang="hu-HU" dirty="0"/>
              <a:t>Ez az oldal tartalmazza a chat szobát. Itt üzenhetnek egymásnak a regisztrált felhasználók.</a:t>
            </a:r>
          </a:p>
        </p:txBody>
      </p:sp>
    </p:spTree>
    <p:extLst>
      <p:ext uri="{BB962C8B-B14F-4D97-AF65-F5344CB8AC3E}">
        <p14:creationId xmlns:p14="http://schemas.microsoft.com/office/powerpoint/2010/main" val="400049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2E502-103F-4369-8705-7AE53ED8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140" y="1042546"/>
            <a:ext cx="6047000" cy="1077229"/>
          </a:xfrm>
        </p:spPr>
        <p:txBody>
          <a:bodyPr/>
          <a:lstStyle/>
          <a:p>
            <a:r>
              <a:rPr lang="hu-HU" b="1" u="sng" dirty="0"/>
              <a:t>Footer tartalma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E7D646-6B64-4F94-84B2-6A5D1BC3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796314"/>
          </a:xfrm>
        </p:spPr>
        <p:txBody>
          <a:bodyPr/>
          <a:lstStyle/>
          <a:p>
            <a:r>
              <a:rPr lang="hu-HU" dirty="0"/>
              <a:t>Az elvárt dolgokat tartalmazza mint a(z)…</a:t>
            </a:r>
          </a:p>
          <a:p>
            <a:r>
              <a:rPr lang="hu-HU" dirty="0"/>
              <a:t>Adatvédelmi nyilatkozat, Felhasználási feltételek, Kapcsolat</a:t>
            </a:r>
          </a:p>
          <a:p>
            <a:r>
              <a:rPr lang="hu-HU" dirty="0"/>
              <a:t>És közösségi média elérhetőségek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DBA39B2-41D6-4DC9-A091-A4632ABF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8430"/>
            <a:ext cx="12192000" cy="10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29849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4A4C6F2-8FFC-4E2F-9720-DE43E777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805817"/>
            <a:ext cx="10217020" cy="1081705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Adatvédelmi nyilatkozat, Felhasználási feltételek</a:t>
            </a:r>
            <a:br>
              <a:rPr lang="hu-HU" dirty="0"/>
            </a:b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C8B0BF4-4D8C-403B-B164-A317B3ADEC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3689" y="2420477"/>
            <a:ext cx="4948551" cy="4297563"/>
          </a:xfrm>
          <a:prstGeom prst="rect">
            <a:avLst/>
          </a:prstGeom>
        </p:spPr>
      </p:pic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62C9D75-332E-49B1-AD17-FC39758006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420477"/>
            <a:ext cx="5157077" cy="4297563"/>
          </a:xfrm>
          <a:prstGeom prst="rect">
            <a:avLst/>
          </a:prstGeom>
        </p:spPr>
      </p:pic>
      <p:sp>
        <p:nvSpPr>
          <p:cNvPr id="7" name="Tartalom helye 5">
            <a:extLst>
              <a:ext uri="{FF2B5EF4-FFF2-40B4-BE49-F238E27FC236}">
                <a16:creationId xmlns:a16="http://schemas.microsoft.com/office/drawing/2014/main" id="{5D2F42BA-BF2A-4136-8868-B1677EFFEAFB}"/>
              </a:ext>
            </a:extLst>
          </p:cNvPr>
          <p:cNvSpPr txBox="1">
            <a:spLocks/>
          </p:cNvSpPr>
          <p:nvPr/>
        </p:nvSpPr>
        <p:spPr>
          <a:xfrm>
            <a:off x="10330083" y="2860171"/>
            <a:ext cx="3894222" cy="399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96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101</TotalTime>
  <Words>340</Words>
  <Application>Microsoft Office PowerPoint</Application>
  <PresentationFormat>Szélesvásznú</PresentationFormat>
  <Paragraphs>40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GreenDynasty</vt:lpstr>
      <vt:lpstr>Miben segít a mi oldalunk?</vt:lpstr>
      <vt:lpstr>Oldal leírása és a funkciók elérése</vt:lpstr>
      <vt:lpstr>Főoldal</vt:lpstr>
      <vt:lpstr>Események</vt:lpstr>
      <vt:lpstr>Játékosok</vt:lpstr>
      <vt:lpstr>Közösség oldal</vt:lpstr>
      <vt:lpstr>Footer tartalma</vt:lpstr>
      <vt:lpstr>Adatvédelmi nyilatkozat, Felhasználási feltételek </vt:lpstr>
      <vt:lpstr>Kapcsolat</vt:lpstr>
      <vt:lpstr>Használt eszközök</vt:lpstr>
      <vt:lpstr>   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GreenDynasty</dc:title>
  <dc:creator>Taics Márton 487</dc:creator>
  <cp:lastModifiedBy>Taics Márton 487</cp:lastModifiedBy>
  <cp:revision>40</cp:revision>
  <dcterms:created xsi:type="dcterms:W3CDTF">2025-03-21T09:02:00Z</dcterms:created>
  <dcterms:modified xsi:type="dcterms:W3CDTF">2025-03-25T09:57:13Z</dcterms:modified>
</cp:coreProperties>
</file>