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01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341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4212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60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3753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88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781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944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163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13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1828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A145ECB-133F-4CFE-9613-827FBB2CD1C0}" type="datetimeFigureOut">
              <a:rPr lang="hu-HU" smtClean="0"/>
              <a:t>2025. 03. 21.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656E9-CBD4-4950-B743-4A96B01BED4F}" type="slidenum">
              <a:rPr lang="hu-HU" smtClean="0"/>
              <a:t>‹#›</a:t>
            </a:fld>
            <a:endParaRPr lang="hu-H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2486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9D939C-CB21-4D10-A6D7-639438CDC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GreenDynasty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135893D-C4AD-42D6-AAE9-8177E7F503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Taics Márton, Pálos Levente Géza, Macsári László Márk</a:t>
            </a:r>
          </a:p>
        </p:txBody>
      </p:sp>
    </p:spTree>
    <p:extLst>
      <p:ext uri="{BB962C8B-B14F-4D97-AF65-F5344CB8AC3E}">
        <p14:creationId xmlns:p14="http://schemas.microsoft.com/office/powerpoint/2010/main" val="423878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82D70B-92B3-48AF-AFB4-9965854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62DC6E9-65C1-4D54-87D6-336C2E1B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755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0E7A09-63FC-4680-9EF2-BB80FBEA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443FA5-E406-4C76-9715-A16528C5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6645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>
            <a:extLst>
              <a:ext uri="{FF2B5EF4-FFF2-40B4-BE49-F238E27FC236}">
                <a16:creationId xmlns:a16="http://schemas.microsoft.com/office/drawing/2014/main" id="{56463A2C-96BC-4102-B250-813B0D5E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521"/>
            <a:ext cx="10515600" cy="1325563"/>
          </a:xfrm>
        </p:spPr>
        <p:txBody>
          <a:bodyPr/>
          <a:lstStyle/>
          <a:p>
            <a:pPr algn="just"/>
            <a:r>
              <a:rPr lang="hu-HU" dirty="0"/>
              <a:t>			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384031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C63E44-6F9D-4F5E-9971-856D055A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/>
          <a:lstStyle/>
          <a:p>
            <a:r>
              <a:rPr lang="en-US" dirty="0" err="1"/>
              <a:t>Oldal</a:t>
            </a:r>
            <a:r>
              <a:rPr lang="en-US" dirty="0"/>
              <a:t> le</a:t>
            </a:r>
            <a:r>
              <a:rPr lang="hu-HU" dirty="0"/>
              <a:t>írása és a funkciók elérése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FEE288-E6B4-4787-8244-DAED6B566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dirty="0"/>
              <a:t>Egy Boston </a:t>
            </a:r>
            <a:r>
              <a:rPr lang="hu-HU" dirty="0" err="1"/>
              <a:t>Celtics</a:t>
            </a:r>
            <a:r>
              <a:rPr lang="hu-HU" dirty="0"/>
              <a:t> NBA fan oldal</a:t>
            </a:r>
          </a:p>
          <a:p>
            <a:r>
              <a:rPr lang="hu-HU" dirty="0"/>
              <a:t>Az oldal legtöbb funkciói csak regisztráció után érhető el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9D2BF41-26DB-44D3-AD91-80A10D422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226" y="0"/>
            <a:ext cx="4519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25FD26-3B96-4901-8686-2B37303D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6FFA2C-62F0-4878-910B-E097C069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66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58BC2D9-6AFE-49CF-9221-FD90EC26B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4624A910-F0D0-41FA-9D4F-F4595867E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29BC9005-FAD2-477C-B9EB-3D8C95A9A6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680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D59B4AC2-AC45-41E2-B7F4-BC43BF22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046F1ADA-29F7-445B-B758-5468CF6F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80FCECDD-04C4-46E6-B01D-1894C58D7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07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A73605E8-741B-44C5-B02A-9FAF997F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B67DFF-248D-4767-8A93-732DA41C9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D6840D6-A4FB-4E46-BA77-AAFD1BA28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049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5CF6C496-3FED-4E52-97D8-6C3BBB36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A6005F5-E17D-4248-8944-B6107552E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F971A21-1F07-4ADB-A391-33C16FFDD7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8CB77B36-202B-4643-8B61-3CA86BDFD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ED6C6B8D-57BC-4E6A-8228-E6695F40404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9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2E502-103F-4369-8705-7AE53ED8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E7D646-6B64-4F94-84B2-6A5D1BC3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102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08D45E-5D9F-410F-9B41-9B88175F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342BF5-004F-4D6F-8232-F8732C819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69960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27</TotalTime>
  <Words>42</Words>
  <Application>Microsoft Office PowerPoint</Application>
  <PresentationFormat>Szélesvásznú</PresentationFormat>
  <Paragraphs>7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MS Shell Dlg 2</vt:lpstr>
      <vt:lpstr>Wingdings</vt:lpstr>
      <vt:lpstr>Wingdings 3</vt:lpstr>
      <vt:lpstr>Madison</vt:lpstr>
      <vt:lpstr>GreenDynasty</vt:lpstr>
      <vt:lpstr>Oldal leírása és a funkciók elérése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   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GreenDynasty</dc:title>
  <dc:creator>Taics Márton 487</dc:creator>
  <cp:lastModifiedBy>Taics Márton 487</cp:lastModifiedBy>
  <cp:revision>4</cp:revision>
  <dcterms:created xsi:type="dcterms:W3CDTF">2025-03-21T09:02:00Z</dcterms:created>
  <dcterms:modified xsi:type="dcterms:W3CDTF">2025-03-21T09:29:51Z</dcterms:modified>
</cp:coreProperties>
</file>