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Arimo"/>
      <p:regular r:id="rId27"/>
      <p:bold r:id="rId28"/>
      <p:italic r:id="rId29"/>
      <p:boldItalic r:id="rId30"/>
    </p:embeddedFont>
    <p:embeddedFont>
      <p:font typeface="Bebas Neue"/>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2" roundtripDataSignature="AMtx7mjY+0MOscPhIfMznlh+dv6Fc3Wm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Arimo-bold.fntdata"/><Relationship Id="rId27" Type="http://schemas.openxmlformats.org/officeDocument/2006/relationships/font" Target="fonts/Arim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im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ebasNeue-regular.fntdata"/><Relationship Id="rId30" Type="http://schemas.openxmlformats.org/officeDocument/2006/relationships/font" Target="fonts/Arimo-bold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2" name="Google Shape;73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7" name="Google Shape;75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6" name="Google Shape;78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1" name="Google Shape;86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6" name="Google Shape;88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2" name="Google Shape;91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9" name="Google Shape;91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3" name="Google Shape;94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8" name="Google Shape;96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0" name="Google Shape;102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6" name="Google Shape;109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126f1a42b89_1_2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4" name="Google Shape;1154;g126f1a42b89_1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9" name="Google Shape;52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6" name="Google Shape;61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2" name="Google Shape;64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7" name="Google Shape;6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3" name="Google Shape;69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71"/>
          <p:cNvSpPr txBox="1"/>
          <p:nvPr>
            <p:ph type="ctrTitle"/>
          </p:nvPr>
        </p:nvSpPr>
        <p:spPr>
          <a:xfrm>
            <a:off x="714300" y="1079004"/>
            <a:ext cx="5007300" cy="219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6800">
                <a:latin typeface="Bebas Neue"/>
                <a:ea typeface="Bebas Neue"/>
                <a:cs typeface="Bebas Neue"/>
                <a:sym typeface="Bebas Neu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71"/>
          <p:cNvSpPr txBox="1"/>
          <p:nvPr>
            <p:ph idx="1" type="subTitle"/>
          </p:nvPr>
        </p:nvSpPr>
        <p:spPr>
          <a:xfrm>
            <a:off x="852563" y="3464767"/>
            <a:ext cx="3815400" cy="21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11" name="Google Shape;11;p71"/>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12" name="Google Shape;12;p71"/>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78" name="Shape 78"/>
        <p:cNvGrpSpPr/>
        <p:nvPr/>
      </p:nvGrpSpPr>
      <p:grpSpPr>
        <a:xfrm>
          <a:off x="0" y="0"/>
          <a:ext cx="0" cy="0"/>
          <a:chOff x="0" y="0"/>
          <a:chExt cx="0" cy="0"/>
        </a:xfrm>
      </p:grpSpPr>
      <p:sp>
        <p:nvSpPr>
          <p:cNvPr id="79" name="Google Shape;79;p80"/>
          <p:cNvSpPr txBox="1"/>
          <p:nvPr>
            <p:ph type="title"/>
          </p:nvPr>
        </p:nvSpPr>
        <p:spPr>
          <a:xfrm>
            <a:off x="1914075" y="2484688"/>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80"/>
          <p:cNvSpPr txBox="1"/>
          <p:nvPr>
            <p:ph idx="1" type="subTitle"/>
          </p:nvPr>
        </p:nvSpPr>
        <p:spPr>
          <a:xfrm>
            <a:off x="1914075" y="3131503"/>
            <a:ext cx="2230500" cy="7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80"/>
          <p:cNvSpPr txBox="1"/>
          <p:nvPr>
            <p:ph idx="2" type="title"/>
          </p:nvPr>
        </p:nvSpPr>
        <p:spPr>
          <a:xfrm>
            <a:off x="4999425" y="2484688"/>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2" name="Google Shape;82;p80"/>
          <p:cNvSpPr txBox="1"/>
          <p:nvPr>
            <p:ph idx="3" type="subTitle"/>
          </p:nvPr>
        </p:nvSpPr>
        <p:spPr>
          <a:xfrm>
            <a:off x="4999425" y="3131503"/>
            <a:ext cx="2230500" cy="7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80"/>
          <p:cNvSpPr txBox="1"/>
          <p:nvPr>
            <p:ph idx="4"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cxnSp>
        <p:nvCxnSpPr>
          <p:cNvPr id="84" name="Google Shape;84;p80"/>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85" name="Google Shape;85;p80"/>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
    <p:spTree>
      <p:nvGrpSpPr>
        <p:cNvPr id="86" name="Shape 86"/>
        <p:cNvGrpSpPr/>
        <p:nvPr/>
      </p:nvGrpSpPr>
      <p:grpSpPr>
        <a:xfrm>
          <a:off x="0" y="0"/>
          <a:ext cx="0" cy="0"/>
          <a:chOff x="0" y="0"/>
          <a:chExt cx="0" cy="0"/>
        </a:xfrm>
      </p:grpSpPr>
      <p:sp>
        <p:nvSpPr>
          <p:cNvPr id="87" name="Google Shape;87;p81"/>
          <p:cNvSpPr txBox="1"/>
          <p:nvPr>
            <p:ph type="title"/>
          </p:nvPr>
        </p:nvSpPr>
        <p:spPr>
          <a:xfrm>
            <a:off x="721200" y="3064325"/>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8" name="Google Shape;88;p81"/>
          <p:cNvSpPr txBox="1"/>
          <p:nvPr>
            <p:ph idx="1" type="subTitle"/>
          </p:nvPr>
        </p:nvSpPr>
        <p:spPr>
          <a:xfrm>
            <a:off x="721200" y="3711138"/>
            <a:ext cx="2230500" cy="60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81"/>
          <p:cNvSpPr txBox="1"/>
          <p:nvPr>
            <p:ph idx="2" type="title"/>
          </p:nvPr>
        </p:nvSpPr>
        <p:spPr>
          <a:xfrm>
            <a:off x="725325" y="1520488"/>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0" name="Google Shape;90;p81"/>
          <p:cNvSpPr txBox="1"/>
          <p:nvPr>
            <p:ph idx="3" type="subTitle"/>
          </p:nvPr>
        </p:nvSpPr>
        <p:spPr>
          <a:xfrm>
            <a:off x="725325" y="2167301"/>
            <a:ext cx="2230500" cy="60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81"/>
          <p:cNvSpPr txBox="1"/>
          <p:nvPr>
            <p:ph idx="4" type="title"/>
          </p:nvPr>
        </p:nvSpPr>
        <p:spPr>
          <a:xfrm>
            <a:off x="6188163" y="1520488"/>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2" name="Google Shape;92;p81"/>
          <p:cNvSpPr txBox="1"/>
          <p:nvPr>
            <p:ph idx="5" type="subTitle"/>
          </p:nvPr>
        </p:nvSpPr>
        <p:spPr>
          <a:xfrm>
            <a:off x="6188175" y="2167300"/>
            <a:ext cx="2230500" cy="60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81"/>
          <p:cNvSpPr txBox="1"/>
          <p:nvPr>
            <p:ph idx="6"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sp>
        <p:nvSpPr>
          <p:cNvPr id="94" name="Google Shape;94;p81"/>
          <p:cNvSpPr txBox="1"/>
          <p:nvPr>
            <p:ph idx="7" type="title"/>
          </p:nvPr>
        </p:nvSpPr>
        <p:spPr>
          <a:xfrm>
            <a:off x="6184050" y="3064325"/>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81"/>
          <p:cNvSpPr txBox="1"/>
          <p:nvPr>
            <p:ph idx="8" type="subTitle"/>
          </p:nvPr>
        </p:nvSpPr>
        <p:spPr>
          <a:xfrm>
            <a:off x="6184050" y="3711138"/>
            <a:ext cx="2230500" cy="60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96" name="Google Shape;96;p81"/>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97" name="Google Shape;97;p81"/>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sp>
        <p:nvSpPr>
          <p:cNvPr id="99" name="Google Shape;99;p82"/>
          <p:cNvSpPr txBox="1"/>
          <p:nvPr>
            <p:ph type="title"/>
          </p:nvPr>
        </p:nvSpPr>
        <p:spPr>
          <a:xfrm>
            <a:off x="750600" y="3073400"/>
            <a:ext cx="3414600" cy="1242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cxnSp>
        <p:nvCxnSpPr>
          <p:cNvPr id="100" name="Google Shape;100;p82"/>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101" name="Google Shape;101;p82"/>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02" name="Shape 102"/>
        <p:cNvGrpSpPr/>
        <p:nvPr/>
      </p:nvGrpSpPr>
      <p:grpSpPr>
        <a:xfrm>
          <a:off x="0" y="0"/>
          <a:ext cx="0" cy="0"/>
          <a:chOff x="0" y="0"/>
          <a:chExt cx="0" cy="0"/>
        </a:xfrm>
      </p:grpSpPr>
      <p:sp>
        <p:nvSpPr>
          <p:cNvPr id="103" name="Google Shape;103;p83"/>
          <p:cNvSpPr txBox="1"/>
          <p:nvPr>
            <p:ph type="title"/>
          </p:nvPr>
        </p:nvSpPr>
        <p:spPr>
          <a:xfrm>
            <a:off x="714300" y="2484688"/>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4" name="Google Shape;104;p83"/>
          <p:cNvSpPr txBox="1"/>
          <p:nvPr>
            <p:ph idx="1" type="subTitle"/>
          </p:nvPr>
        </p:nvSpPr>
        <p:spPr>
          <a:xfrm>
            <a:off x="714300" y="3131503"/>
            <a:ext cx="2230500" cy="7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83"/>
          <p:cNvSpPr txBox="1"/>
          <p:nvPr>
            <p:ph idx="2" type="title"/>
          </p:nvPr>
        </p:nvSpPr>
        <p:spPr>
          <a:xfrm>
            <a:off x="3456750" y="2484688"/>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6" name="Google Shape;106;p83"/>
          <p:cNvSpPr txBox="1"/>
          <p:nvPr>
            <p:ph idx="3" type="subTitle"/>
          </p:nvPr>
        </p:nvSpPr>
        <p:spPr>
          <a:xfrm>
            <a:off x="3456750" y="3131503"/>
            <a:ext cx="2230500" cy="7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83"/>
          <p:cNvSpPr txBox="1"/>
          <p:nvPr>
            <p:ph idx="4" type="title"/>
          </p:nvPr>
        </p:nvSpPr>
        <p:spPr>
          <a:xfrm>
            <a:off x="6199188" y="2484688"/>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83"/>
          <p:cNvSpPr txBox="1"/>
          <p:nvPr>
            <p:ph idx="5" type="subTitle"/>
          </p:nvPr>
        </p:nvSpPr>
        <p:spPr>
          <a:xfrm>
            <a:off x="6199188" y="3131503"/>
            <a:ext cx="2230500" cy="7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83"/>
          <p:cNvSpPr txBox="1"/>
          <p:nvPr>
            <p:ph idx="6"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0" name="Shape 110"/>
        <p:cNvGrpSpPr/>
        <p:nvPr/>
      </p:nvGrpSpPr>
      <p:grpSpPr>
        <a:xfrm>
          <a:off x="0" y="0"/>
          <a:ext cx="0" cy="0"/>
          <a:chOff x="0" y="0"/>
          <a:chExt cx="0" cy="0"/>
        </a:xfrm>
      </p:grpSpPr>
      <p:sp>
        <p:nvSpPr>
          <p:cNvPr id="111" name="Google Shape;111;p84"/>
          <p:cNvSpPr txBox="1"/>
          <p:nvPr>
            <p:ph hasCustomPrompt="1" type="title"/>
          </p:nvPr>
        </p:nvSpPr>
        <p:spPr>
          <a:xfrm>
            <a:off x="3293750" y="1495425"/>
            <a:ext cx="3764400" cy="1012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0000"/>
              <a:buNone/>
              <a:defRPr sz="100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r>
              <a:t>xx%</a:t>
            </a:r>
          </a:p>
        </p:txBody>
      </p:sp>
      <p:sp>
        <p:nvSpPr>
          <p:cNvPr id="112" name="Google Shape;112;p84"/>
          <p:cNvSpPr txBox="1"/>
          <p:nvPr>
            <p:ph idx="1" type="subTitle"/>
          </p:nvPr>
        </p:nvSpPr>
        <p:spPr>
          <a:xfrm>
            <a:off x="1933650" y="3189775"/>
            <a:ext cx="5153100" cy="28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113" name="Google Shape;113;p84"/>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114" name="Google Shape;114;p84"/>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5" name="Shape 115"/>
        <p:cNvGrpSpPr/>
        <p:nvPr/>
      </p:nvGrpSpPr>
      <p:grpSpPr>
        <a:xfrm>
          <a:off x="0" y="0"/>
          <a:ext cx="0" cy="0"/>
          <a:chOff x="0" y="0"/>
          <a:chExt cx="0" cy="0"/>
        </a:xfrm>
      </p:grpSpPr>
      <p:sp>
        <p:nvSpPr>
          <p:cNvPr id="116" name="Google Shape;116;p85"/>
          <p:cNvSpPr txBox="1"/>
          <p:nvPr>
            <p:ph idx="1" type="subTitle"/>
          </p:nvPr>
        </p:nvSpPr>
        <p:spPr>
          <a:xfrm>
            <a:off x="714300" y="1971675"/>
            <a:ext cx="3857700" cy="238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400"/>
              <a:buFont typeface="Anaheim"/>
              <a:buChar char="●"/>
              <a:defRPr sz="1400"/>
            </a:lvl1pPr>
            <a:lvl2pPr lvl="1" algn="l">
              <a:lnSpc>
                <a:spcPct val="100000"/>
              </a:lnSpc>
              <a:spcBef>
                <a:spcPts val="0"/>
              </a:spcBef>
              <a:spcAft>
                <a:spcPts val="0"/>
              </a:spcAft>
              <a:buClr>
                <a:srgbClr val="595959"/>
              </a:buClr>
              <a:buSzPts val="1400"/>
              <a:buFont typeface="Anaheim"/>
              <a:buChar char="○"/>
              <a:defRPr/>
            </a:lvl2pPr>
            <a:lvl3pPr lvl="2" algn="l">
              <a:lnSpc>
                <a:spcPct val="100000"/>
              </a:lnSpc>
              <a:spcBef>
                <a:spcPts val="0"/>
              </a:spcBef>
              <a:spcAft>
                <a:spcPts val="0"/>
              </a:spcAft>
              <a:buClr>
                <a:srgbClr val="595959"/>
              </a:buClr>
              <a:buSzPts val="1400"/>
              <a:buFont typeface="Anaheim"/>
              <a:buChar char="■"/>
              <a:defRPr/>
            </a:lvl3pPr>
            <a:lvl4pPr lvl="3" algn="l">
              <a:lnSpc>
                <a:spcPct val="100000"/>
              </a:lnSpc>
              <a:spcBef>
                <a:spcPts val="0"/>
              </a:spcBef>
              <a:spcAft>
                <a:spcPts val="0"/>
              </a:spcAft>
              <a:buClr>
                <a:srgbClr val="595959"/>
              </a:buClr>
              <a:buSzPts val="1400"/>
              <a:buFont typeface="Anaheim"/>
              <a:buChar char="●"/>
              <a:defRPr/>
            </a:lvl4pPr>
            <a:lvl5pPr lvl="4" algn="l">
              <a:lnSpc>
                <a:spcPct val="100000"/>
              </a:lnSpc>
              <a:spcBef>
                <a:spcPts val="0"/>
              </a:spcBef>
              <a:spcAft>
                <a:spcPts val="0"/>
              </a:spcAft>
              <a:buClr>
                <a:srgbClr val="595959"/>
              </a:buClr>
              <a:buSzPts val="1400"/>
              <a:buFont typeface="Anaheim"/>
              <a:buChar char="○"/>
              <a:defRPr/>
            </a:lvl5pPr>
            <a:lvl6pPr lvl="5" algn="l">
              <a:lnSpc>
                <a:spcPct val="100000"/>
              </a:lnSpc>
              <a:spcBef>
                <a:spcPts val="0"/>
              </a:spcBef>
              <a:spcAft>
                <a:spcPts val="0"/>
              </a:spcAft>
              <a:buClr>
                <a:srgbClr val="595959"/>
              </a:buClr>
              <a:buSzPts val="1400"/>
              <a:buFont typeface="Anaheim"/>
              <a:buChar char="■"/>
              <a:defRPr/>
            </a:lvl6pPr>
            <a:lvl7pPr lvl="6" algn="l">
              <a:lnSpc>
                <a:spcPct val="100000"/>
              </a:lnSpc>
              <a:spcBef>
                <a:spcPts val="0"/>
              </a:spcBef>
              <a:spcAft>
                <a:spcPts val="0"/>
              </a:spcAft>
              <a:buClr>
                <a:srgbClr val="595959"/>
              </a:buClr>
              <a:buSzPts val="1400"/>
              <a:buFont typeface="Anaheim"/>
              <a:buChar char="●"/>
              <a:defRPr/>
            </a:lvl7pPr>
            <a:lvl8pPr lvl="7" algn="l">
              <a:lnSpc>
                <a:spcPct val="100000"/>
              </a:lnSpc>
              <a:spcBef>
                <a:spcPts val="0"/>
              </a:spcBef>
              <a:spcAft>
                <a:spcPts val="0"/>
              </a:spcAft>
              <a:buClr>
                <a:srgbClr val="595959"/>
              </a:buClr>
              <a:buSzPts val="1400"/>
              <a:buFont typeface="Anaheim"/>
              <a:buChar char="○"/>
              <a:defRPr/>
            </a:lvl8pPr>
            <a:lvl9pPr lvl="8" algn="l">
              <a:lnSpc>
                <a:spcPct val="100000"/>
              </a:lnSpc>
              <a:spcBef>
                <a:spcPts val="0"/>
              </a:spcBef>
              <a:spcAft>
                <a:spcPts val="0"/>
              </a:spcAft>
              <a:buClr>
                <a:srgbClr val="595959"/>
              </a:buClr>
              <a:buSzPts val="1400"/>
              <a:buFont typeface="Anaheim"/>
              <a:buChar char="■"/>
              <a:defRPr/>
            </a:lvl9pPr>
          </a:lstStyle>
          <a:p/>
        </p:txBody>
      </p:sp>
      <p:sp>
        <p:nvSpPr>
          <p:cNvPr id="117" name="Google Shape;117;p85"/>
          <p:cNvSpPr txBox="1"/>
          <p:nvPr>
            <p:ph type="title"/>
          </p:nvPr>
        </p:nvSpPr>
        <p:spPr>
          <a:xfrm>
            <a:off x="714300" y="553450"/>
            <a:ext cx="3857700" cy="1246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cxnSp>
        <p:nvCxnSpPr>
          <p:cNvPr id="118" name="Google Shape;118;p85"/>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119" name="Google Shape;119;p85"/>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0" name="Shape 120"/>
        <p:cNvGrpSpPr/>
        <p:nvPr/>
      </p:nvGrpSpPr>
      <p:grpSpPr>
        <a:xfrm>
          <a:off x="0" y="0"/>
          <a:ext cx="0" cy="0"/>
          <a:chOff x="0" y="0"/>
          <a:chExt cx="0" cy="0"/>
        </a:xfrm>
      </p:grpSpPr>
      <p:sp>
        <p:nvSpPr>
          <p:cNvPr id="121" name="Google Shape;121;p86"/>
          <p:cNvSpPr txBox="1"/>
          <p:nvPr>
            <p:ph type="title"/>
          </p:nvPr>
        </p:nvSpPr>
        <p:spPr>
          <a:xfrm>
            <a:off x="2367000" y="1163250"/>
            <a:ext cx="4410000" cy="281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96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cxnSp>
        <p:nvCxnSpPr>
          <p:cNvPr id="122" name="Google Shape;122;p86"/>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123" name="Google Shape;123;p86"/>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3_1">
    <p:spTree>
      <p:nvGrpSpPr>
        <p:cNvPr id="124" name="Shape 124"/>
        <p:cNvGrpSpPr/>
        <p:nvPr/>
      </p:nvGrpSpPr>
      <p:grpSpPr>
        <a:xfrm>
          <a:off x="0" y="0"/>
          <a:ext cx="0" cy="0"/>
          <a:chOff x="0" y="0"/>
          <a:chExt cx="0" cy="0"/>
        </a:xfrm>
      </p:grpSpPr>
      <p:sp>
        <p:nvSpPr>
          <p:cNvPr id="125" name="Google Shape;125;p87"/>
          <p:cNvSpPr txBox="1"/>
          <p:nvPr>
            <p:ph type="title"/>
          </p:nvPr>
        </p:nvSpPr>
        <p:spPr>
          <a:xfrm>
            <a:off x="1146851" y="2167525"/>
            <a:ext cx="1127100" cy="56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3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26" name="Google Shape;126;p87"/>
          <p:cNvSpPr txBox="1"/>
          <p:nvPr>
            <p:ph idx="1" type="subTitle"/>
          </p:nvPr>
        </p:nvSpPr>
        <p:spPr>
          <a:xfrm>
            <a:off x="714350" y="3611525"/>
            <a:ext cx="1928700" cy="56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7" name="Google Shape;127;p87"/>
          <p:cNvSpPr txBox="1"/>
          <p:nvPr>
            <p:ph idx="2" type="title"/>
          </p:nvPr>
        </p:nvSpPr>
        <p:spPr>
          <a:xfrm>
            <a:off x="3075717" y="2950750"/>
            <a:ext cx="1127100" cy="56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3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28" name="Google Shape;128;p87"/>
          <p:cNvSpPr txBox="1"/>
          <p:nvPr>
            <p:ph idx="3" type="subTitle"/>
          </p:nvPr>
        </p:nvSpPr>
        <p:spPr>
          <a:xfrm>
            <a:off x="2643217" y="1480100"/>
            <a:ext cx="1928700" cy="56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9" name="Google Shape;129;p87"/>
          <p:cNvSpPr txBox="1"/>
          <p:nvPr>
            <p:ph idx="4" type="title"/>
          </p:nvPr>
        </p:nvSpPr>
        <p:spPr>
          <a:xfrm>
            <a:off x="5004584" y="2167525"/>
            <a:ext cx="1127100" cy="56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3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30" name="Google Shape;130;p87"/>
          <p:cNvSpPr txBox="1"/>
          <p:nvPr>
            <p:ph idx="5" type="subTitle"/>
          </p:nvPr>
        </p:nvSpPr>
        <p:spPr>
          <a:xfrm>
            <a:off x="4572083" y="3611525"/>
            <a:ext cx="1928700" cy="56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1" name="Google Shape;131;p87"/>
          <p:cNvSpPr txBox="1"/>
          <p:nvPr>
            <p:ph idx="6" type="title"/>
          </p:nvPr>
        </p:nvSpPr>
        <p:spPr>
          <a:xfrm>
            <a:off x="6933451" y="2950750"/>
            <a:ext cx="1127100" cy="56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3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32" name="Google Shape;132;p87"/>
          <p:cNvSpPr txBox="1"/>
          <p:nvPr>
            <p:ph idx="7" type="subTitle"/>
          </p:nvPr>
        </p:nvSpPr>
        <p:spPr>
          <a:xfrm>
            <a:off x="6500950" y="1480100"/>
            <a:ext cx="1928700" cy="56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3" name="Google Shape;133;p87"/>
          <p:cNvSpPr txBox="1"/>
          <p:nvPr>
            <p:ph idx="8"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cxnSp>
        <p:nvCxnSpPr>
          <p:cNvPr id="134" name="Google Shape;134;p87"/>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135" name="Google Shape;135;p87"/>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36" name="Shape 136"/>
        <p:cNvGrpSpPr/>
        <p:nvPr/>
      </p:nvGrpSpPr>
      <p:grpSpPr>
        <a:xfrm>
          <a:off x="0" y="0"/>
          <a:ext cx="0" cy="0"/>
          <a:chOff x="0" y="0"/>
          <a:chExt cx="0" cy="0"/>
        </a:xfrm>
      </p:grpSpPr>
      <p:sp>
        <p:nvSpPr>
          <p:cNvPr id="137" name="Google Shape;137;p88"/>
          <p:cNvSpPr txBox="1"/>
          <p:nvPr>
            <p:ph type="title"/>
          </p:nvPr>
        </p:nvSpPr>
        <p:spPr>
          <a:xfrm>
            <a:off x="5562600" y="2988175"/>
            <a:ext cx="2867100" cy="36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600"/>
            </a:lvl1pPr>
            <a:lvl2pPr lvl="1" algn="r">
              <a:lnSpc>
                <a:spcPct val="100000"/>
              </a:lnSpc>
              <a:spcBef>
                <a:spcPts val="0"/>
              </a:spcBef>
              <a:spcAft>
                <a:spcPts val="0"/>
              </a:spcAft>
              <a:buSzPts val="3000"/>
              <a:buNone/>
              <a:defRPr sz="3000"/>
            </a:lvl2pPr>
            <a:lvl3pPr lvl="2" algn="r">
              <a:lnSpc>
                <a:spcPct val="100000"/>
              </a:lnSpc>
              <a:spcBef>
                <a:spcPts val="0"/>
              </a:spcBef>
              <a:spcAft>
                <a:spcPts val="0"/>
              </a:spcAft>
              <a:buSzPts val="3000"/>
              <a:buNone/>
              <a:defRPr sz="3000"/>
            </a:lvl3pPr>
            <a:lvl4pPr lvl="3" algn="r">
              <a:lnSpc>
                <a:spcPct val="100000"/>
              </a:lnSpc>
              <a:spcBef>
                <a:spcPts val="0"/>
              </a:spcBef>
              <a:spcAft>
                <a:spcPts val="0"/>
              </a:spcAft>
              <a:buSzPts val="3000"/>
              <a:buNone/>
              <a:defRPr sz="3000"/>
            </a:lvl4pPr>
            <a:lvl5pPr lvl="4" algn="r">
              <a:lnSpc>
                <a:spcPct val="100000"/>
              </a:lnSpc>
              <a:spcBef>
                <a:spcPts val="0"/>
              </a:spcBef>
              <a:spcAft>
                <a:spcPts val="0"/>
              </a:spcAft>
              <a:buSzPts val="3000"/>
              <a:buNone/>
              <a:defRPr sz="3000"/>
            </a:lvl5pPr>
            <a:lvl6pPr lvl="5" algn="r">
              <a:lnSpc>
                <a:spcPct val="100000"/>
              </a:lnSpc>
              <a:spcBef>
                <a:spcPts val="0"/>
              </a:spcBef>
              <a:spcAft>
                <a:spcPts val="0"/>
              </a:spcAft>
              <a:buSzPts val="3000"/>
              <a:buNone/>
              <a:defRPr sz="3000"/>
            </a:lvl6pPr>
            <a:lvl7pPr lvl="6" algn="r">
              <a:lnSpc>
                <a:spcPct val="100000"/>
              </a:lnSpc>
              <a:spcBef>
                <a:spcPts val="0"/>
              </a:spcBef>
              <a:spcAft>
                <a:spcPts val="0"/>
              </a:spcAft>
              <a:buSzPts val="3000"/>
              <a:buNone/>
              <a:defRPr sz="3000"/>
            </a:lvl7pPr>
            <a:lvl8pPr lvl="7" algn="r">
              <a:lnSpc>
                <a:spcPct val="100000"/>
              </a:lnSpc>
              <a:spcBef>
                <a:spcPts val="0"/>
              </a:spcBef>
              <a:spcAft>
                <a:spcPts val="0"/>
              </a:spcAft>
              <a:buSzPts val="3000"/>
              <a:buNone/>
              <a:defRPr sz="3000"/>
            </a:lvl8pPr>
            <a:lvl9pPr lvl="8" algn="r">
              <a:lnSpc>
                <a:spcPct val="100000"/>
              </a:lnSpc>
              <a:spcBef>
                <a:spcPts val="0"/>
              </a:spcBef>
              <a:spcAft>
                <a:spcPts val="0"/>
              </a:spcAft>
              <a:buSzPts val="3000"/>
              <a:buNone/>
              <a:defRPr sz="3000"/>
            </a:lvl9pPr>
          </a:lstStyle>
          <a:p/>
        </p:txBody>
      </p:sp>
      <p:sp>
        <p:nvSpPr>
          <p:cNvPr id="138" name="Google Shape;138;p88"/>
          <p:cNvSpPr txBox="1"/>
          <p:nvPr>
            <p:ph idx="1" type="subTitle"/>
          </p:nvPr>
        </p:nvSpPr>
        <p:spPr>
          <a:xfrm>
            <a:off x="4474125" y="1495425"/>
            <a:ext cx="3955500" cy="1000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139" name="Shape 139"/>
        <p:cNvGrpSpPr/>
        <p:nvPr/>
      </p:nvGrpSpPr>
      <p:grpSpPr>
        <a:xfrm>
          <a:off x="0" y="0"/>
          <a:ext cx="0" cy="0"/>
          <a:chOff x="0" y="0"/>
          <a:chExt cx="0" cy="0"/>
        </a:xfrm>
      </p:grpSpPr>
      <p:sp>
        <p:nvSpPr>
          <p:cNvPr id="140" name="Google Shape;140;p89"/>
          <p:cNvSpPr txBox="1"/>
          <p:nvPr>
            <p:ph type="title"/>
          </p:nvPr>
        </p:nvSpPr>
        <p:spPr>
          <a:xfrm>
            <a:off x="3857450" y="730575"/>
            <a:ext cx="1938300" cy="564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41" name="Google Shape;141;p89"/>
          <p:cNvSpPr txBox="1"/>
          <p:nvPr>
            <p:ph idx="1" type="subTitle"/>
          </p:nvPr>
        </p:nvSpPr>
        <p:spPr>
          <a:xfrm>
            <a:off x="2704575" y="1488775"/>
            <a:ext cx="3734700" cy="18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2" name="Google Shape;142;p89"/>
          <p:cNvSpPr txBox="1"/>
          <p:nvPr>
            <p:ph idx="2" type="title"/>
          </p:nvPr>
        </p:nvSpPr>
        <p:spPr>
          <a:xfrm>
            <a:off x="3857450" y="2029025"/>
            <a:ext cx="1938300" cy="564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43" name="Google Shape;143;p89"/>
          <p:cNvSpPr txBox="1"/>
          <p:nvPr>
            <p:ph idx="3" type="subTitle"/>
          </p:nvPr>
        </p:nvSpPr>
        <p:spPr>
          <a:xfrm>
            <a:off x="2704575" y="2787225"/>
            <a:ext cx="3734700" cy="18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4" name="Google Shape;144;p89"/>
          <p:cNvSpPr txBox="1"/>
          <p:nvPr>
            <p:ph idx="4" type="title"/>
          </p:nvPr>
        </p:nvSpPr>
        <p:spPr>
          <a:xfrm>
            <a:off x="3780800" y="3330900"/>
            <a:ext cx="1938300" cy="564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45" name="Google Shape;145;p89"/>
          <p:cNvSpPr txBox="1"/>
          <p:nvPr>
            <p:ph idx="5" type="subTitle"/>
          </p:nvPr>
        </p:nvSpPr>
        <p:spPr>
          <a:xfrm>
            <a:off x="2704575" y="4089100"/>
            <a:ext cx="3734700" cy="18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cxnSp>
        <p:nvCxnSpPr>
          <p:cNvPr id="146" name="Google Shape;146;p89"/>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147" name="Google Shape;147;p89"/>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3" name="Shape 13"/>
        <p:cNvGrpSpPr/>
        <p:nvPr/>
      </p:nvGrpSpPr>
      <p:grpSpPr>
        <a:xfrm>
          <a:off x="0" y="0"/>
          <a:ext cx="0" cy="0"/>
          <a:chOff x="0" y="0"/>
          <a:chExt cx="0" cy="0"/>
        </a:xfrm>
      </p:grpSpPr>
      <p:sp>
        <p:nvSpPr>
          <p:cNvPr id="14" name="Google Shape;14;p72"/>
          <p:cNvSpPr txBox="1"/>
          <p:nvPr>
            <p:ph type="title"/>
          </p:nvPr>
        </p:nvSpPr>
        <p:spPr>
          <a:xfrm>
            <a:off x="1641574" y="1361075"/>
            <a:ext cx="2774400" cy="44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5" name="Google Shape;15;p72"/>
          <p:cNvSpPr txBox="1"/>
          <p:nvPr>
            <p:ph idx="1" type="subTitle"/>
          </p:nvPr>
        </p:nvSpPr>
        <p:spPr>
          <a:xfrm>
            <a:off x="1641561" y="2007860"/>
            <a:ext cx="2230500" cy="56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72"/>
          <p:cNvSpPr txBox="1"/>
          <p:nvPr>
            <p:ph idx="2" type="title"/>
          </p:nvPr>
        </p:nvSpPr>
        <p:spPr>
          <a:xfrm>
            <a:off x="806111" y="1859125"/>
            <a:ext cx="711900" cy="34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7" name="Google Shape;17;p72"/>
          <p:cNvSpPr txBox="1"/>
          <p:nvPr>
            <p:ph idx="3" type="title"/>
          </p:nvPr>
        </p:nvSpPr>
        <p:spPr>
          <a:xfrm>
            <a:off x="5499274" y="1361075"/>
            <a:ext cx="2831700" cy="44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8" name="Google Shape;18;p72"/>
          <p:cNvSpPr txBox="1"/>
          <p:nvPr>
            <p:ph idx="4" type="subTitle"/>
          </p:nvPr>
        </p:nvSpPr>
        <p:spPr>
          <a:xfrm>
            <a:off x="5499261" y="2007860"/>
            <a:ext cx="2230500" cy="56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2"/>
          <p:cNvSpPr txBox="1"/>
          <p:nvPr>
            <p:ph idx="5" type="title"/>
          </p:nvPr>
        </p:nvSpPr>
        <p:spPr>
          <a:xfrm>
            <a:off x="4663811" y="1859125"/>
            <a:ext cx="711900" cy="34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0" name="Google Shape;20;p72"/>
          <p:cNvSpPr txBox="1"/>
          <p:nvPr>
            <p:ph idx="6" type="title"/>
          </p:nvPr>
        </p:nvSpPr>
        <p:spPr>
          <a:xfrm>
            <a:off x="1641574" y="3103675"/>
            <a:ext cx="2774400" cy="44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1" name="Google Shape;21;p72"/>
          <p:cNvSpPr txBox="1"/>
          <p:nvPr>
            <p:ph idx="7" type="subTitle"/>
          </p:nvPr>
        </p:nvSpPr>
        <p:spPr>
          <a:xfrm>
            <a:off x="1641561" y="3750460"/>
            <a:ext cx="2230500" cy="56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72"/>
          <p:cNvSpPr txBox="1"/>
          <p:nvPr>
            <p:ph idx="8" type="title"/>
          </p:nvPr>
        </p:nvSpPr>
        <p:spPr>
          <a:xfrm>
            <a:off x="806111" y="3601725"/>
            <a:ext cx="711900" cy="34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3" name="Google Shape;23;p72"/>
          <p:cNvSpPr txBox="1"/>
          <p:nvPr>
            <p:ph idx="9" type="title"/>
          </p:nvPr>
        </p:nvSpPr>
        <p:spPr>
          <a:xfrm>
            <a:off x="5499274" y="3103675"/>
            <a:ext cx="2831700" cy="44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4" name="Google Shape;24;p72"/>
          <p:cNvSpPr txBox="1"/>
          <p:nvPr>
            <p:ph idx="13" type="subTitle"/>
          </p:nvPr>
        </p:nvSpPr>
        <p:spPr>
          <a:xfrm>
            <a:off x="5499261" y="3750460"/>
            <a:ext cx="2230500" cy="56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2"/>
          <p:cNvSpPr txBox="1"/>
          <p:nvPr>
            <p:ph idx="14" type="title"/>
          </p:nvPr>
        </p:nvSpPr>
        <p:spPr>
          <a:xfrm>
            <a:off x="4663811" y="3601725"/>
            <a:ext cx="711900" cy="34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6" name="Google Shape;26;p72"/>
          <p:cNvSpPr txBox="1"/>
          <p:nvPr>
            <p:ph idx="15"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cxnSp>
        <p:nvCxnSpPr>
          <p:cNvPr id="27" name="Google Shape;27;p72"/>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28" name="Google Shape;28;p72"/>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spTree>
      <p:nvGrpSpPr>
        <p:cNvPr id="148" name="Shape 148"/>
        <p:cNvGrpSpPr/>
        <p:nvPr/>
      </p:nvGrpSpPr>
      <p:grpSpPr>
        <a:xfrm>
          <a:off x="0" y="0"/>
          <a:ext cx="0" cy="0"/>
          <a:chOff x="0" y="0"/>
          <a:chExt cx="0" cy="0"/>
        </a:xfrm>
      </p:grpSpPr>
      <p:sp>
        <p:nvSpPr>
          <p:cNvPr id="149" name="Google Shape;149;p90"/>
          <p:cNvSpPr txBox="1"/>
          <p:nvPr>
            <p:ph idx="1" type="subTitle"/>
          </p:nvPr>
        </p:nvSpPr>
        <p:spPr>
          <a:xfrm>
            <a:off x="1011250" y="2703350"/>
            <a:ext cx="2429100" cy="105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90"/>
          <p:cNvSpPr txBox="1"/>
          <p:nvPr>
            <p:ph type="title"/>
          </p:nvPr>
        </p:nvSpPr>
        <p:spPr>
          <a:xfrm>
            <a:off x="1011250" y="1304150"/>
            <a:ext cx="1932000" cy="118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cxnSp>
        <p:nvCxnSpPr>
          <p:cNvPr id="151" name="Google Shape;151;p90"/>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152" name="Google Shape;152;p90"/>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_1">
    <p:spTree>
      <p:nvGrpSpPr>
        <p:cNvPr id="153" name="Shape 153"/>
        <p:cNvGrpSpPr/>
        <p:nvPr/>
      </p:nvGrpSpPr>
      <p:grpSpPr>
        <a:xfrm>
          <a:off x="0" y="0"/>
          <a:ext cx="0" cy="0"/>
          <a:chOff x="0" y="0"/>
          <a:chExt cx="0" cy="0"/>
        </a:xfrm>
      </p:grpSpPr>
      <p:sp>
        <p:nvSpPr>
          <p:cNvPr id="154" name="Google Shape;154;p91"/>
          <p:cNvSpPr txBox="1"/>
          <p:nvPr>
            <p:ph idx="1" type="subTitle"/>
          </p:nvPr>
        </p:nvSpPr>
        <p:spPr>
          <a:xfrm>
            <a:off x="5703750" y="2703350"/>
            <a:ext cx="2429100" cy="1056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55" name="Google Shape;155;p91"/>
          <p:cNvSpPr txBox="1"/>
          <p:nvPr>
            <p:ph type="title"/>
          </p:nvPr>
        </p:nvSpPr>
        <p:spPr>
          <a:xfrm>
            <a:off x="6276975" y="1304150"/>
            <a:ext cx="1855800" cy="1182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900"/>
              <a:buNone/>
              <a:defRPr/>
            </a:lvl1pPr>
            <a:lvl2pPr lvl="1" algn="r">
              <a:lnSpc>
                <a:spcPct val="100000"/>
              </a:lnSpc>
              <a:spcBef>
                <a:spcPts val="0"/>
              </a:spcBef>
              <a:spcAft>
                <a:spcPts val="0"/>
              </a:spcAft>
              <a:buSzPts val="3900"/>
              <a:buNone/>
              <a:defRPr/>
            </a:lvl2pPr>
            <a:lvl3pPr lvl="2" algn="r">
              <a:lnSpc>
                <a:spcPct val="100000"/>
              </a:lnSpc>
              <a:spcBef>
                <a:spcPts val="0"/>
              </a:spcBef>
              <a:spcAft>
                <a:spcPts val="0"/>
              </a:spcAft>
              <a:buSzPts val="3900"/>
              <a:buNone/>
              <a:defRPr/>
            </a:lvl3pPr>
            <a:lvl4pPr lvl="3" algn="r">
              <a:lnSpc>
                <a:spcPct val="100000"/>
              </a:lnSpc>
              <a:spcBef>
                <a:spcPts val="0"/>
              </a:spcBef>
              <a:spcAft>
                <a:spcPts val="0"/>
              </a:spcAft>
              <a:buSzPts val="3900"/>
              <a:buNone/>
              <a:defRPr/>
            </a:lvl4pPr>
            <a:lvl5pPr lvl="4" algn="r">
              <a:lnSpc>
                <a:spcPct val="100000"/>
              </a:lnSpc>
              <a:spcBef>
                <a:spcPts val="0"/>
              </a:spcBef>
              <a:spcAft>
                <a:spcPts val="0"/>
              </a:spcAft>
              <a:buSzPts val="3900"/>
              <a:buNone/>
              <a:defRPr/>
            </a:lvl5pPr>
            <a:lvl6pPr lvl="5" algn="r">
              <a:lnSpc>
                <a:spcPct val="100000"/>
              </a:lnSpc>
              <a:spcBef>
                <a:spcPts val="0"/>
              </a:spcBef>
              <a:spcAft>
                <a:spcPts val="0"/>
              </a:spcAft>
              <a:buSzPts val="3900"/>
              <a:buNone/>
              <a:defRPr/>
            </a:lvl6pPr>
            <a:lvl7pPr lvl="6" algn="r">
              <a:lnSpc>
                <a:spcPct val="100000"/>
              </a:lnSpc>
              <a:spcBef>
                <a:spcPts val="0"/>
              </a:spcBef>
              <a:spcAft>
                <a:spcPts val="0"/>
              </a:spcAft>
              <a:buSzPts val="3900"/>
              <a:buNone/>
              <a:defRPr/>
            </a:lvl7pPr>
            <a:lvl8pPr lvl="7" algn="r">
              <a:lnSpc>
                <a:spcPct val="100000"/>
              </a:lnSpc>
              <a:spcBef>
                <a:spcPts val="0"/>
              </a:spcBef>
              <a:spcAft>
                <a:spcPts val="0"/>
              </a:spcAft>
              <a:buSzPts val="3900"/>
              <a:buNone/>
              <a:defRPr/>
            </a:lvl8pPr>
            <a:lvl9pPr lvl="8" algn="r">
              <a:lnSpc>
                <a:spcPct val="100000"/>
              </a:lnSpc>
              <a:spcBef>
                <a:spcPts val="0"/>
              </a:spcBef>
              <a:spcAft>
                <a:spcPts val="0"/>
              </a:spcAft>
              <a:buSzPts val="3900"/>
              <a:buNone/>
              <a:defRPr/>
            </a:lvl9pPr>
          </a:lstStyle>
          <a:p/>
        </p:txBody>
      </p:sp>
      <p:cxnSp>
        <p:nvCxnSpPr>
          <p:cNvPr id="156" name="Google Shape;156;p91"/>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157" name="Google Shape;157;p91"/>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8" name="Shape 158"/>
        <p:cNvGrpSpPr/>
        <p:nvPr/>
      </p:nvGrpSpPr>
      <p:grpSpPr>
        <a:xfrm>
          <a:off x="0" y="0"/>
          <a:ext cx="0" cy="0"/>
          <a:chOff x="0" y="0"/>
          <a:chExt cx="0" cy="0"/>
        </a:xfrm>
      </p:grpSpPr>
      <p:sp>
        <p:nvSpPr>
          <p:cNvPr id="159" name="Google Shape;159;p92"/>
          <p:cNvSpPr txBox="1"/>
          <p:nvPr>
            <p:ph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sp>
        <p:nvSpPr>
          <p:cNvPr id="160" name="Google Shape;160;p92"/>
          <p:cNvSpPr txBox="1"/>
          <p:nvPr>
            <p:ph idx="2" type="title"/>
          </p:nvPr>
        </p:nvSpPr>
        <p:spPr>
          <a:xfrm>
            <a:off x="1804169" y="2941888"/>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61" name="Google Shape;161;p92"/>
          <p:cNvSpPr txBox="1"/>
          <p:nvPr>
            <p:ph idx="1" type="subTitle"/>
          </p:nvPr>
        </p:nvSpPr>
        <p:spPr>
          <a:xfrm>
            <a:off x="1804169" y="3588701"/>
            <a:ext cx="2230500" cy="60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92"/>
          <p:cNvSpPr txBox="1"/>
          <p:nvPr>
            <p:ph idx="3" type="title"/>
          </p:nvPr>
        </p:nvSpPr>
        <p:spPr>
          <a:xfrm>
            <a:off x="5109344" y="2941888"/>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63" name="Google Shape;163;p92"/>
          <p:cNvSpPr txBox="1"/>
          <p:nvPr>
            <p:ph idx="4" type="subTitle"/>
          </p:nvPr>
        </p:nvSpPr>
        <p:spPr>
          <a:xfrm>
            <a:off x="5109344" y="3588701"/>
            <a:ext cx="2230500" cy="60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64" name="Google Shape;164;p92"/>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165" name="Google Shape;165;p92"/>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_1_1">
    <p:spTree>
      <p:nvGrpSpPr>
        <p:cNvPr id="166" name="Shape 166"/>
        <p:cNvGrpSpPr/>
        <p:nvPr/>
      </p:nvGrpSpPr>
      <p:grpSpPr>
        <a:xfrm>
          <a:off x="0" y="0"/>
          <a:ext cx="0" cy="0"/>
          <a:chOff x="0" y="0"/>
          <a:chExt cx="0" cy="0"/>
        </a:xfrm>
      </p:grpSpPr>
      <p:sp>
        <p:nvSpPr>
          <p:cNvPr id="167" name="Google Shape;167;p93"/>
          <p:cNvSpPr txBox="1"/>
          <p:nvPr>
            <p:ph type="title"/>
          </p:nvPr>
        </p:nvSpPr>
        <p:spPr>
          <a:xfrm>
            <a:off x="5194325" y="3443524"/>
            <a:ext cx="2230500" cy="443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68" name="Google Shape;168;p93"/>
          <p:cNvSpPr txBox="1"/>
          <p:nvPr>
            <p:ph idx="1" type="subTitle"/>
          </p:nvPr>
        </p:nvSpPr>
        <p:spPr>
          <a:xfrm>
            <a:off x="5194325" y="4090330"/>
            <a:ext cx="2230500" cy="300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93"/>
          <p:cNvSpPr txBox="1"/>
          <p:nvPr>
            <p:ph idx="2" type="title"/>
          </p:nvPr>
        </p:nvSpPr>
        <p:spPr>
          <a:xfrm>
            <a:off x="5194313" y="1158124"/>
            <a:ext cx="2230500" cy="443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70" name="Google Shape;170;p93"/>
          <p:cNvSpPr txBox="1"/>
          <p:nvPr>
            <p:ph idx="3" type="subTitle"/>
          </p:nvPr>
        </p:nvSpPr>
        <p:spPr>
          <a:xfrm>
            <a:off x="5194325" y="1804929"/>
            <a:ext cx="2230500" cy="300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93"/>
          <p:cNvSpPr txBox="1"/>
          <p:nvPr>
            <p:ph idx="4"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sp>
        <p:nvSpPr>
          <p:cNvPr id="172" name="Google Shape;172;p93"/>
          <p:cNvSpPr txBox="1"/>
          <p:nvPr>
            <p:ph idx="5" type="title"/>
          </p:nvPr>
        </p:nvSpPr>
        <p:spPr>
          <a:xfrm>
            <a:off x="5194325" y="2300824"/>
            <a:ext cx="2230500" cy="443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73" name="Google Shape;173;p93"/>
          <p:cNvSpPr txBox="1"/>
          <p:nvPr>
            <p:ph idx="6" type="subTitle"/>
          </p:nvPr>
        </p:nvSpPr>
        <p:spPr>
          <a:xfrm>
            <a:off x="5194325" y="2947643"/>
            <a:ext cx="2230500" cy="300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74" name="Google Shape;174;p93"/>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175" name="Google Shape;175;p93"/>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176" name="Shape 176"/>
        <p:cNvGrpSpPr/>
        <p:nvPr/>
      </p:nvGrpSpPr>
      <p:grpSpPr>
        <a:xfrm>
          <a:off x="0" y="0"/>
          <a:ext cx="0" cy="0"/>
          <a:chOff x="0" y="0"/>
          <a:chExt cx="0" cy="0"/>
        </a:xfrm>
      </p:grpSpPr>
      <p:sp>
        <p:nvSpPr>
          <p:cNvPr id="177" name="Google Shape;177;p94"/>
          <p:cNvSpPr txBox="1"/>
          <p:nvPr>
            <p:ph idx="1" type="subTitle"/>
          </p:nvPr>
        </p:nvSpPr>
        <p:spPr>
          <a:xfrm>
            <a:off x="714300" y="1656375"/>
            <a:ext cx="3361200" cy="138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8" name="Google Shape;178;p94"/>
          <p:cNvSpPr txBox="1"/>
          <p:nvPr>
            <p:ph type="title"/>
          </p:nvPr>
        </p:nvSpPr>
        <p:spPr>
          <a:xfrm>
            <a:off x="714300" y="490500"/>
            <a:ext cx="2828700" cy="96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sz="6800"/>
            </a:lvl1pPr>
            <a:lvl2pPr lvl="1" algn="ctr">
              <a:lnSpc>
                <a:spcPct val="100000"/>
              </a:lnSpc>
              <a:spcBef>
                <a:spcPts val="0"/>
              </a:spcBef>
              <a:spcAft>
                <a:spcPts val="0"/>
              </a:spcAft>
              <a:buSzPts val="3900"/>
              <a:buNone/>
              <a:defRPr/>
            </a:lvl2pPr>
            <a:lvl3pPr lvl="2" algn="ctr">
              <a:lnSpc>
                <a:spcPct val="100000"/>
              </a:lnSpc>
              <a:spcBef>
                <a:spcPts val="0"/>
              </a:spcBef>
              <a:spcAft>
                <a:spcPts val="0"/>
              </a:spcAft>
              <a:buSzPts val="3900"/>
              <a:buNone/>
              <a:defRPr/>
            </a:lvl3pPr>
            <a:lvl4pPr lvl="3" algn="ctr">
              <a:lnSpc>
                <a:spcPct val="100000"/>
              </a:lnSpc>
              <a:spcBef>
                <a:spcPts val="0"/>
              </a:spcBef>
              <a:spcAft>
                <a:spcPts val="0"/>
              </a:spcAft>
              <a:buSzPts val="3900"/>
              <a:buNone/>
              <a:defRPr/>
            </a:lvl4pPr>
            <a:lvl5pPr lvl="4" algn="ctr">
              <a:lnSpc>
                <a:spcPct val="100000"/>
              </a:lnSpc>
              <a:spcBef>
                <a:spcPts val="0"/>
              </a:spcBef>
              <a:spcAft>
                <a:spcPts val="0"/>
              </a:spcAft>
              <a:buSzPts val="3900"/>
              <a:buNone/>
              <a:defRPr/>
            </a:lvl5pPr>
            <a:lvl6pPr lvl="5" algn="ctr">
              <a:lnSpc>
                <a:spcPct val="100000"/>
              </a:lnSpc>
              <a:spcBef>
                <a:spcPts val="0"/>
              </a:spcBef>
              <a:spcAft>
                <a:spcPts val="0"/>
              </a:spcAft>
              <a:buSzPts val="3900"/>
              <a:buNone/>
              <a:defRPr/>
            </a:lvl6pPr>
            <a:lvl7pPr lvl="6" algn="ctr">
              <a:lnSpc>
                <a:spcPct val="100000"/>
              </a:lnSpc>
              <a:spcBef>
                <a:spcPts val="0"/>
              </a:spcBef>
              <a:spcAft>
                <a:spcPts val="0"/>
              </a:spcAft>
              <a:buSzPts val="3900"/>
              <a:buNone/>
              <a:defRPr/>
            </a:lvl7pPr>
            <a:lvl8pPr lvl="7" algn="ctr">
              <a:lnSpc>
                <a:spcPct val="100000"/>
              </a:lnSpc>
              <a:spcBef>
                <a:spcPts val="0"/>
              </a:spcBef>
              <a:spcAft>
                <a:spcPts val="0"/>
              </a:spcAft>
              <a:buSzPts val="3900"/>
              <a:buNone/>
              <a:defRPr/>
            </a:lvl8pPr>
            <a:lvl9pPr lvl="8" algn="ctr">
              <a:lnSpc>
                <a:spcPct val="100000"/>
              </a:lnSpc>
              <a:spcBef>
                <a:spcPts val="0"/>
              </a:spcBef>
              <a:spcAft>
                <a:spcPts val="0"/>
              </a:spcAft>
              <a:buSzPts val="3900"/>
              <a:buNone/>
              <a:defRPr/>
            </a:lvl9pPr>
          </a:lstStyle>
          <a:p/>
        </p:txBody>
      </p:sp>
      <p:cxnSp>
        <p:nvCxnSpPr>
          <p:cNvPr id="179" name="Google Shape;179;p94"/>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180" name="Google Shape;180;p94"/>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
        <p:nvSpPr>
          <p:cNvPr id="181" name="Google Shape;181;p94"/>
          <p:cNvSpPr txBox="1"/>
          <p:nvPr/>
        </p:nvSpPr>
        <p:spPr>
          <a:xfrm>
            <a:off x="714300" y="3620145"/>
            <a:ext cx="4739400" cy="56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0" i="0" lang="vi-VN" sz="1200" u="none" cap="none" strike="noStrike">
                <a:solidFill>
                  <a:schemeClr val="dk1"/>
                </a:solidFill>
                <a:latin typeface="Arimo"/>
                <a:ea typeface="Arimo"/>
                <a:cs typeface="Arimo"/>
                <a:sym typeface="Arimo"/>
              </a:rPr>
              <a:t>CREDITS: This presentation template was created by </a:t>
            </a:r>
            <a:r>
              <a:rPr b="1" i="0" lang="vi-VN" sz="1200" u="none" cap="none" strike="noStrike">
                <a:solidFill>
                  <a:schemeClr val="dk1"/>
                </a:solidFill>
                <a:uFill>
                  <a:noFill/>
                </a:uFill>
                <a:latin typeface="Arimo"/>
                <a:ea typeface="Arimo"/>
                <a:cs typeface="Arimo"/>
                <a:sym typeface="Arimo"/>
                <a:hlinkClick r:id="rId2">
                  <a:extLst>
                    <a:ext uri="{A12FA001-AC4F-418D-AE19-62706E023703}">
                      <ahyp:hlinkClr val="tx"/>
                    </a:ext>
                  </a:extLst>
                </a:hlinkClick>
              </a:rPr>
              <a:t>Slidesgo</a:t>
            </a:r>
            <a:r>
              <a:rPr b="0" i="0" lang="vi-VN" sz="1200" u="none" cap="none" strike="noStrike">
                <a:solidFill>
                  <a:schemeClr val="dk1"/>
                </a:solidFill>
                <a:latin typeface="Arimo"/>
                <a:ea typeface="Arimo"/>
                <a:cs typeface="Arimo"/>
                <a:sym typeface="Arimo"/>
              </a:rPr>
              <a:t>, including icons by </a:t>
            </a:r>
            <a:r>
              <a:rPr b="1" i="0" lang="vi-VN" sz="1200" u="none" cap="none" strike="noStrike">
                <a:solidFill>
                  <a:schemeClr val="dk1"/>
                </a:solidFill>
                <a:uFill>
                  <a:noFill/>
                </a:uFill>
                <a:latin typeface="Arimo"/>
                <a:ea typeface="Arimo"/>
                <a:cs typeface="Arimo"/>
                <a:sym typeface="Arimo"/>
                <a:hlinkClick r:id="rId3">
                  <a:extLst>
                    <a:ext uri="{A12FA001-AC4F-418D-AE19-62706E023703}">
                      <ahyp:hlinkClr val="tx"/>
                    </a:ext>
                  </a:extLst>
                </a:hlinkClick>
              </a:rPr>
              <a:t>Flaticon</a:t>
            </a:r>
            <a:r>
              <a:rPr b="0" i="0" lang="vi-VN" sz="1200" u="none" cap="none" strike="noStrike">
                <a:solidFill>
                  <a:schemeClr val="dk1"/>
                </a:solidFill>
                <a:latin typeface="Arimo"/>
                <a:ea typeface="Arimo"/>
                <a:cs typeface="Arimo"/>
                <a:sym typeface="Arimo"/>
              </a:rPr>
              <a:t> and infographics &amp; images by </a:t>
            </a:r>
            <a:r>
              <a:rPr b="1" i="0" lang="vi-VN" sz="1200" u="none" cap="none" strike="noStrike">
                <a:solidFill>
                  <a:schemeClr val="dk1"/>
                </a:solidFill>
                <a:uFill>
                  <a:noFill/>
                </a:uFill>
                <a:latin typeface="Arimo"/>
                <a:ea typeface="Arimo"/>
                <a:cs typeface="Arimo"/>
                <a:sym typeface="Arimo"/>
                <a:hlinkClick r:id="rId4">
                  <a:extLst>
                    <a:ext uri="{A12FA001-AC4F-418D-AE19-62706E023703}">
                      <ahyp:hlinkClr val="tx"/>
                    </a:ext>
                  </a:extLst>
                </a:hlinkClick>
              </a:rPr>
              <a:t>Freepik</a:t>
            </a:r>
            <a:endParaRPr b="1" i="0" sz="1200" u="none" cap="none" strike="noStrike">
              <a:solidFill>
                <a:schemeClr val="dk1"/>
              </a:solidFill>
              <a:latin typeface="Arimo"/>
              <a:ea typeface="Arimo"/>
              <a:cs typeface="Arimo"/>
              <a:sym typeface="Arim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6_1_1">
    <p:spTree>
      <p:nvGrpSpPr>
        <p:cNvPr id="182" name="Shape 182"/>
        <p:cNvGrpSpPr/>
        <p:nvPr/>
      </p:nvGrpSpPr>
      <p:grpSpPr>
        <a:xfrm>
          <a:off x="0" y="0"/>
          <a:ext cx="0" cy="0"/>
          <a:chOff x="0" y="0"/>
          <a:chExt cx="0" cy="0"/>
        </a:xfrm>
      </p:grpSpPr>
      <p:sp>
        <p:nvSpPr>
          <p:cNvPr id="183" name="Google Shape;183;p95"/>
          <p:cNvSpPr txBox="1"/>
          <p:nvPr>
            <p:ph idx="1" type="subTitle"/>
          </p:nvPr>
        </p:nvSpPr>
        <p:spPr>
          <a:xfrm>
            <a:off x="706050" y="1408650"/>
            <a:ext cx="3768300" cy="264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cxnSp>
        <p:nvCxnSpPr>
          <p:cNvPr id="184" name="Google Shape;184;p95"/>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185" name="Google Shape;185;p95"/>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
        <p:nvSpPr>
          <p:cNvPr id="186" name="Google Shape;186;p95"/>
          <p:cNvSpPr txBox="1"/>
          <p:nvPr>
            <p:ph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sp>
        <p:nvSpPr>
          <p:cNvPr id="187" name="Google Shape;187;p95"/>
          <p:cNvSpPr txBox="1"/>
          <p:nvPr>
            <p:ph idx="2" type="subTitle"/>
          </p:nvPr>
        </p:nvSpPr>
        <p:spPr>
          <a:xfrm>
            <a:off x="4669650" y="1408650"/>
            <a:ext cx="3768300" cy="264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88" name="Shape 188"/>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189" name="Shape 189"/>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190" name="Shape 190"/>
        <p:cNvGrpSpPr/>
        <p:nvPr/>
      </p:nvGrpSpPr>
      <p:grpSpPr>
        <a:xfrm>
          <a:off x="0" y="0"/>
          <a:ext cx="0" cy="0"/>
          <a:chOff x="0" y="0"/>
          <a:chExt cx="0" cy="0"/>
        </a:xfrm>
      </p:grpSpPr>
      <p:cxnSp>
        <p:nvCxnSpPr>
          <p:cNvPr id="191" name="Google Shape;191;p101"/>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192" name="Google Shape;192;p101"/>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grpSp>
        <p:nvGrpSpPr>
          <p:cNvPr id="193" name="Google Shape;193;p101"/>
          <p:cNvGrpSpPr/>
          <p:nvPr/>
        </p:nvGrpSpPr>
        <p:grpSpPr>
          <a:xfrm>
            <a:off x="706060" y="1236002"/>
            <a:ext cx="695830" cy="243805"/>
            <a:chOff x="2271950" y="2722775"/>
            <a:chExt cx="575875" cy="201775"/>
          </a:xfrm>
        </p:grpSpPr>
        <p:sp>
          <p:nvSpPr>
            <p:cNvPr id="194" name="Google Shape;194;p10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0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0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0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0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9" name="Google Shape;199;p101"/>
          <p:cNvSpPr/>
          <p:nvPr/>
        </p:nvSpPr>
        <p:spPr>
          <a:xfrm>
            <a:off x="7786413" y="8020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01"/>
          <p:cNvSpPr/>
          <p:nvPr/>
        </p:nvSpPr>
        <p:spPr>
          <a:xfrm>
            <a:off x="1915951" y="336779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1" name="Google Shape;201;p101"/>
          <p:cNvGrpSpPr/>
          <p:nvPr/>
        </p:nvGrpSpPr>
        <p:grpSpPr>
          <a:xfrm>
            <a:off x="1401907" y="689254"/>
            <a:ext cx="953591" cy="334099"/>
            <a:chOff x="2271950" y="2722775"/>
            <a:chExt cx="575875" cy="201775"/>
          </a:xfrm>
        </p:grpSpPr>
        <p:sp>
          <p:nvSpPr>
            <p:cNvPr id="202" name="Google Shape;202;p10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0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0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0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0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7" name="Google Shape;207;p101"/>
          <p:cNvSpPr/>
          <p:nvPr/>
        </p:nvSpPr>
        <p:spPr>
          <a:xfrm>
            <a:off x="6775477" y="3965413"/>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01"/>
          <p:cNvSpPr/>
          <p:nvPr/>
        </p:nvSpPr>
        <p:spPr>
          <a:xfrm>
            <a:off x="1654063" y="1173140"/>
            <a:ext cx="335779" cy="396134"/>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01"/>
          <p:cNvSpPr/>
          <p:nvPr/>
        </p:nvSpPr>
        <p:spPr>
          <a:xfrm>
            <a:off x="8224526" y="204207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01"/>
          <p:cNvSpPr/>
          <p:nvPr/>
        </p:nvSpPr>
        <p:spPr>
          <a:xfrm rot="-1685758">
            <a:off x="7349828" y="1695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01"/>
          <p:cNvSpPr/>
          <p:nvPr/>
        </p:nvSpPr>
        <p:spPr>
          <a:xfrm>
            <a:off x="8224513" y="36894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01"/>
          <p:cNvSpPr/>
          <p:nvPr/>
        </p:nvSpPr>
        <p:spPr>
          <a:xfrm rot="-1685758">
            <a:off x="2517753" y="144988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01"/>
          <p:cNvSpPr/>
          <p:nvPr/>
        </p:nvSpPr>
        <p:spPr>
          <a:xfrm>
            <a:off x="1494952" y="2445824"/>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01"/>
          <p:cNvSpPr/>
          <p:nvPr/>
        </p:nvSpPr>
        <p:spPr>
          <a:xfrm>
            <a:off x="7674437" y="245962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01"/>
          <p:cNvSpPr/>
          <p:nvPr/>
        </p:nvSpPr>
        <p:spPr>
          <a:xfrm rot="-4501656">
            <a:off x="7177993" y="3584747"/>
            <a:ext cx="700435" cy="696862"/>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01"/>
          <p:cNvSpPr/>
          <p:nvPr/>
        </p:nvSpPr>
        <p:spPr>
          <a:xfrm rot="-4498560">
            <a:off x="7715362" y="3194685"/>
            <a:ext cx="372045" cy="370147"/>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01"/>
          <p:cNvSpPr/>
          <p:nvPr/>
        </p:nvSpPr>
        <p:spPr>
          <a:xfrm rot="-4497731">
            <a:off x="7127795" y="2968777"/>
            <a:ext cx="503609" cy="50104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01"/>
          <p:cNvSpPr/>
          <p:nvPr/>
        </p:nvSpPr>
        <p:spPr>
          <a:xfrm>
            <a:off x="1126688" y="34189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01"/>
          <p:cNvSpPr/>
          <p:nvPr/>
        </p:nvSpPr>
        <p:spPr>
          <a:xfrm>
            <a:off x="706038" y="19410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01"/>
          <p:cNvSpPr/>
          <p:nvPr/>
        </p:nvSpPr>
        <p:spPr>
          <a:xfrm>
            <a:off x="8140863" y="11731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01"/>
          <p:cNvSpPr/>
          <p:nvPr/>
        </p:nvSpPr>
        <p:spPr>
          <a:xfrm rot="-1685758">
            <a:off x="930128" y="402163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01"/>
          <p:cNvSpPr/>
          <p:nvPr/>
        </p:nvSpPr>
        <p:spPr>
          <a:xfrm>
            <a:off x="1401912" y="42271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6_1_2">
    <p:spTree>
      <p:nvGrpSpPr>
        <p:cNvPr id="223" name="Shape 223"/>
        <p:cNvGrpSpPr/>
        <p:nvPr/>
      </p:nvGrpSpPr>
      <p:grpSpPr>
        <a:xfrm>
          <a:off x="0" y="0"/>
          <a:ext cx="0" cy="0"/>
          <a:chOff x="0" y="0"/>
          <a:chExt cx="0" cy="0"/>
        </a:xfrm>
      </p:grpSpPr>
      <p:sp>
        <p:nvSpPr>
          <p:cNvPr id="224" name="Google Shape;224;g126f1a42b89_1_272"/>
          <p:cNvSpPr txBox="1"/>
          <p:nvPr>
            <p:ph idx="1" type="subTitle"/>
          </p:nvPr>
        </p:nvSpPr>
        <p:spPr>
          <a:xfrm>
            <a:off x="714300" y="1259225"/>
            <a:ext cx="5386200" cy="24585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2"/>
              </a:buClr>
              <a:buSzPts val="1400"/>
              <a:buChar char="●"/>
              <a:defRPr sz="1400"/>
            </a:lvl1pPr>
            <a:lvl2pPr lvl="1" rtl="0" algn="l">
              <a:lnSpc>
                <a:spcPct val="100000"/>
              </a:lnSpc>
              <a:spcBef>
                <a:spcPts val="0"/>
              </a:spcBef>
              <a:spcAft>
                <a:spcPts val="0"/>
              </a:spcAft>
              <a:buClr>
                <a:srgbClr val="595959"/>
              </a:buClr>
              <a:buSzPts val="1400"/>
              <a:buFont typeface="Anaheim"/>
              <a:buChar char="○"/>
              <a:defRPr sz="1200"/>
            </a:lvl2pPr>
            <a:lvl3pPr lvl="2" rtl="0" algn="l">
              <a:lnSpc>
                <a:spcPct val="100000"/>
              </a:lnSpc>
              <a:spcBef>
                <a:spcPts val="0"/>
              </a:spcBef>
              <a:spcAft>
                <a:spcPts val="0"/>
              </a:spcAft>
              <a:buClr>
                <a:srgbClr val="595959"/>
              </a:buClr>
              <a:buSzPts val="1400"/>
              <a:buFont typeface="Anaheim"/>
              <a:buChar char="■"/>
              <a:defRPr sz="1200"/>
            </a:lvl3pPr>
            <a:lvl4pPr lvl="3" rtl="0" algn="l">
              <a:lnSpc>
                <a:spcPct val="100000"/>
              </a:lnSpc>
              <a:spcBef>
                <a:spcPts val="0"/>
              </a:spcBef>
              <a:spcAft>
                <a:spcPts val="0"/>
              </a:spcAft>
              <a:buClr>
                <a:srgbClr val="595959"/>
              </a:buClr>
              <a:buSzPts val="1400"/>
              <a:buFont typeface="Anaheim"/>
              <a:buChar char="●"/>
              <a:defRPr sz="1200"/>
            </a:lvl4pPr>
            <a:lvl5pPr lvl="4" rtl="0" algn="l">
              <a:lnSpc>
                <a:spcPct val="100000"/>
              </a:lnSpc>
              <a:spcBef>
                <a:spcPts val="0"/>
              </a:spcBef>
              <a:spcAft>
                <a:spcPts val="0"/>
              </a:spcAft>
              <a:buClr>
                <a:srgbClr val="595959"/>
              </a:buClr>
              <a:buSzPts val="1400"/>
              <a:buFont typeface="Anaheim"/>
              <a:buChar char="○"/>
              <a:defRPr sz="1200"/>
            </a:lvl5pPr>
            <a:lvl6pPr lvl="5" rtl="0" algn="l">
              <a:lnSpc>
                <a:spcPct val="100000"/>
              </a:lnSpc>
              <a:spcBef>
                <a:spcPts val="0"/>
              </a:spcBef>
              <a:spcAft>
                <a:spcPts val="0"/>
              </a:spcAft>
              <a:buClr>
                <a:srgbClr val="595959"/>
              </a:buClr>
              <a:buSzPts val="1400"/>
              <a:buFont typeface="Anaheim"/>
              <a:buChar char="■"/>
              <a:defRPr sz="1200"/>
            </a:lvl6pPr>
            <a:lvl7pPr lvl="6" rtl="0" algn="l">
              <a:lnSpc>
                <a:spcPct val="100000"/>
              </a:lnSpc>
              <a:spcBef>
                <a:spcPts val="0"/>
              </a:spcBef>
              <a:spcAft>
                <a:spcPts val="0"/>
              </a:spcAft>
              <a:buClr>
                <a:srgbClr val="595959"/>
              </a:buClr>
              <a:buSzPts val="1400"/>
              <a:buFont typeface="Anaheim"/>
              <a:buChar char="●"/>
              <a:defRPr sz="1200"/>
            </a:lvl7pPr>
            <a:lvl8pPr lvl="7" rtl="0" algn="l">
              <a:lnSpc>
                <a:spcPct val="100000"/>
              </a:lnSpc>
              <a:spcBef>
                <a:spcPts val="0"/>
              </a:spcBef>
              <a:spcAft>
                <a:spcPts val="0"/>
              </a:spcAft>
              <a:buClr>
                <a:srgbClr val="595959"/>
              </a:buClr>
              <a:buSzPts val="1400"/>
              <a:buFont typeface="Anaheim"/>
              <a:buChar char="○"/>
              <a:defRPr sz="1200"/>
            </a:lvl8pPr>
            <a:lvl9pPr lvl="8" rtl="0" algn="l">
              <a:lnSpc>
                <a:spcPct val="100000"/>
              </a:lnSpc>
              <a:spcBef>
                <a:spcPts val="0"/>
              </a:spcBef>
              <a:spcAft>
                <a:spcPts val="0"/>
              </a:spcAft>
              <a:buClr>
                <a:srgbClr val="595959"/>
              </a:buClr>
              <a:buSzPts val="1400"/>
              <a:buFont typeface="Anaheim"/>
              <a:buChar char="■"/>
              <a:defRPr sz="1200"/>
            </a:lvl9pPr>
          </a:lstStyle>
          <a:p/>
        </p:txBody>
      </p:sp>
      <p:sp>
        <p:nvSpPr>
          <p:cNvPr id="225" name="Google Shape;225;g126f1a42b89_1_272"/>
          <p:cNvSpPr txBox="1"/>
          <p:nvPr>
            <p:ph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900"/>
              <a:buNone/>
              <a:defRPr/>
            </a:lvl1pPr>
            <a:lvl2pPr lvl="1" rtl="0" algn="l">
              <a:lnSpc>
                <a:spcPct val="100000"/>
              </a:lnSpc>
              <a:spcBef>
                <a:spcPts val="0"/>
              </a:spcBef>
              <a:spcAft>
                <a:spcPts val="0"/>
              </a:spcAft>
              <a:buSzPts val="3900"/>
              <a:buNone/>
              <a:defRPr/>
            </a:lvl2pPr>
            <a:lvl3pPr lvl="2" rtl="0" algn="l">
              <a:lnSpc>
                <a:spcPct val="100000"/>
              </a:lnSpc>
              <a:spcBef>
                <a:spcPts val="0"/>
              </a:spcBef>
              <a:spcAft>
                <a:spcPts val="0"/>
              </a:spcAft>
              <a:buSzPts val="3900"/>
              <a:buNone/>
              <a:defRPr/>
            </a:lvl3pPr>
            <a:lvl4pPr lvl="3" rtl="0" algn="l">
              <a:lnSpc>
                <a:spcPct val="100000"/>
              </a:lnSpc>
              <a:spcBef>
                <a:spcPts val="0"/>
              </a:spcBef>
              <a:spcAft>
                <a:spcPts val="0"/>
              </a:spcAft>
              <a:buSzPts val="3900"/>
              <a:buNone/>
              <a:defRPr/>
            </a:lvl4pPr>
            <a:lvl5pPr lvl="4" rtl="0" algn="l">
              <a:lnSpc>
                <a:spcPct val="100000"/>
              </a:lnSpc>
              <a:spcBef>
                <a:spcPts val="0"/>
              </a:spcBef>
              <a:spcAft>
                <a:spcPts val="0"/>
              </a:spcAft>
              <a:buSzPts val="3900"/>
              <a:buNone/>
              <a:defRPr/>
            </a:lvl5pPr>
            <a:lvl6pPr lvl="5" rtl="0" algn="l">
              <a:lnSpc>
                <a:spcPct val="100000"/>
              </a:lnSpc>
              <a:spcBef>
                <a:spcPts val="0"/>
              </a:spcBef>
              <a:spcAft>
                <a:spcPts val="0"/>
              </a:spcAft>
              <a:buSzPts val="3900"/>
              <a:buNone/>
              <a:defRPr/>
            </a:lvl6pPr>
            <a:lvl7pPr lvl="6" rtl="0" algn="l">
              <a:lnSpc>
                <a:spcPct val="100000"/>
              </a:lnSpc>
              <a:spcBef>
                <a:spcPts val="0"/>
              </a:spcBef>
              <a:spcAft>
                <a:spcPts val="0"/>
              </a:spcAft>
              <a:buSzPts val="3900"/>
              <a:buNone/>
              <a:defRPr/>
            </a:lvl7pPr>
            <a:lvl8pPr lvl="7" rtl="0" algn="l">
              <a:lnSpc>
                <a:spcPct val="100000"/>
              </a:lnSpc>
              <a:spcBef>
                <a:spcPts val="0"/>
              </a:spcBef>
              <a:spcAft>
                <a:spcPts val="0"/>
              </a:spcAft>
              <a:buSzPts val="3900"/>
              <a:buNone/>
              <a:defRPr/>
            </a:lvl8pPr>
            <a:lvl9pPr lvl="8" rtl="0" algn="l">
              <a:lnSpc>
                <a:spcPct val="100000"/>
              </a:lnSpc>
              <a:spcBef>
                <a:spcPts val="0"/>
              </a:spcBef>
              <a:spcAft>
                <a:spcPts val="0"/>
              </a:spcAft>
              <a:buSzPts val="3900"/>
              <a:buNone/>
              <a:defRPr/>
            </a:lvl9pPr>
          </a:lstStyle>
          <a:p/>
        </p:txBody>
      </p:sp>
      <p:cxnSp>
        <p:nvCxnSpPr>
          <p:cNvPr id="226" name="Google Shape;226;g126f1a42b89_1_272"/>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227" name="Google Shape;227;g126f1a42b89_1_272"/>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5">
    <p:spTree>
      <p:nvGrpSpPr>
        <p:cNvPr id="29" name="Shape 29"/>
        <p:cNvGrpSpPr/>
        <p:nvPr/>
      </p:nvGrpSpPr>
      <p:grpSpPr>
        <a:xfrm>
          <a:off x="0" y="0"/>
          <a:ext cx="0" cy="0"/>
          <a:chOff x="0" y="0"/>
          <a:chExt cx="0" cy="0"/>
        </a:xfrm>
      </p:grpSpPr>
      <p:sp>
        <p:nvSpPr>
          <p:cNvPr id="30" name="Google Shape;30;p73"/>
          <p:cNvSpPr txBox="1"/>
          <p:nvPr>
            <p:ph idx="1" type="subTitle"/>
          </p:nvPr>
        </p:nvSpPr>
        <p:spPr>
          <a:xfrm>
            <a:off x="3024150" y="2831188"/>
            <a:ext cx="3095700" cy="872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73"/>
          <p:cNvSpPr txBox="1"/>
          <p:nvPr>
            <p:ph type="title"/>
          </p:nvPr>
        </p:nvSpPr>
        <p:spPr>
          <a:xfrm>
            <a:off x="3024150" y="1440213"/>
            <a:ext cx="3095700" cy="126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900"/>
              <a:buNone/>
              <a:defRPr sz="10700"/>
            </a:lvl1pPr>
            <a:lvl2pPr lvl="1" algn="ctr">
              <a:lnSpc>
                <a:spcPct val="100000"/>
              </a:lnSpc>
              <a:spcBef>
                <a:spcPts val="0"/>
              </a:spcBef>
              <a:spcAft>
                <a:spcPts val="0"/>
              </a:spcAft>
              <a:buSzPts val="3900"/>
              <a:buNone/>
              <a:defRPr/>
            </a:lvl2pPr>
            <a:lvl3pPr lvl="2" algn="ctr">
              <a:lnSpc>
                <a:spcPct val="100000"/>
              </a:lnSpc>
              <a:spcBef>
                <a:spcPts val="0"/>
              </a:spcBef>
              <a:spcAft>
                <a:spcPts val="0"/>
              </a:spcAft>
              <a:buSzPts val="3900"/>
              <a:buNone/>
              <a:defRPr/>
            </a:lvl3pPr>
            <a:lvl4pPr lvl="3" algn="ctr">
              <a:lnSpc>
                <a:spcPct val="100000"/>
              </a:lnSpc>
              <a:spcBef>
                <a:spcPts val="0"/>
              </a:spcBef>
              <a:spcAft>
                <a:spcPts val="0"/>
              </a:spcAft>
              <a:buSzPts val="3900"/>
              <a:buNone/>
              <a:defRPr/>
            </a:lvl4pPr>
            <a:lvl5pPr lvl="4" algn="ctr">
              <a:lnSpc>
                <a:spcPct val="100000"/>
              </a:lnSpc>
              <a:spcBef>
                <a:spcPts val="0"/>
              </a:spcBef>
              <a:spcAft>
                <a:spcPts val="0"/>
              </a:spcAft>
              <a:buSzPts val="3900"/>
              <a:buNone/>
              <a:defRPr/>
            </a:lvl5pPr>
            <a:lvl6pPr lvl="5" algn="ctr">
              <a:lnSpc>
                <a:spcPct val="100000"/>
              </a:lnSpc>
              <a:spcBef>
                <a:spcPts val="0"/>
              </a:spcBef>
              <a:spcAft>
                <a:spcPts val="0"/>
              </a:spcAft>
              <a:buSzPts val="3900"/>
              <a:buNone/>
              <a:defRPr/>
            </a:lvl6pPr>
            <a:lvl7pPr lvl="6" algn="ctr">
              <a:lnSpc>
                <a:spcPct val="100000"/>
              </a:lnSpc>
              <a:spcBef>
                <a:spcPts val="0"/>
              </a:spcBef>
              <a:spcAft>
                <a:spcPts val="0"/>
              </a:spcAft>
              <a:buSzPts val="3900"/>
              <a:buNone/>
              <a:defRPr/>
            </a:lvl7pPr>
            <a:lvl8pPr lvl="7" algn="ctr">
              <a:lnSpc>
                <a:spcPct val="100000"/>
              </a:lnSpc>
              <a:spcBef>
                <a:spcPts val="0"/>
              </a:spcBef>
              <a:spcAft>
                <a:spcPts val="0"/>
              </a:spcAft>
              <a:buSzPts val="3900"/>
              <a:buNone/>
              <a:defRPr/>
            </a:lvl8pPr>
            <a:lvl9pPr lvl="8" algn="ctr">
              <a:lnSpc>
                <a:spcPct val="100000"/>
              </a:lnSpc>
              <a:spcBef>
                <a:spcPts val="0"/>
              </a:spcBef>
              <a:spcAft>
                <a:spcPts val="0"/>
              </a:spcAft>
              <a:buSzPts val="3900"/>
              <a:buNone/>
              <a:defRPr/>
            </a:lvl9pPr>
          </a:lstStyle>
          <a:p/>
        </p:txBody>
      </p:sp>
      <p:cxnSp>
        <p:nvCxnSpPr>
          <p:cNvPr id="32" name="Google Shape;32;p73"/>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cxnSp>
        <p:nvCxnSpPr>
          <p:cNvPr id="33" name="Google Shape;33;p73"/>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74"/>
          <p:cNvSpPr txBox="1"/>
          <p:nvPr>
            <p:ph type="title"/>
          </p:nvPr>
        </p:nvSpPr>
        <p:spPr>
          <a:xfrm>
            <a:off x="4384500" y="1404538"/>
            <a:ext cx="4045200" cy="768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200"/>
              <a:buNone/>
              <a:defRPr sz="50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6" name="Google Shape;36;p74"/>
          <p:cNvSpPr txBox="1"/>
          <p:nvPr>
            <p:ph idx="1" type="subTitle"/>
          </p:nvPr>
        </p:nvSpPr>
        <p:spPr>
          <a:xfrm>
            <a:off x="4384500" y="2314563"/>
            <a:ext cx="4045200" cy="1424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7" name="Google Shape;37;p74"/>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38" name="Google Shape;38;p74"/>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 name="Shape 39"/>
        <p:cNvGrpSpPr/>
        <p:nvPr/>
      </p:nvGrpSpPr>
      <p:grpSpPr>
        <a:xfrm>
          <a:off x="0" y="0"/>
          <a:ext cx="0" cy="0"/>
          <a:chOff x="0" y="0"/>
          <a:chExt cx="0" cy="0"/>
        </a:xfrm>
      </p:grpSpPr>
      <p:sp>
        <p:nvSpPr>
          <p:cNvPr id="40" name="Google Shape;40;p75"/>
          <p:cNvSpPr txBox="1"/>
          <p:nvPr>
            <p:ph idx="1" type="subTitle"/>
          </p:nvPr>
        </p:nvSpPr>
        <p:spPr>
          <a:xfrm>
            <a:off x="714300" y="1259225"/>
            <a:ext cx="7715400" cy="3345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200"/>
              <a:buAutoNum type="arabicPeriod"/>
              <a:defRPr sz="1200"/>
            </a:lvl1pPr>
            <a:lvl2pPr lvl="1" algn="l">
              <a:lnSpc>
                <a:spcPct val="100000"/>
              </a:lnSpc>
              <a:spcBef>
                <a:spcPts val="0"/>
              </a:spcBef>
              <a:spcAft>
                <a:spcPts val="0"/>
              </a:spcAft>
              <a:buClr>
                <a:srgbClr val="434343"/>
              </a:buClr>
              <a:buSzPts val="1200"/>
              <a:buFont typeface="Roboto Condensed Light"/>
              <a:buAutoNum type="alphaLcPeriod"/>
              <a:defRPr sz="1200"/>
            </a:lvl2pPr>
            <a:lvl3pPr lvl="2" algn="l">
              <a:lnSpc>
                <a:spcPct val="100000"/>
              </a:lnSpc>
              <a:spcBef>
                <a:spcPts val="0"/>
              </a:spcBef>
              <a:spcAft>
                <a:spcPts val="0"/>
              </a:spcAft>
              <a:buClr>
                <a:srgbClr val="434343"/>
              </a:buClr>
              <a:buSzPts val="1200"/>
              <a:buFont typeface="Roboto Condensed Light"/>
              <a:buAutoNum type="romanLcPeriod"/>
              <a:defRPr sz="1200"/>
            </a:lvl3pPr>
            <a:lvl4pPr lvl="3" algn="l">
              <a:lnSpc>
                <a:spcPct val="100000"/>
              </a:lnSpc>
              <a:spcBef>
                <a:spcPts val="0"/>
              </a:spcBef>
              <a:spcAft>
                <a:spcPts val="0"/>
              </a:spcAft>
              <a:buClr>
                <a:srgbClr val="434343"/>
              </a:buClr>
              <a:buSzPts val="1200"/>
              <a:buFont typeface="Roboto Condensed Light"/>
              <a:buAutoNum type="arabicPeriod"/>
              <a:defRPr sz="1200"/>
            </a:lvl4pPr>
            <a:lvl5pPr lvl="4" algn="l">
              <a:lnSpc>
                <a:spcPct val="100000"/>
              </a:lnSpc>
              <a:spcBef>
                <a:spcPts val="0"/>
              </a:spcBef>
              <a:spcAft>
                <a:spcPts val="0"/>
              </a:spcAft>
              <a:buClr>
                <a:srgbClr val="434343"/>
              </a:buClr>
              <a:buSzPts val="1200"/>
              <a:buFont typeface="Roboto Condensed Light"/>
              <a:buAutoNum type="alphaLcPeriod"/>
              <a:defRPr sz="1200"/>
            </a:lvl5pPr>
            <a:lvl6pPr lvl="5" algn="l">
              <a:lnSpc>
                <a:spcPct val="100000"/>
              </a:lnSpc>
              <a:spcBef>
                <a:spcPts val="0"/>
              </a:spcBef>
              <a:spcAft>
                <a:spcPts val="0"/>
              </a:spcAft>
              <a:buClr>
                <a:srgbClr val="434343"/>
              </a:buClr>
              <a:buSzPts val="1200"/>
              <a:buFont typeface="Roboto Condensed Light"/>
              <a:buAutoNum type="romanLcPeriod"/>
              <a:defRPr sz="1200"/>
            </a:lvl6pPr>
            <a:lvl7pPr lvl="6" algn="l">
              <a:lnSpc>
                <a:spcPct val="100000"/>
              </a:lnSpc>
              <a:spcBef>
                <a:spcPts val="0"/>
              </a:spcBef>
              <a:spcAft>
                <a:spcPts val="0"/>
              </a:spcAft>
              <a:buClr>
                <a:srgbClr val="434343"/>
              </a:buClr>
              <a:buSzPts val="1200"/>
              <a:buFont typeface="Roboto Condensed Light"/>
              <a:buAutoNum type="arabicPeriod"/>
              <a:defRPr sz="1200"/>
            </a:lvl7pPr>
            <a:lvl8pPr lvl="7" algn="l">
              <a:lnSpc>
                <a:spcPct val="100000"/>
              </a:lnSpc>
              <a:spcBef>
                <a:spcPts val="0"/>
              </a:spcBef>
              <a:spcAft>
                <a:spcPts val="0"/>
              </a:spcAft>
              <a:buClr>
                <a:srgbClr val="434343"/>
              </a:buClr>
              <a:buSzPts val="1200"/>
              <a:buFont typeface="Roboto Condensed Light"/>
              <a:buAutoNum type="alphaLcPeriod"/>
              <a:defRPr sz="1200"/>
            </a:lvl8pPr>
            <a:lvl9pPr lvl="8" algn="l">
              <a:lnSpc>
                <a:spcPct val="100000"/>
              </a:lnSpc>
              <a:spcBef>
                <a:spcPts val="0"/>
              </a:spcBef>
              <a:spcAft>
                <a:spcPts val="0"/>
              </a:spcAft>
              <a:buClr>
                <a:srgbClr val="434343"/>
              </a:buClr>
              <a:buSzPts val="1200"/>
              <a:buFont typeface="Roboto Condensed Light"/>
              <a:buAutoNum type="romanLcPeriod"/>
              <a:defRPr sz="1200"/>
            </a:lvl9pPr>
          </a:lstStyle>
          <a:p/>
        </p:txBody>
      </p:sp>
      <p:sp>
        <p:nvSpPr>
          <p:cNvPr id="41" name="Google Shape;41;p75"/>
          <p:cNvSpPr txBox="1"/>
          <p:nvPr>
            <p:ph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cxnSp>
        <p:nvCxnSpPr>
          <p:cNvPr id="42" name="Google Shape;42;p75"/>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43" name="Google Shape;43;p75"/>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76"/>
          <p:cNvSpPr txBox="1"/>
          <p:nvPr>
            <p:ph type="title"/>
          </p:nvPr>
        </p:nvSpPr>
        <p:spPr>
          <a:xfrm>
            <a:off x="2380400" y="1273525"/>
            <a:ext cx="4445400" cy="1740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6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6" name="Google Shape;46;p76"/>
          <p:cNvSpPr txBox="1"/>
          <p:nvPr>
            <p:ph idx="1" type="subTitle"/>
          </p:nvPr>
        </p:nvSpPr>
        <p:spPr>
          <a:xfrm>
            <a:off x="2431100" y="3530450"/>
            <a:ext cx="4580400" cy="30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 name="Google Shape;47;p76"/>
          <p:cNvSpPr txBox="1"/>
          <p:nvPr>
            <p:ph idx="2" type="title"/>
          </p:nvPr>
        </p:nvSpPr>
        <p:spPr>
          <a:xfrm>
            <a:off x="714300" y="1764027"/>
            <a:ext cx="1367400" cy="75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None/>
              <a:defRPr sz="75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cxnSp>
        <p:nvCxnSpPr>
          <p:cNvPr id="48" name="Google Shape;48;p76"/>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49" name="Google Shape;49;p76"/>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4_1">
    <p:spTree>
      <p:nvGrpSpPr>
        <p:cNvPr id="50" name="Shape 50"/>
        <p:cNvGrpSpPr/>
        <p:nvPr/>
      </p:nvGrpSpPr>
      <p:grpSpPr>
        <a:xfrm>
          <a:off x="0" y="0"/>
          <a:ext cx="0" cy="0"/>
          <a:chOff x="0" y="0"/>
          <a:chExt cx="0" cy="0"/>
        </a:xfrm>
      </p:grpSpPr>
      <p:sp>
        <p:nvSpPr>
          <p:cNvPr id="51" name="Google Shape;51;p77"/>
          <p:cNvSpPr txBox="1"/>
          <p:nvPr>
            <p:ph type="title"/>
          </p:nvPr>
        </p:nvSpPr>
        <p:spPr>
          <a:xfrm>
            <a:off x="1773725" y="1448288"/>
            <a:ext cx="2230500" cy="44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2" name="Google Shape;52;p77"/>
          <p:cNvSpPr txBox="1"/>
          <p:nvPr>
            <p:ph idx="1" type="subTitle"/>
          </p:nvPr>
        </p:nvSpPr>
        <p:spPr>
          <a:xfrm>
            <a:off x="1773725" y="2095103"/>
            <a:ext cx="2230500" cy="78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7"/>
          <p:cNvSpPr txBox="1"/>
          <p:nvPr>
            <p:ph idx="2" type="title"/>
          </p:nvPr>
        </p:nvSpPr>
        <p:spPr>
          <a:xfrm>
            <a:off x="5144188" y="2484688"/>
            <a:ext cx="2230500" cy="443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4" name="Google Shape;54;p77"/>
          <p:cNvSpPr txBox="1"/>
          <p:nvPr>
            <p:ph idx="3" type="subTitle"/>
          </p:nvPr>
        </p:nvSpPr>
        <p:spPr>
          <a:xfrm>
            <a:off x="5144188" y="3131503"/>
            <a:ext cx="2230500" cy="781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7"/>
          <p:cNvSpPr txBox="1"/>
          <p:nvPr>
            <p:ph idx="4"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cxnSp>
        <p:nvCxnSpPr>
          <p:cNvPr id="56" name="Google Shape;56;p77"/>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57" name="Google Shape;57;p77"/>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
    <p:spTree>
      <p:nvGrpSpPr>
        <p:cNvPr id="58" name="Shape 58"/>
        <p:cNvGrpSpPr/>
        <p:nvPr/>
      </p:nvGrpSpPr>
      <p:grpSpPr>
        <a:xfrm>
          <a:off x="0" y="0"/>
          <a:ext cx="0" cy="0"/>
          <a:chOff x="0" y="0"/>
          <a:chExt cx="0" cy="0"/>
        </a:xfrm>
      </p:grpSpPr>
      <p:sp>
        <p:nvSpPr>
          <p:cNvPr id="59" name="Google Shape;59;p78"/>
          <p:cNvSpPr txBox="1"/>
          <p:nvPr>
            <p:ph type="title"/>
          </p:nvPr>
        </p:nvSpPr>
        <p:spPr>
          <a:xfrm>
            <a:off x="736350" y="3039975"/>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0" name="Google Shape;60;p78"/>
          <p:cNvSpPr txBox="1"/>
          <p:nvPr>
            <p:ph idx="1" type="subTitle"/>
          </p:nvPr>
        </p:nvSpPr>
        <p:spPr>
          <a:xfrm>
            <a:off x="736350" y="3686788"/>
            <a:ext cx="2230500" cy="60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78"/>
          <p:cNvSpPr txBox="1"/>
          <p:nvPr>
            <p:ph idx="2" type="title"/>
          </p:nvPr>
        </p:nvSpPr>
        <p:spPr>
          <a:xfrm>
            <a:off x="736350" y="1475500"/>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2" name="Google Shape;62;p78"/>
          <p:cNvSpPr txBox="1"/>
          <p:nvPr>
            <p:ph idx="3" type="subTitle"/>
          </p:nvPr>
        </p:nvSpPr>
        <p:spPr>
          <a:xfrm>
            <a:off x="736350" y="2122313"/>
            <a:ext cx="2230500" cy="60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78"/>
          <p:cNvSpPr txBox="1"/>
          <p:nvPr>
            <p:ph idx="4" type="title"/>
          </p:nvPr>
        </p:nvSpPr>
        <p:spPr>
          <a:xfrm>
            <a:off x="6199188" y="1475500"/>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4" name="Google Shape;64;p78"/>
          <p:cNvSpPr txBox="1"/>
          <p:nvPr>
            <p:ph idx="5" type="subTitle"/>
          </p:nvPr>
        </p:nvSpPr>
        <p:spPr>
          <a:xfrm>
            <a:off x="6199200" y="2122312"/>
            <a:ext cx="2230500" cy="60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78"/>
          <p:cNvSpPr txBox="1"/>
          <p:nvPr>
            <p:ph idx="6"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sp>
        <p:nvSpPr>
          <p:cNvPr id="66" name="Google Shape;66;p78"/>
          <p:cNvSpPr txBox="1"/>
          <p:nvPr>
            <p:ph idx="7" type="title"/>
          </p:nvPr>
        </p:nvSpPr>
        <p:spPr>
          <a:xfrm>
            <a:off x="6199200" y="3039975"/>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7" name="Google Shape;67;p78"/>
          <p:cNvSpPr txBox="1"/>
          <p:nvPr>
            <p:ph idx="8" type="subTitle"/>
          </p:nvPr>
        </p:nvSpPr>
        <p:spPr>
          <a:xfrm>
            <a:off x="6199200" y="3686788"/>
            <a:ext cx="2230500" cy="60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78"/>
          <p:cNvSpPr txBox="1"/>
          <p:nvPr>
            <p:ph idx="9" type="title"/>
          </p:nvPr>
        </p:nvSpPr>
        <p:spPr>
          <a:xfrm>
            <a:off x="3459563" y="3039975"/>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78"/>
          <p:cNvSpPr txBox="1"/>
          <p:nvPr>
            <p:ph idx="13" type="subTitle"/>
          </p:nvPr>
        </p:nvSpPr>
        <p:spPr>
          <a:xfrm>
            <a:off x="3459563" y="3686788"/>
            <a:ext cx="2230500" cy="60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78"/>
          <p:cNvSpPr txBox="1"/>
          <p:nvPr>
            <p:ph idx="14" type="title"/>
          </p:nvPr>
        </p:nvSpPr>
        <p:spPr>
          <a:xfrm>
            <a:off x="3459563" y="1475500"/>
            <a:ext cx="2230500" cy="44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7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1" name="Google Shape;71;p78"/>
          <p:cNvSpPr txBox="1"/>
          <p:nvPr>
            <p:ph idx="15" type="subTitle"/>
          </p:nvPr>
        </p:nvSpPr>
        <p:spPr>
          <a:xfrm>
            <a:off x="3459563" y="2122313"/>
            <a:ext cx="2230500" cy="60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72" name="Google Shape;72;p78"/>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73" name="Google Shape;73;p78"/>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79"/>
          <p:cNvSpPr txBox="1"/>
          <p:nvPr>
            <p:ph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900"/>
              <a:buNone/>
              <a:defRPr/>
            </a:lvl1pPr>
            <a:lvl2pPr lvl="1" algn="l">
              <a:lnSpc>
                <a:spcPct val="100000"/>
              </a:lnSpc>
              <a:spcBef>
                <a:spcPts val="0"/>
              </a:spcBef>
              <a:spcAft>
                <a:spcPts val="0"/>
              </a:spcAft>
              <a:buSzPts val="3900"/>
              <a:buNone/>
              <a:defRPr/>
            </a:lvl2pPr>
            <a:lvl3pPr lvl="2" algn="l">
              <a:lnSpc>
                <a:spcPct val="100000"/>
              </a:lnSpc>
              <a:spcBef>
                <a:spcPts val="0"/>
              </a:spcBef>
              <a:spcAft>
                <a:spcPts val="0"/>
              </a:spcAft>
              <a:buSzPts val="3900"/>
              <a:buNone/>
              <a:defRPr/>
            </a:lvl3pPr>
            <a:lvl4pPr lvl="3" algn="l">
              <a:lnSpc>
                <a:spcPct val="100000"/>
              </a:lnSpc>
              <a:spcBef>
                <a:spcPts val="0"/>
              </a:spcBef>
              <a:spcAft>
                <a:spcPts val="0"/>
              </a:spcAft>
              <a:buSzPts val="3900"/>
              <a:buNone/>
              <a:defRPr/>
            </a:lvl4pPr>
            <a:lvl5pPr lvl="4" algn="l">
              <a:lnSpc>
                <a:spcPct val="100000"/>
              </a:lnSpc>
              <a:spcBef>
                <a:spcPts val="0"/>
              </a:spcBef>
              <a:spcAft>
                <a:spcPts val="0"/>
              </a:spcAft>
              <a:buSzPts val="3900"/>
              <a:buNone/>
              <a:defRPr/>
            </a:lvl5pPr>
            <a:lvl6pPr lvl="5" algn="l">
              <a:lnSpc>
                <a:spcPct val="100000"/>
              </a:lnSpc>
              <a:spcBef>
                <a:spcPts val="0"/>
              </a:spcBef>
              <a:spcAft>
                <a:spcPts val="0"/>
              </a:spcAft>
              <a:buSzPts val="3900"/>
              <a:buNone/>
              <a:defRPr/>
            </a:lvl6pPr>
            <a:lvl7pPr lvl="6" algn="l">
              <a:lnSpc>
                <a:spcPct val="100000"/>
              </a:lnSpc>
              <a:spcBef>
                <a:spcPts val="0"/>
              </a:spcBef>
              <a:spcAft>
                <a:spcPts val="0"/>
              </a:spcAft>
              <a:buSzPts val="3900"/>
              <a:buNone/>
              <a:defRPr/>
            </a:lvl7pPr>
            <a:lvl8pPr lvl="7" algn="l">
              <a:lnSpc>
                <a:spcPct val="100000"/>
              </a:lnSpc>
              <a:spcBef>
                <a:spcPts val="0"/>
              </a:spcBef>
              <a:spcAft>
                <a:spcPts val="0"/>
              </a:spcAft>
              <a:buSzPts val="3900"/>
              <a:buNone/>
              <a:defRPr/>
            </a:lvl8pPr>
            <a:lvl9pPr lvl="8" algn="l">
              <a:lnSpc>
                <a:spcPct val="100000"/>
              </a:lnSpc>
              <a:spcBef>
                <a:spcPts val="0"/>
              </a:spcBef>
              <a:spcAft>
                <a:spcPts val="0"/>
              </a:spcAft>
              <a:buSzPts val="3900"/>
              <a:buNone/>
              <a:defRPr/>
            </a:lvl9pPr>
          </a:lstStyle>
          <a:p/>
        </p:txBody>
      </p:sp>
      <p:cxnSp>
        <p:nvCxnSpPr>
          <p:cNvPr id="76" name="Google Shape;76;p79"/>
          <p:cNvCxnSpPr/>
          <p:nvPr/>
        </p:nvCxnSpPr>
        <p:spPr>
          <a:xfrm>
            <a:off x="706050" y="539450"/>
            <a:ext cx="7731900" cy="0"/>
          </a:xfrm>
          <a:prstGeom prst="straightConnector1">
            <a:avLst/>
          </a:prstGeom>
          <a:noFill/>
          <a:ln cap="flat" cmpd="sng" w="9525">
            <a:solidFill>
              <a:schemeClr val="dk1"/>
            </a:solidFill>
            <a:prstDash val="solid"/>
            <a:round/>
            <a:headEnd len="sm" w="sm" type="none"/>
            <a:tailEnd len="sm" w="sm" type="none"/>
          </a:ln>
        </p:spPr>
      </p:cxnSp>
      <p:cxnSp>
        <p:nvCxnSpPr>
          <p:cNvPr id="77" name="Google Shape;77;p79"/>
          <p:cNvCxnSpPr/>
          <p:nvPr/>
        </p:nvCxnSpPr>
        <p:spPr>
          <a:xfrm>
            <a:off x="706050" y="4604450"/>
            <a:ext cx="77319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100000">
              <a:schemeClr val="lt1"/>
            </a:gs>
          </a:gsLst>
          <a:lin ang="8100019" scaled="0"/>
        </a:gradFill>
      </p:bgPr>
    </p:bg>
    <p:spTree>
      <p:nvGrpSpPr>
        <p:cNvPr id="5" name="Shape 5"/>
        <p:cNvGrpSpPr/>
        <p:nvPr/>
      </p:nvGrpSpPr>
      <p:grpSpPr>
        <a:xfrm>
          <a:off x="0" y="0"/>
          <a:ext cx="0" cy="0"/>
          <a:chOff x="0" y="0"/>
          <a:chExt cx="0" cy="0"/>
        </a:xfrm>
      </p:grpSpPr>
      <p:sp>
        <p:nvSpPr>
          <p:cNvPr id="6" name="Google Shape;6;p70"/>
          <p:cNvSpPr txBox="1"/>
          <p:nvPr>
            <p:ph type="title"/>
          </p:nvPr>
        </p:nvSpPr>
        <p:spPr>
          <a:xfrm>
            <a:off x="714300" y="549600"/>
            <a:ext cx="7715400" cy="468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1pPr>
            <a:lvl2pPr lvl="1"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2pPr>
            <a:lvl3pPr lvl="2"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3pPr>
            <a:lvl4pPr lvl="3"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4pPr>
            <a:lvl5pPr lvl="4"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5pPr>
            <a:lvl6pPr lvl="5"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6pPr>
            <a:lvl7pPr lvl="6"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7pPr>
            <a:lvl8pPr lvl="7"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8pPr>
            <a:lvl9pPr lvl="8" marR="0" rtl="0" algn="l">
              <a:lnSpc>
                <a:spcPct val="100000"/>
              </a:lnSpc>
              <a:spcBef>
                <a:spcPts val="0"/>
              </a:spcBef>
              <a:spcAft>
                <a:spcPts val="0"/>
              </a:spcAft>
              <a:buClr>
                <a:schemeClr val="dk1"/>
              </a:buClr>
              <a:buSzPts val="3900"/>
              <a:buFont typeface="Bebas Neue"/>
              <a:buNone/>
              <a:defRPr b="0" i="0" sz="3900" u="none" cap="none" strike="noStrike">
                <a:solidFill>
                  <a:schemeClr val="dk1"/>
                </a:solidFill>
                <a:latin typeface="Bebas Neue"/>
                <a:ea typeface="Bebas Neue"/>
                <a:cs typeface="Bebas Neue"/>
                <a:sym typeface="Bebas Neue"/>
              </a:defRPr>
            </a:lvl9pPr>
          </a:lstStyle>
          <a:p/>
        </p:txBody>
      </p:sp>
      <p:sp>
        <p:nvSpPr>
          <p:cNvPr id="7" name="Google Shape;7;p70"/>
          <p:cNvSpPr txBox="1"/>
          <p:nvPr>
            <p:ph idx="1" type="body"/>
          </p:nvPr>
        </p:nvSpPr>
        <p:spPr>
          <a:xfrm>
            <a:off x="714300" y="1152475"/>
            <a:ext cx="77154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dk1"/>
              </a:buClr>
              <a:buSzPts val="1800"/>
              <a:buFont typeface="Arimo"/>
              <a:buChar char="●"/>
              <a:defRPr b="0" i="0" sz="1800" u="none" cap="none" strike="noStrike">
                <a:solidFill>
                  <a:schemeClr val="dk1"/>
                </a:solidFill>
                <a:latin typeface="Arimo"/>
                <a:ea typeface="Arimo"/>
                <a:cs typeface="Arimo"/>
                <a:sym typeface="Arimo"/>
              </a:defRPr>
            </a:lvl1pPr>
            <a:lvl2pPr indent="-317500" lvl="1" marL="914400" marR="0" rtl="0" algn="l">
              <a:lnSpc>
                <a:spcPct val="100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2pPr>
            <a:lvl3pPr indent="-317500" lvl="2" marL="1371600" marR="0" rtl="0" algn="l">
              <a:lnSpc>
                <a:spcPct val="100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3pPr>
            <a:lvl4pPr indent="-317500" lvl="3" marL="1828800" marR="0" rtl="0" algn="l">
              <a:lnSpc>
                <a:spcPct val="100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4pPr>
            <a:lvl5pPr indent="-317500" lvl="4" marL="2286000" marR="0" rtl="0" algn="l">
              <a:lnSpc>
                <a:spcPct val="100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5pPr>
            <a:lvl6pPr indent="-317500" lvl="5" marL="2743200" marR="0" rtl="0" algn="l">
              <a:lnSpc>
                <a:spcPct val="100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6pPr>
            <a:lvl7pPr indent="-317500" lvl="6" marL="3200400" marR="0" rtl="0" algn="l">
              <a:lnSpc>
                <a:spcPct val="100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7pPr>
            <a:lvl8pPr indent="-317500" lvl="7" marL="3657600" marR="0" rtl="0" algn="l">
              <a:lnSpc>
                <a:spcPct val="100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8pPr>
            <a:lvl9pPr indent="-317500" lvl="8" marL="4114800" marR="0" rtl="0" algn="l">
              <a:lnSpc>
                <a:spcPct val="100000"/>
              </a:lnSpc>
              <a:spcBef>
                <a:spcPts val="0"/>
              </a:spcBef>
              <a:spcAft>
                <a:spcPts val="0"/>
              </a:spcAft>
              <a:buClr>
                <a:schemeClr val="dk1"/>
              </a:buClr>
              <a:buSzPts val="1400"/>
              <a:buFont typeface="Arimo"/>
              <a:buChar char="■"/>
              <a:defRPr b="0" i="0" sz="1400" u="none" cap="none" strike="noStrike">
                <a:solidFill>
                  <a:schemeClr val="dk1"/>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slide" Target="/ppt/slid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slide" Target="/ppt/slid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slide" Target="/ppt/slides/slide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slide" Target="/ppt/slid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slide" Target="/ppt/slides/slide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slide" Target="/ppt/slides/slide1.xml"/><Relationship Id="rId4" Type="http://schemas.openxmlformats.org/officeDocument/2006/relationships/hyperlink" Target="https://www.youtube.com/watch?v=jaNZ83Q3QGc&amp;t=11s" TargetMode="External"/><Relationship Id="rId5" Type="http://schemas.openxmlformats.org/officeDocument/2006/relationships/image" Target="../media/image4.png"/><Relationship Id="rId6"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www.youtube.com/watch?v=9bfNW3yTOoU" TargetMode="Externa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slide" Target="/ppt/slid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slide" Target="/ppt/slides/sl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slide" Target="/ppt/slid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slide" Target="/ppt/slides/sl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slide" Target="/ppt/slid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slide" Target="/ppt/slid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slide" Target="/ppt/slid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www.geeksforgeeks.org/dynamic-programming/" TargetMode="External"/><Relationship Id="rId4" Type="http://schemas.openxmlformats.org/officeDocument/2006/relationships/slide" Target="/ppt/slid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slide" Target="/ppt/slides/slide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slide" Target="/ppt/slides/slide1.xml"/><Relationship Id="rId4" Type="http://schemas.openxmlformats.org/officeDocument/2006/relationships/image" Target="../media/image3.png"/><Relationship Id="rId5" Type="http://schemas.openxmlformats.org/officeDocument/2006/relationships/hyperlink" Target="https://www.youtube.com/watch?v=Ns4LCeeOFS4&amp;t=336s" TargetMode="External"/><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slide" Target="/ppt/slid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
          <p:cNvSpPr/>
          <p:nvPr/>
        </p:nvSpPr>
        <p:spPr>
          <a:xfrm>
            <a:off x="846260" y="4014946"/>
            <a:ext cx="3989400" cy="491700"/>
          </a:xfrm>
          <a:prstGeom prst="roundRect">
            <a:avLst>
              <a:gd fmla="val 50000" name="adj"/>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
          <p:cNvSpPr txBox="1"/>
          <p:nvPr>
            <p:ph type="ctrTitle"/>
          </p:nvPr>
        </p:nvSpPr>
        <p:spPr>
          <a:xfrm>
            <a:off x="827758" y="782003"/>
            <a:ext cx="5258339" cy="321686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vi-VN" sz="7200">
                <a:solidFill>
                  <a:srgbClr val="FFCE23"/>
                </a:solidFill>
              </a:rPr>
              <a:t>dynamic          programming</a:t>
            </a:r>
            <a:br>
              <a:rPr lang="vi-VN"/>
            </a:br>
            <a:r>
              <a:rPr lang="vi-VN"/>
              <a:t>part 2</a:t>
            </a:r>
            <a:endParaRPr/>
          </a:p>
        </p:txBody>
      </p:sp>
      <p:sp>
        <p:nvSpPr>
          <p:cNvPr id="234" name="Google Shape;234;p1"/>
          <p:cNvSpPr txBox="1"/>
          <p:nvPr>
            <p:ph idx="1" type="subTitle"/>
          </p:nvPr>
        </p:nvSpPr>
        <p:spPr>
          <a:xfrm>
            <a:off x="998415" y="4139702"/>
            <a:ext cx="3815400" cy="21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vi-VN"/>
              <a:t>GROUP 2</a:t>
            </a:r>
            <a:endParaRPr/>
          </a:p>
        </p:txBody>
      </p:sp>
      <p:sp>
        <p:nvSpPr>
          <p:cNvPr id="235" name="Google Shape;235;p1"/>
          <p:cNvSpPr/>
          <p:nvPr/>
        </p:nvSpPr>
        <p:spPr>
          <a:xfrm>
            <a:off x="3177536" y="41215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
          <p:cNvSpPr/>
          <p:nvPr/>
        </p:nvSpPr>
        <p:spPr>
          <a:xfrm rot="-1685758">
            <a:off x="4276753" y="42838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
          <p:cNvSpPr/>
          <p:nvPr/>
        </p:nvSpPr>
        <p:spPr>
          <a:xfrm>
            <a:off x="3870412" y="86690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8" name="Google Shape;238;p1"/>
          <p:cNvGrpSpPr/>
          <p:nvPr/>
        </p:nvGrpSpPr>
        <p:grpSpPr>
          <a:xfrm>
            <a:off x="706038" y="312972"/>
            <a:ext cx="140222" cy="140409"/>
            <a:chOff x="2741000" y="199475"/>
            <a:chExt cx="191953" cy="192210"/>
          </a:xfrm>
        </p:grpSpPr>
        <p:sp>
          <p:nvSpPr>
            <p:cNvPr id="239" name="Google Shape;239;p1"/>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8" name="Google Shape;248;p1"/>
          <p:cNvGrpSpPr/>
          <p:nvPr/>
        </p:nvGrpSpPr>
        <p:grpSpPr>
          <a:xfrm>
            <a:off x="5041963" y="757530"/>
            <a:ext cx="3701909" cy="3762679"/>
            <a:chOff x="5041963" y="757530"/>
            <a:chExt cx="3701909" cy="3762679"/>
          </a:xfrm>
        </p:grpSpPr>
        <p:sp>
          <p:nvSpPr>
            <p:cNvPr id="249" name="Google Shape;249;p1"/>
            <p:cNvSpPr/>
            <p:nvPr/>
          </p:nvSpPr>
          <p:spPr>
            <a:xfrm rot="7198710">
              <a:off x="6604948" y="1367176"/>
              <a:ext cx="630918" cy="62770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0" name="Google Shape;250;p1"/>
            <p:cNvGrpSpPr/>
            <p:nvPr/>
          </p:nvGrpSpPr>
          <p:grpSpPr>
            <a:xfrm>
              <a:off x="5536526" y="2174241"/>
              <a:ext cx="858975" cy="300968"/>
              <a:chOff x="2271950" y="2722775"/>
              <a:chExt cx="575875" cy="201775"/>
            </a:xfrm>
          </p:grpSpPr>
          <p:sp>
            <p:nvSpPr>
              <p:cNvPr id="251" name="Google Shape;251;p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6" name="Google Shape;256;p1"/>
            <p:cNvSpPr/>
            <p:nvPr/>
          </p:nvSpPr>
          <p:spPr>
            <a:xfrm rot="8100000">
              <a:off x="6648045" y="2782815"/>
              <a:ext cx="969401" cy="964456"/>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
            <p:cNvSpPr/>
            <p:nvPr/>
          </p:nvSpPr>
          <p:spPr>
            <a:xfrm rot="7198710">
              <a:off x="5934873" y="3298064"/>
              <a:ext cx="630918" cy="62770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8" name="Google Shape;258;p1"/>
            <p:cNvGrpSpPr/>
            <p:nvPr/>
          </p:nvGrpSpPr>
          <p:grpSpPr>
            <a:xfrm>
              <a:off x="6056200" y="1535350"/>
              <a:ext cx="2293204" cy="1710167"/>
              <a:chOff x="1062800" y="1986296"/>
              <a:chExt cx="2169540" cy="1617945"/>
            </a:xfrm>
          </p:grpSpPr>
          <p:sp>
            <p:nvSpPr>
              <p:cNvPr id="259" name="Google Shape;259;p1"/>
              <p:cNvSpPr/>
              <p:nvPr/>
            </p:nvSpPr>
            <p:spPr>
              <a:xfrm>
                <a:off x="1062800" y="1986296"/>
                <a:ext cx="2169540" cy="1617945"/>
              </a:xfrm>
              <a:custGeom>
                <a:rect b="b" l="l" r="r" t="t"/>
                <a:pathLst>
                  <a:path extrusionOk="0" h="49275" w="66074">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
              <p:cNvSpPr/>
              <p:nvPr/>
            </p:nvSpPr>
            <p:spPr>
              <a:xfrm>
                <a:off x="1062800" y="1986854"/>
                <a:ext cx="1993479" cy="1436072"/>
              </a:xfrm>
              <a:custGeom>
                <a:rect b="b" l="l" r="r" t="t"/>
                <a:pathLst>
                  <a:path extrusionOk="0" fill="none" h="43736" w="60712">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
              <p:cNvSpPr/>
              <p:nvPr/>
            </p:nvSpPr>
            <p:spPr>
              <a:xfrm>
                <a:off x="1163997" y="2090415"/>
                <a:ext cx="1791675" cy="1259977"/>
              </a:xfrm>
              <a:custGeom>
                <a:rect b="b" l="l" r="r" t="t"/>
                <a:pathLst>
                  <a:path extrusionOk="0" fill="none" h="38373" w="54566">
                    <a:moveTo>
                      <a:pt x="0" y="9495"/>
                    </a:moveTo>
                    <a:lnTo>
                      <a:pt x="48972" y="0"/>
                    </a:lnTo>
                    <a:lnTo>
                      <a:pt x="54565" y="28895"/>
                    </a:lnTo>
                    <a:lnTo>
                      <a:pt x="5612" y="3837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
              <p:cNvSpPr/>
              <p:nvPr/>
            </p:nvSpPr>
            <p:spPr>
              <a:xfrm>
                <a:off x="1118356" y="3046759"/>
                <a:ext cx="2113983" cy="557473"/>
              </a:xfrm>
              <a:custGeom>
                <a:rect b="b" l="l" r="r" t="t"/>
                <a:pathLst>
                  <a:path extrusionOk="0" fill="none" h="16978" w="64382">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
              <p:cNvSpPr/>
              <p:nvPr/>
            </p:nvSpPr>
            <p:spPr>
              <a:xfrm>
                <a:off x="1884028" y="3195336"/>
                <a:ext cx="567422" cy="149760"/>
              </a:xfrm>
              <a:custGeom>
                <a:rect b="b" l="l" r="r" t="t"/>
                <a:pathLst>
                  <a:path extrusionOk="0" fill="none" h="4561" w="17281">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
              <p:cNvSpPr/>
              <p:nvPr/>
            </p:nvSpPr>
            <p:spPr>
              <a:xfrm>
                <a:off x="1365799" y="2636719"/>
                <a:ext cx="115842" cy="432897"/>
              </a:xfrm>
              <a:custGeom>
                <a:rect b="b" l="l" r="r" t="t"/>
                <a:pathLst>
                  <a:path extrusionOk="0" fill="none" h="13184" w="3528">
                    <a:moveTo>
                      <a:pt x="2530" y="13183"/>
                    </a:moveTo>
                    <a:lnTo>
                      <a:pt x="0" y="197"/>
                    </a:lnTo>
                    <a:lnTo>
                      <a:pt x="998" y="1"/>
                    </a:lnTo>
                    <a:lnTo>
                      <a:pt x="3527" y="1298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
              <p:cNvSpPr/>
              <p:nvPr/>
            </p:nvSpPr>
            <p:spPr>
              <a:xfrm>
                <a:off x="1549443" y="2765989"/>
                <a:ext cx="84846" cy="267934"/>
              </a:xfrm>
              <a:custGeom>
                <a:rect b="b" l="l" r="r" t="t"/>
                <a:pathLst>
                  <a:path extrusionOk="0" fill="none" h="8160" w="2584">
                    <a:moveTo>
                      <a:pt x="998" y="1"/>
                    </a:moveTo>
                    <a:lnTo>
                      <a:pt x="2584" y="7964"/>
                    </a:lnTo>
                    <a:lnTo>
                      <a:pt x="1586" y="8160"/>
                    </a:lnTo>
                    <a:lnTo>
                      <a:pt x="1" y="19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
              <p:cNvSpPr/>
              <p:nvPr/>
            </p:nvSpPr>
            <p:spPr>
              <a:xfrm>
                <a:off x="1641873" y="2453633"/>
                <a:ext cx="139844" cy="551037"/>
              </a:xfrm>
              <a:custGeom>
                <a:rect b="b" l="l" r="r" t="t"/>
                <a:pathLst>
                  <a:path extrusionOk="0" fill="none" h="16782" w="4259">
                    <a:moveTo>
                      <a:pt x="3261" y="16782"/>
                    </a:moveTo>
                    <a:lnTo>
                      <a:pt x="0" y="197"/>
                    </a:lnTo>
                    <a:lnTo>
                      <a:pt x="998" y="1"/>
                    </a:lnTo>
                    <a:lnTo>
                      <a:pt x="4258" y="16586"/>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
              <p:cNvSpPr/>
              <p:nvPr/>
            </p:nvSpPr>
            <p:spPr>
              <a:xfrm>
                <a:off x="1831985" y="2644337"/>
                <a:ext cx="97126" cy="331108"/>
              </a:xfrm>
              <a:custGeom>
                <a:rect b="b" l="l" r="r" t="t"/>
                <a:pathLst>
                  <a:path extrusionOk="0" fill="none" h="10084" w="2958">
                    <a:moveTo>
                      <a:pt x="1960" y="10083"/>
                    </a:moveTo>
                    <a:lnTo>
                      <a:pt x="0" y="196"/>
                    </a:lnTo>
                    <a:lnTo>
                      <a:pt x="998" y="0"/>
                    </a:lnTo>
                    <a:lnTo>
                      <a:pt x="2957" y="988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
              <p:cNvSpPr/>
              <p:nvPr/>
            </p:nvSpPr>
            <p:spPr>
              <a:xfrm>
                <a:off x="1959483" y="2513293"/>
                <a:ext cx="117024" cy="433488"/>
              </a:xfrm>
              <a:custGeom>
                <a:rect b="b" l="l" r="r" t="t"/>
                <a:pathLst>
                  <a:path extrusionOk="0" fill="none" h="13202" w="3564">
                    <a:moveTo>
                      <a:pt x="2566" y="13201"/>
                    </a:moveTo>
                    <a:lnTo>
                      <a:pt x="1" y="197"/>
                    </a:lnTo>
                    <a:lnTo>
                      <a:pt x="998" y="1"/>
                    </a:lnTo>
                    <a:lnTo>
                      <a:pt x="3564" y="13005"/>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
              <p:cNvSpPr/>
              <p:nvPr/>
            </p:nvSpPr>
            <p:spPr>
              <a:xfrm>
                <a:off x="2106877" y="2484629"/>
                <a:ext cx="117024" cy="432897"/>
              </a:xfrm>
              <a:custGeom>
                <a:rect b="b" l="l" r="r" t="t"/>
                <a:pathLst>
                  <a:path extrusionOk="0" fill="none" h="13184" w="3564">
                    <a:moveTo>
                      <a:pt x="2566" y="13184"/>
                    </a:moveTo>
                    <a:lnTo>
                      <a:pt x="1" y="197"/>
                    </a:lnTo>
                    <a:lnTo>
                      <a:pt x="998" y="1"/>
                    </a:lnTo>
                    <a:lnTo>
                      <a:pt x="3564" y="12988"/>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
              <p:cNvSpPr/>
              <p:nvPr/>
            </p:nvSpPr>
            <p:spPr>
              <a:xfrm>
                <a:off x="2254305" y="2455406"/>
                <a:ext cx="116991" cy="433455"/>
              </a:xfrm>
              <a:custGeom>
                <a:rect b="b" l="l" r="r" t="t"/>
                <a:pathLst>
                  <a:path extrusionOk="0" fill="none" h="13201" w="3563">
                    <a:moveTo>
                      <a:pt x="2565" y="13201"/>
                    </a:moveTo>
                    <a:lnTo>
                      <a:pt x="0" y="196"/>
                    </a:lnTo>
                    <a:lnTo>
                      <a:pt x="998" y="0"/>
                    </a:lnTo>
                    <a:lnTo>
                      <a:pt x="3563" y="13005"/>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
              <p:cNvSpPr/>
              <p:nvPr/>
            </p:nvSpPr>
            <p:spPr>
              <a:xfrm>
                <a:off x="2478303" y="2670637"/>
                <a:ext cx="67903" cy="183712"/>
              </a:xfrm>
              <a:custGeom>
                <a:rect b="b" l="l" r="r" t="t"/>
                <a:pathLst>
                  <a:path extrusionOk="0" fill="none" h="5595" w="2068">
                    <a:moveTo>
                      <a:pt x="1070" y="5595"/>
                    </a:moveTo>
                    <a:lnTo>
                      <a:pt x="1" y="197"/>
                    </a:lnTo>
                    <a:lnTo>
                      <a:pt x="999" y="1"/>
                    </a:lnTo>
                    <a:lnTo>
                      <a:pt x="2067" y="5399"/>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
              <p:cNvSpPr/>
              <p:nvPr/>
            </p:nvSpPr>
            <p:spPr>
              <a:xfrm>
                <a:off x="1399126" y="2873030"/>
                <a:ext cx="1336023" cy="256244"/>
              </a:xfrm>
              <a:custGeom>
                <a:rect b="b" l="l" r="r" t="t"/>
                <a:pathLst>
                  <a:path extrusionOk="0" fill="none" h="7804" w="40689">
                    <a:moveTo>
                      <a:pt x="40688" y="1"/>
                    </a:moveTo>
                    <a:lnTo>
                      <a:pt x="1" y="780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3" name="Google Shape;273;p1"/>
            <p:cNvGrpSpPr/>
            <p:nvPr/>
          </p:nvGrpSpPr>
          <p:grpSpPr>
            <a:xfrm>
              <a:off x="7524694" y="2964516"/>
              <a:ext cx="953591" cy="334099"/>
              <a:chOff x="2271950" y="2722775"/>
              <a:chExt cx="575875" cy="201775"/>
            </a:xfrm>
          </p:grpSpPr>
          <p:sp>
            <p:nvSpPr>
              <p:cNvPr id="274" name="Google Shape;274;p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9" name="Google Shape;279;p1"/>
            <p:cNvGrpSpPr/>
            <p:nvPr/>
          </p:nvGrpSpPr>
          <p:grpSpPr>
            <a:xfrm>
              <a:off x="7653574" y="1141618"/>
              <a:ext cx="695830" cy="643530"/>
              <a:chOff x="3407216" y="1944760"/>
              <a:chExt cx="535831" cy="495480"/>
            </a:xfrm>
          </p:grpSpPr>
          <p:sp>
            <p:nvSpPr>
              <p:cNvPr id="280" name="Google Shape;280;p1"/>
              <p:cNvSpPr/>
              <p:nvPr/>
            </p:nvSpPr>
            <p:spPr>
              <a:xfrm>
                <a:off x="3747055" y="2059977"/>
                <a:ext cx="195992" cy="130486"/>
              </a:xfrm>
              <a:custGeom>
                <a:rect b="b" l="l" r="r" t="t"/>
                <a:pathLst>
                  <a:path extrusionOk="0" h="3974" w="5969">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
              <p:cNvSpPr/>
              <p:nvPr/>
            </p:nvSpPr>
            <p:spPr>
              <a:xfrm>
                <a:off x="3715468" y="1944760"/>
                <a:ext cx="143916" cy="193628"/>
              </a:xfrm>
              <a:custGeom>
                <a:rect b="b" l="l" r="r" t="t"/>
                <a:pathLst>
                  <a:path extrusionOk="0" h="5897" w="4383">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
              <p:cNvSpPr/>
              <p:nvPr/>
            </p:nvSpPr>
            <p:spPr>
              <a:xfrm>
                <a:off x="3407216" y="2031904"/>
                <a:ext cx="459197" cy="408336"/>
              </a:xfrm>
              <a:custGeom>
                <a:rect b="b" l="l" r="r" t="t"/>
                <a:pathLst>
                  <a:path extrusionOk="0" h="12436" w="13985">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3" name="Google Shape;283;p1"/>
            <p:cNvSpPr/>
            <p:nvPr/>
          </p:nvSpPr>
          <p:spPr>
            <a:xfrm>
              <a:off x="8170289" y="4203881"/>
              <a:ext cx="140247" cy="141086"/>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
            <p:cNvSpPr/>
            <p:nvPr/>
          </p:nvSpPr>
          <p:spPr>
            <a:xfrm>
              <a:off x="8030063" y="75753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
            <p:cNvSpPr/>
            <p:nvPr/>
          </p:nvSpPr>
          <p:spPr>
            <a:xfrm>
              <a:off x="5256650" y="3893001"/>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
            <p:cNvSpPr/>
            <p:nvPr/>
          </p:nvSpPr>
          <p:spPr>
            <a:xfrm>
              <a:off x="7082963" y="910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
            <p:cNvSpPr/>
            <p:nvPr/>
          </p:nvSpPr>
          <p:spPr>
            <a:xfrm>
              <a:off x="5653275" y="88338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
            <p:cNvSpPr/>
            <p:nvPr/>
          </p:nvSpPr>
          <p:spPr>
            <a:xfrm>
              <a:off x="5041963" y="282429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
            <p:cNvSpPr/>
            <p:nvPr/>
          </p:nvSpPr>
          <p:spPr>
            <a:xfrm>
              <a:off x="5692426" y="4028640"/>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
            <p:cNvSpPr/>
            <p:nvPr/>
          </p:nvSpPr>
          <p:spPr>
            <a:xfrm rot="-1685758">
              <a:off x="6377366" y="12954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
            <p:cNvSpPr/>
            <p:nvPr/>
          </p:nvSpPr>
          <p:spPr>
            <a:xfrm rot="-1685758">
              <a:off x="7465216" y="405248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
            <p:cNvSpPr/>
            <p:nvPr/>
          </p:nvSpPr>
          <p:spPr>
            <a:xfrm>
              <a:off x="6575627" y="3816888"/>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
            <p:cNvSpPr/>
            <p:nvPr/>
          </p:nvSpPr>
          <p:spPr>
            <a:xfrm>
              <a:off x="5138089" y="1527749"/>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4" name="Google Shape;294;p1"/>
            <p:cNvGrpSpPr/>
            <p:nvPr/>
          </p:nvGrpSpPr>
          <p:grpSpPr>
            <a:xfrm>
              <a:off x="6882694" y="2040319"/>
              <a:ext cx="1861178" cy="1904065"/>
              <a:chOff x="6882694" y="2040319"/>
              <a:chExt cx="1861178" cy="1904065"/>
            </a:xfrm>
          </p:grpSpPr>
          <p:grpSp>
            <p:nvGrpSpPr>
              <p:cNvPr id="295" name="Google Shape;295;p1"/>
              <p:cNvGrpSpPr/>
              <p:nvPr/>
            </p:nvGrpSpPr>
            <p:grpSpPr>
              <a:xfrm rot="1800000">
                <a:off x="7153488" y="2273972"/>
                <a:ext cx="1319590" cy="1436760"/>
                <a:chOff x="2956444" y="-416775"/>
                <a:chExt cx="1627918" cy="1772276"/>
              </a:xfrm>
            </p:grpSpPr>
            <p:sp>
              <p:nvSpPr>
                <p:cNvPr id="296" name="Google Shape;296;p1"/>
                <p:cNvSpPr/>
                <p:nvPr/>
              </p:nvSpPr>
              <p:spPr>
                <a:xfrm rot="-1685758">
                  <a:off x="3256913" y="-103587"/>
                  <a:ext cx="989043" cy="989043"/>
                </a:xfrm>
                <a:custGeom>
                  <a:rect b="b" l="l" r="r" t="t"/>
                  <a:pathLst>
                    <a:path extrusionOk="0" h="28717" w="28717">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
                <p:cNvSpPr/>
                <p:nvPr/>
              </p:nvSpPr>
              <p:spPr>
                <a:xfrm rot="-1685758">
                  <a:off x="4089280" y="737191"/>
                  <a:ext cx="118443" cy="204959"/>
                </a:xfrm>
                <a:custGeom>
                  <a:rect b="b" l="l" r="r" t="t"/>
                  <a:pathLst>
                    <a:path extrusionOk="0" h="5951" w="3439">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
                <p:cNvSpPr/>
                <p:nvPr/>
              </p:nvSpPr>
              <p:spPr>
                <a:xfrm rot="-1685758">
                  <a:off x="4188388" y="804968"/>
                  <a:ext cx="292714" cy="511759"/>
                </a:xfrm>
                <a:custGeom>
                  <a:rect b="b" l="l" r="r" t="t"/>
                  <a:pathLst>
                    <a:path extrusionOk="0" h="14859" w="8499">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
                <p:cNvSpPr/>
                <p:nvPr/>
              </p:nvSpPr>
              <p:spPr>
                <a:xfrm rot="-1685758">
                  <a:off x="3167104" y="-212431"/>
                  <a:ext cx="1164555" cy="1186011"/>
                </a:xfrm>
                <a:custGeom>
                  <a:rect b="b" l="l" r="r" t="t"/>
                  <a:pathLst>
                    <a:path extrusionOk="0" h="34436" w="33813">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
                <p:cNvSpPr/>
                <p:nvPr/>
              </p:nvSpPr>
              <p:spPr>
                <a:xfrm rot="-1685758">
                  <a:off x="3633731" y="686682"/>
                  <a:ext cx="59549" cy="60134"/>
                </a:xfrm>
                <a:custGeom>
                  <a:rect b="b" l="l" r="r" t="t"/>
                  <a:pathLst>
                    <a:path extrusionOk="0" fill="none" h="1746" w="1729">
                      <a:moveTo>
                        <a:pt x="1729" y="748"/>
                      </a:moveTo>
                      <a:cubicBezTo>
                        <a:pt x="1729" y="1408"/>
                        <a:pt x="945" y="1746"/>
                        <a:pt x="464" y="1283"/>
                      </a:cubicBezTo>
                      <a:cubicBezTo>
                        <a:pt x="1" y="820"/>
                        <a:pt x="321" y="18"/>
                        <a:pt x="980" y="18"/>
                      </a:cubicBezTo>
                      <a:cubicBezTo>
                        <a:pt x="1390" y="0"/>
                        <a:pt x="1729" y="339"/>
                        <a:pt x="1729" y="748"/>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
                <p:cNvSpPr/>
                <p:nvPr/>
              </p:nvSpPr>
              <p:spPr>
                <a:xfrm rot="-1685758">
                  <a:off x="3920185" y="240959"/>
                  <a:ext cx="59549" cy="60168"/>
                </a:xfrm>
                <a:custGeom>
                  <a:rect b="b" l="l" r="r" t="t"/>
                  <a:pathLst>
                    <a:path extrusionOk="0" fill="none" h="1747" w="1729">
                      <a:moveTo>
                        <a:pt x="1729" y="749"/>
                      </a:moveTo>
                      <a:cubicBezTo>
                        <a:pt x="1729" y="1408"/>
                        <a:pt x="927" y="1746"/>
                        <a:pt x="464" y="1283"/>
                      </a:cubicBezTo>
                      <a:cubicBezTo>
                        <a:pt x="1" y="802"/>
                        <a:pt x="321" y="0"/>
                        <a:pt x="998" y="0"/>
                      </a:cubicBezTo>
                      <a:cubicBezTo>
                        <a:pt x="1408" y="0"/>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
                <p:cNvSpPr/>
                <p:nvPr/>
              </p:nvSpPr>
              <p:spPr>
                <a:xfrm rot="-1685758">
                  <a:off x="3804917" y="483952"/>
                  <a:ext cx="59549" cy="59549"/>
                </a:xfrm>
                <a:custGeom>
                  <a:rect b="b" l="l" r="r" t="t"/>
                  <a:pathLst>
                    <a:path extrusionOk="0" fill="none" h="1729" w="1729">
                      <a:moveTo>
                        <a:pt x="1729" y="749"/>
                      </a:moveTo>
                      <a:cubicBezTo>
                        <a:pt x="1729" y="1408"/>
                        <a:pt x="927" y="1729"/>
                        <a:pt x="464" y="1266"/>
                      </a:cubicBezTo>
                      <a:cubicBezTo>
                        <a:pt x="1" y="803"/>
                        <a:pt x="322" y="1"/>
                        <a:pt x="999" y="1"/>
                      </a:cubicBezTo>
                      <a:cubicBezTo>
                        <a:pt x="1390"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
                <p:cNvSpPr/>
                <p:nvPr/>
              </p:nvSpPr>
              <p:spPr>
                <a:xfrm rot="-1685758">
                  <a:off x="3656982" y="206840"/>
                  <a:ext cx="59549" cy="59549"/>
                </a:xfrm>
                <a:custGeom>
                  <a:rect b="b" l="l" r="r" t="t"/>
                  <a:pathLst>
                    <a:path extrusionOk="0" fill="none" h="1729" w="1729">
                      <a:moveTo>
                        <a:pt x="1729" y="731"/>
                      </a:moveTo>
                      <a:cubicBezTo>
                        <a:pt x="1729" y="1390"/>
                        <a:pt x="927" y="1729"/>
                        <a:pt x="464" y="1266"/>
                      </a:cubicBezTo>
                      <a:cubicBezTo>
                        <a:pt x="1" y="785"/>
                        <a:pt x="322" y="1"/>
                        <a:pt x="999" y="1"/>
                      </a:cubicBezTo>
                      <a:cubicBezTo>
                        <a:pt x="1390" y="1"/>
                        <a:pt x="1729" y="322"/>
                        <a:pt x="1729" y="73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
                <p:cNvSpPr/>
                <p:nvPr/>
              </p:nvSpPr>
              <p:spPr>
                <a:xfrm rot="-1685758">
                  <a:off x="3625057" y="514757"/>
                  <a:ext cx="17221" cy="173652"/>
                </a:xfrm>
                <a:custGeom>
                  <a:rect b="b" l="l" r="r" t="t"/>
                  <a:pathLst>
                    <a:path extrusionOk="0" fill="none" h="5042" w="500">
                      <a:moveTo>
                        <a:pt x="1" y="5042"/>
                      </a:moveTo>
                      <a:lnTo>
                        <a:pt x="500"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
                <p:cNvSpPr/>
                <p:nvPr/>
              </p:nvSpPr>
              <p:spPr>
                <a:xfrm rot="-1685758">
                  <a:off x="3641679" y="449510"/>
                  <a:ext cx="154675" cy="97571"/>
                </a:xfrm>
                <a:custGeom>
                  <a:rect b="b" l="l" r="r" t="t"/>
                  <a:pathLst>
                    <a:path extrusionOk="0" fill="none" h="2833" w="4491">
                      <a:moveTo>
                        <a:pt x="1" y="0"/>
                      </a:moveTo>
                      <a:lnTo>
                        <a:pt x="4490" y="283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
                <p:cNvSpPr/>
                <p:nvPr/>
              </p:nvSpPr>
              <p:spPr>
                <a:xfrm rot="-1685758">
                  <a:off x="3762760" y="237601"/>
                  <a:ext cx="34" cy="263233"/>
                </a:xfrm>
                <a:custGeom>
                  <a:rect b="b" l="l" r="r" t="t"/>
                  <a:pathLst>
                    <a:path extrusionOk="0" fill="none" h="7643" w="1">
                      <a:moveTo>
                        <a:pt x="1" y="7643"/>
                      </a:moveTo>
                      <a:lnTo>
                        <a:pt x="1" y="1"/>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
                <p:cNvSpPr/>
                <p:nvPr/>
              </p:nvSpPr>
              <p:spPr>
                <a:xfrm rot="-1685758">
                  <a:off x="3732400" y="186253"/>
                  <a:ext cx="173652" cy="122748"/>
                </a:xfrm>
                <a:custGeom>
                  <a:rect b="b" l="l" r="r" t="t"/>
                  <a:pathLst>
                    <a:path extrusionOk="0" fill="none" h="3564" w="5042">
                      <a:moveTo>
                        <a:pt x="0" y="1"/>
                      </a:moveTo>
                      <a:lnTo>
                        <a:pt x="5042" y="3564"/>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
                <p:cNvSpPr/>
                <p:nvPr/>
              </p:nvSpPr>
              <p:spPr>
                <a:xfrm rot="-1685758">
                  <a:off x="3885238" y="25901"/>
                  <a:ext cx="654" cy="230755"/>
                </a:xfrm>
                <a:custGeom>
                  <a:rect b="b" l="l" r="r" t="t"/>
                  <a:pathLst>
                    <a:path extrusionOk="0" fill="none" h="6700" w="19">
                      <a:moveTo>
                        <a:pt x="0" y="6699"/>
                      </a:moveTo>
                      <a:lnTo>
                        <a:pt x="18" y="1"/>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
                <p:cNvSpPr/>
                <p:nvPr/>
              </p:nvSpPr>
              <p:spPr>
                <a:xfrm rot="-1685758">
                  <a:off x="3819341" y="33672"/>
                  <a:ext cx="34992" cy="30101"/>
                </a:xfrm>
                <a:custGeom>
                  <a:rect b="b" l="l" r="r" t="t"/>
                  <a:pathLst>
                    <a:path extrusionOk="0" fill="none" h="874" w="1016">
                      <a:moveTo>
                        <a:pt x="1016" y="838"/>
                      </a:moveTo>
                      <a:lnTo>
                        <a:pt x="481" y="0"/>
                      </a:lnTo>
                      <a:lnTo>
                        <a:pt x="0" y="87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0" name="Google Shape;310;p1"/>
              <p:cNvSpPr/>
              <p:nvPr/>
            </p:nvSpPr>
            <p:spPr>
              <a:xfrm rot="113924">
                <a:off x="7656437" y="2922773"/>
                <a:ext cx="48270" cy="48274"/>
              </a:xfrm>
              <a:custGeom>
                <a:rect b="b" l="l" r="r" t="t"/>
                <a:pathLst>
                  <a:path extrusionOk="0" fill="none" h="1729" w="1729">
                    <a:moveTo>
                      <a:pt x="1729" y="731"/>
                    </a:moveTo>
                    <a:cubicBezTo>
                      <a:pt x="1729" y="1390"/>
                      <a:pt x="927" y="1729"/>
                      <a:pt x="464" y="1266"/>
                    </a:cubicBezTo>
                    <a:cubicBezTo>
                      <a:pt x="1" y="785"/>
                      <a:pt x="322" y="1"/>
                      <a:pt x="999" y="1"/>
                    </a:cubicBezTo>
                    <a:cubicBezTo>
                      <a:pt x="1390" y="1"/>
                      <a:pt x="1729" y="322"/>
                      <a:pt x="1729" y="73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11" name="Google Shape;311;p1">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
          <p:cNvSpPr/>
          <p:nvPr/>
        </p:nvSpPr>
        <p:spPr>
          <a:xfrm rot="7198710">
            <a:off x="888382" y="122837"/>
            <a:ext cx="630918" cy="62770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solidFill>
            <a:srgbClr val="FFCE23"/>
          </a:solidFill>
          <a:ln cap="flat" cmpd="sng" w="9525">
            <a:solidFill>
              <a:srgbClr val="E493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CE23"/>
              </a:solidFill>
              <a:latin typeface="Arial"/>
              <a:ea typeface="Arial"/>
              <a:cs typeface="Arial"/>
              <a:sym typeface="Arial"/>
            </a:endParaRPr>
          </a:p>
        </p:txBody>
      </p:sp>
      <p:sp>
        <p:nvSpPr>
          <p:cNvPr id="313" name="Google Shape;313;p1"/>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2000"/>
              <a:buFont typeface="Arial"/>
              <a:buNone/>
            </a:pPr>
            <a:r>
              <a:rPr b="1" i="0" lang="vi-VN" sz="2000" u="none" cap="none" strike="noStrike">
                <a:solidFill>
                  <a:schemeClr val="lt2"/>
                </a:solidFill>
                <a:latin typeface="Bebas Neue"/>
                <a:ea typeface="Bebas Neue"/>
                <a:cs typeface="Bebas Neue"/>
                <a:sym typeface="Bebas Neue"/>
              </a:rPr>
              <a:t>Group 2</a:t>
            </a:r>
            <a:endParaRPr b="1" i="0" sz="2000" u="none" cap="none" strike="noStrike">
              <a:solidFill>
                <a:schemeClr val="lt2"/>
              </a:solidFill>
              <a:latin typeface="Bebas Neue"/>
              <a:ea typeface="Bebas Neue"/>
              <a:cs typeface="Bebas Neue"/>
              <a:sym typeface="Bebas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33"/>
                                        </p:tgtEl>
                                        <p:attrNameLst>
                                          <p:attrName>style.visibility</p:attrName>
                                        </p:attrNameLst>
                                      </p:cBhvr>
                                      <p:to>
                                        <p:strVal val="visible"/>
                                      </p:to>
                                    </p:set>
                                    <p:anim calcmode="lin" valueType="num">
                                      <p:cBhvr additive="base">
                                        <p:cTn dur="750"/>
                                        <p:tgtEl>
                                          <p:spTgt spid="23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500"/>
                                  </p:stCondLst>
                                  <p:childTnLst>
                                    <p:set>
                                      <p:cBhvr>
                                        <p:cTn dur="1" fill="hold">
                                          <p:stCondLst>
                                            <p:cond delay="0"/>
                                          </p:stCondLst>
                                        </p:cTn>
                                        <p:tgtEl>
                                          <p:spTgt spid="232"/>
                                        </p:tgtEl>
                                        <p:attrNameLst>
                                          <p:attrName>style.visibility</p:attrName>
                                        </p:attrNameLst>
                                      </p:cBhvr>
                                      <p:to>
                                        <p:strVal val="visible"/>
                                      </p:to>
                                    </p:set>
                                    <p:anim calcmode="lin" valueType="num">
                                      <p:cBhvr additive="base">
                                        <p:cTn dur="250"/>
                                        <p:tgtEl>
                                          <p:spTgt spid="23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34">
                                            <p:txEl>
                                              <p:pRg end="0" st="0"/>
                                            </p:txEl>
                                          </p:spTgt>
                                        </p:tgtEl>
                                        <p:attrNameLst>
                                          <p:attrName>style.visibility</p:attrName>
                                        </p:attrNameLst>
                                      </p:cBhvr>
                                      <p:to>
                                        <p:strVal val="visible"/>
                                      </p:to>
                                    </p:set>
                                    <p:anim calcmode="lin" valueType="num">
                                      <p:cBhvr additive="base">
                                        <p:cTn dur="250"/>
                                        <p:tgtEl>
                                          <p:spTgt spid="234">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35"/>
                                        </p:tgtEl>
                                        <p:attrNameLst>
                                          <p:attrName>style.visibility</p:attrName>
                                        </p:attrNameLst>
                                      </p:cBhvr>
                                      <p:to>
                                        <p:strVal val="visible"/>
                                      </p:to>
                                    </p:set>
                                    <p:anim calcmode="lin" valueType="num">
                                      <p:cBhvr additive="base">
                                        <p:cTn dur="250"/>
                                        <p:tgtEl>
                                          <p:spTgt spid="23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36"/>
                                        </p:tgtEl>
                                        <p:attrNameLst>
                                          <p:attrName>style.visibility</p:attrName>
                                        </p:attrNameLst>
                                      </p:cBhvr>
                                      <p:to>
                                        <p:strVal val="visible"/>
                                      </p:to>
                                    </p:set>
                                    <p:anim calcmode="lin" valueType="num">
                                      <p:cBhvr additive="base">
                                        <p:cTn dur="250"/>
                                        <p:tgtEl>
                                          <p:spTgt spid="23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10"/>
          <p:cNvSpPr txBox="1"/>
          <p:nvPr>
            <p:ph idx="1" type="subTitle"/>
          </p:nvPr>
        </p:nvSpPr>
        <p:spPr>
          <a:xfrm>
            <a:off x="882800" y="1202879"/>
            <a:ext cx="7078500" cy="324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vi-VN" sz="1800"/>
              <a:t>BOTTOM-UP</a:t>
            </a:r>
            <a:endParaRPr sz="1800"/>
          </a:p>
          <a:p>
            <a:pPr indent="0" lvl="0" marL="0" rtl="0" algn="l">
              <a:lnSpc>
                <a:spcPct val="100000"/>
              </a:lnSpc>
              <a:spcBef>
                <a:spcPts val="0"/>
              </a:spcBef>
              <a:spcAft>
                <a:spcPts val="0"/>
              </a:spcAft>
              <a:buSzPts val="1200"/>
              <a:buNone/>
            </a:pPr>
            <a:r>
              <a:rPr lang="vi-VN" sz="1800" u="sng"/>
              <a:t>Ý TƯỞNG </a:t>
            </a:r>
            <a:endParaRPr/>
          </a:p>
          <a:p>
            <a:pPr indent="-285750" lvl="0" marL="285750" rtl="0" algn="l">
              <a:lnSpc>
                <a:spcPct val="100000"/>
              </a:lnSpc>
              <a:spcBef>
                <a:spcPts val="0"/>
              </a:spcBef>
              <a:spcAft>
                <a:spcPts val="0"/>
              </a:spcAft>
              <a:buSzPts val="1200"/>
              <a:buFont typeface="Arimo"/>
              <a:buChar char="-"/>
            </a:pPr>
            <a:r>
              <a:rPr lang="vi-VN" sz="2000"/>
              <a:t>Khởi tạo một mảng phụ dùng để lưu chiều dài chuỗi con ở mỗi vị trí</a:t>
            </a:r>
            <a:endParaRPr sz="2000"/>
          </a:p>
          <a:p>
            <a:pPr indent="-285750" lvl="0" marL="285750" rtl="0" algn="l">
              <a:lnSpc>
                <a:spcPct val="100000"/>
              </a:lnSpc>
              <a:spcBef>
                <a:spcPts val="0"/>
              </a:spcBef>
              <a:spcAft>
                <a:spcPts val="0"/>
              </a:spcAft>
              <a:buSzPts val="1200"/>
              <a:buFont typeface="Arimo"/>
              <a:buChar char="-"/>
            </a:pPr>
            <a:r>
              <a:rPr lang="vi-VN" sz="2000"/>
              <a:t>Giá trị của các phần tử đều bằng 1 và số phần tử là n</a:t>
            </a:r>
            <a:endParaRPr/>
          </a:p>
          <a:p>
            <a:pPr indent="-285750" lvl="0" marL="285750" rtl="0" algn="l">
              <a:lnSpc>
                <a:spcPct val="100000"/>
              </a:lnSpc>
              <a:spcBef>
                <a:spcPts val="0"/>
              </a:spcBef>
              <a:spcAft>
                <a:spcPts val="0"/>
              </a:spcAft>
              <a:buSzPts val="1200"/>
              <a:buFont typeface="Arimo"/>
              <a:buChar char="-"/>
            </a:pPr>
            <a:r>
              <a:rPr lang="vi-VN" sz="2000"/>
              <a:t>Tính toán chiều dài của mỗi chuỗi con tăng tại mỗi vị trí và lưu lại vào mảng phụ </a:t>
            </a:r>
            <a:endParaRPr/>
          </a:p>
          <a:p>
            <a:pPr indent="-285750" lvl="0" marL="285750" rtl="0" algn="l">
              <a:lnSpc>
                <a:spcPct val="100000"/>
              </a:lnSpc>
              <a:spcBef>
                <a:spcPts val="0"/>
              </a:spcBef>
              <a:spcAft>
                <a:spcPts val="0"/>
              </a:spcAft>
              <a:buSzPts val="1200"/>
              <a:buFont typeface="Arimo"/>
              <a:buChar char="-"/>
            </a:pPr>
            <a:r>
              <a:rPr lang="vi-VN" sz="2000"/>
              <a:t>Duyệt qua mảng phụ để lấy giá trị lớn nhất  </a:t>
            </a:r>
            <a:endParaRPr sz="2000"/>
          </a:p>
        </p:txBody>
      </p:sp>
      <p:sp>
        <p:nvSpPr>
          <p:cNvPr id="735" name="Google Shape;735;p10"/>
          <p:cNvSpPr txBox="1"/>
          <p:nvPr>
            <p:ph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vi-VN"/>
              <a:t>Solving problem </a:t>
            </a:r>
            <a:endParaRPr/>
          </a:p>
        </p:txBody>
      </p:sp>
      <p:sp>
        <p:nvSpPr>
          <p:cNvPr id="736" name="Google Shape;736;p10"/>
          <p:cNvSpPr/>
          <p:nvPr/>
        </p:nvSpPr>
        <p:spPr>
          <a:xfrm>
            <a:off x="7546751" y="940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0"/>
          <p:cNvSpPr/>
          <p:nvPr/>
        </p:nvSpPr>
        <p:spPr>
          <a:xfrm>
            <a:off x="7093638" y="8325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0"/>
          <p:cNvSpPr/>
          <p:nvPr/>
        </p:nvSpPr>
        <p:spPr>
          <a:xfrm rot="-1685758">
            <a:off x="8328153" y="13340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0"/>
          <p:cNvSpPr/>
          <p:nvPr/>
        </p:nvSpPr>
        <p:spPr>
          <a:xfrm>
            <a:off x="8104063" y="726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0">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0">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2" name="Google Shape;742;p10"/>
          <p:cNvGrpSpPr/>
          <p:nvPr/>
        </p:nvGrpSpPr>
        <p:grpSpPr>
          <a:xfrm>
            <a:off x="706033" y="312972"/>
            <a:ext cx="140222" cy="140409"/>
            <a:chOff x="2741000" y="199475"/>
            <a:chExt cx="191953" cy="192210"/>
          </a:xfrm>
        </p:grpSpPr>
        <p:sp>
          <p:nvSpPr>
            <p:cNvPr id="743" name="Google Shape;743;p10"/>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0"/>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0"/>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0"/>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0"/>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0"/>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0"/>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0"/>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0"/>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2" name="Google Shape;752;p10">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0"/>
          <p:cNvSpPr txBox="1"/>
          <p:nvPr/>
        </p:nvSpPr>
        <p:spPr>
          <a:xfrm>
            <a:off x="721926" y="271910"/>
            <a:ext cx="1974600" cy="2814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vi-VN" sz="1800" u="none" cap="none" strike="noStrike">
                <a:solidFill>
                  <a:schemeClr val="lt2"/>
                </a:solidFill>
                <a:latin typeface="Bebas Neue"/>
                <a:ea typeface="Bebas Neue"/>
                <a:cs typeface="Bebas Neue"/>
                <a:sym typeface="Bebas Neue"/>
              </a:rPr>
              <a:t>Dynamic programming</a:t>
            </a:r>
            <a:endParaRPr b="1" i="0" sz="1800" u="none" cap="none" strike="noStrike">
              <a:solidFill>
                <a:schemeClr val="lt2"/>
              </a:solidFill>
              <a:latin typeface="Bebas Neue"/>
              <a:ea typeface="Bebas Neue"/>
              <a:cs typeface="Bebas Neue"/>
              <a:sym typeface="Bebas Neue"/>
            </a:endParaRPr>
          </a:p>
        </p:txBody>
      </p:sp>
      <p:sp>
        <p:nvSpPr>
          <p:cNvPr id="754" name="Google Shape;754;p10"/>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2000"/>
              <a:buFont typeface="Arial"/>
              <a:buNone/>
            </a:pPr>
            <a:r>
              <a:rPr b="1" i="0" lang="vi-VN" sz="2000" u="none" cap="none" strike="noStrike">
                <a:solidFill>
                  <a:schemeClr val="lt2"/>
                </a:solidFill>
                <a:latin typeface="Bebas Neue"/>
                <a:ea typeface="Bebas Neue"/>
                <a:cs typeface="Bebas Neue"/>
                <a:sym typeface="Bebas Neue"/>
              </a:rPr>
              <a:t>Group 2</a:t>
            </a:r>
            <a:endParaRPr b="1" i="0" sz="2000" u="none" cap="none" strike="noStrike">
              <a:solidFill>
                <a:schemeClr val="lt2"/>
              </a:solidFill>
              <a:latin typeface="Bebas Neue"/>
              <a:ea typeface="Bebas Neue"/>
              <a:cs typeface="Bebas Neue"/>
              <a:sym typeface="Bebas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5"/>
                                        </p:tgtEl>
                                        <p:attrNameLst>
                                          <p:attrName>style.visibility</p:attrName>
                                        </p:attrNameLst>
                                      </p:cBhvr>
                                      <p:to>
                                        <p:strVal val="visible"/>
                                      </p:to>
                                    </p:set>
                                    <p:anim calcmode="lin" valueType="num">
                                      <p:cBhvr additive="base">
                                        <p:cTn dur="500"/>
                                        <p:tgtEl>
                                          <p:spTgt spid="73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4">
                                            <p:txEl>
                                              <p:pRg end="0" st="0"/>
                                            </p:txEl>
                                          </p:spTgt>
                                        </p:tgtEl>
                                        <p:attrNameLst>
                                          <p:attrName>style.visibility</p:attrName>
                                        </p:attrNameLst>
                                      </p:cBhvr>
                                      <p:to>
                                        <p:strVal val="visible"/>
                                      </p:to>
                                    </p:set>
                                    <p:anim calcmode="lin" valueType="num">
                                      <p:cBhvr additive="base">
                                        <p:cTn dur="500"/>
                                        <p:tgtEl>
                                          <p:spTgt spid="73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4">
                                            <p:txEl>
                                              <p:pRg end="1" st="1"/>
                                            </p:txEl>
                                          </p:spTgt>
                                        </p:tgtEl>
                                        <p:attrNameLst>
                                          <p:attrName>style.visibility</p:attrName>
                                        </p:attrNameLst>
                                      </p:cBhvr>
                                      <p:to>
                                        <p:strVal val="visible"/>
                                      </p:to>
                                    </p:set>
                                    <p:anim calcmode="lin" valueType="num">
                                      <p:cBhvr additive="base">
                                        <p:cTn dur="500"/>
                                        <p:tgtEl>
                                          <p:spTgt spid="73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4">
                                            <p:txEl>
                                              <p:pRg end="2" st="2"/>
                                            </p:txEl>
                                          </p:spTgt>
                                        </p:tgtEl>
                                        <p:attrNameLst>
                                          <p:attrName>style.visibility</p:attrName>
                                        </p:attrNameLst>
                                      </p:cBhvr>
                                      <p:to>
                                        <p:strVal val="visible"/>
                                      </p:to>
                                    </p:set>
                                    <p:anim calcmode="lin" valueType="num">
                                      <p:cBhvr additive="base">
                                        <p:cTn dur="500"/>
                                        <p:tgtEl>
                                          <p:spTgt spid="73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4">
                                            <p:txEl>
                                              <p:pRg end="3" st="3"/>
                                            </p:txEl>
                                          </p:spTgt>
                                        </p:tgtEl>
                                        <p:attrNameLst>
                                          <p:attrName>style.visibility</p:attrName>
                                        </p:attrNameLst>
                                      </p:cBhvr>
                                      <p:to>
                                        <p:strVal val="visible"/>
                                      </p:to>
                                    </p:set>
                                    <p:anim calcmode="lin" valueType="num">
                                      <p:cBhvr additive="base">
                                        <p:cTn dur="500"/>
                                        <p:tgtEl>
                                          <p:spTgt spid="73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4">
                                            <p:txEl>
                                              <p:pRg end="4" st="4"/>
                                            </p:txEl>
                                          </p:spTgt>
                                        </p:tgtEl>
                                        <p:attrNameLst>
                                          <p:attrName>style.visibility</p:attrName>
                                        </p:attrNameLst>
                                      </p:cBhvr>
                                      <p:to>
                                        <p:strVal val="visible"/>
                                      </p:to>
                                    </p:set>
                                    <p:anim calcmode="lin" valueType="num">
                                      <p:cBhvr additive="base">
                                        <p:cTn dur="500"/>
                                        <p:tgtEl>
                                          <p:spTgt spid="73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4">
                                            <p:txEl>
                                              <p:pRg end="5" st="5"/>
                                            </p:txEl>
                                          </p:spTgt>
                                        </p:tgtEl>
                                        <p:attrNameLst>
                                          <p:attrName>style.visibility</p:attrName>
                                        </p:attrNameLst>
                                      </p:cBhvr>
                                      <p:to>
                                        <p:strVal val="visible"/>
                                      </p:to>
                                    </p:set>
                                    <p:anim calcmode="lin" valueType="num">
                                      <p:cBhvr additive="base">
                                        <p:cTn dur="500"/>
                                        <p:tgtEl>
                                          <p:spTgt spid="73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11"/>
          <p:cNvSpPr txBox="1"/>
          <p:nvPr>
            <p:ph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vi-VN"/>
              <a:t>Solving problem </a:t>
            </a:r>
            <a:endParaRPr/>
          </a:p>
        </p:txBody>
      </p:sp>
      <p:sp>
        <p:nvSpPr>
          <p:cNvPr id="760" name="Google Shape;760;p11"/>
          <p:cNvSpPr/>
          <p:nvPr/>
        </p:nvSpPr>
        <p:spPr>
          <a:xfrm>
            <a:off x="7546751" y="940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1"/>
          <p:cNvSpPr/>
          <p:nvPr/>
        </p:nvSpPr>
        <p:spPr>
          <a:xfrm>
            <a:off x="7093638" y="8325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1"/>
          <p:cNvSpPr/>
          <p:nvPr/>
        </p:nvSpPr>
        <p:spPr>
          <a:xfrm rot="-1685758">
            <a:off x="8328153" y="13340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1"/>
          <p:cNvSpPr/>
          <p:nvPr/>
        </p:nvSpPr>
        <p:spPr>
          <a:xfrm>
            <a:off x="8104063" y="726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1">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1">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6" name="Google Shape;766;p11"/>
          <p:cNvGrpSpPr/>
          <p:nvPr/>
        </p:nvGrpSpPr>
        <p:grpSpPr>
          <a:xfrm>
            <a:off x="706033" y="312972"/>
            <a:ext cx="140222" cy="140409"/>
            <a:chOff x="2741000" y="199475"/>
            <a:chExt cx="191953" cy="192210"/>
          </a:xfrm>
        </p:grpSpPr>
        <p:sp>
          <p:nvSpPr>
            <p:cNvPr id="767" name="Google Shape;767;p11"/>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1"/>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1"/>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1"/>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1"/>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1"/>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1"/>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1"/>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1"/>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6" name="Google Shape;776;p11">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Ảnh có chứa văn bản&#10;&#10;Mô tả được tạo tự động" id="777" name="Google Shape;777;p11"/>
          <p:cNvPicPr preferRelativeResize="0"/>
          <p:nvPr/>
        </p:nvPicPr>
        <p:blipFill rotWithShape="1">
          <a:blip r:embed="rId4">
            <a:alphaModFix/>
          </a:blip>
          <a:srcRect b="0" l="0" r="0" t="0"/>
          <a:stretch/>
        </p:blipFill>
        <p:spPr>
          <a:xfrm>
            <a:off x="3787051" y="576524"/>
            <a:ext cx="4526672" cy="4038950"/>
          </a:xfrm>
          <a:prstGeom prst="rect">
            <a:avLst/>
          </a:prstGeom>
          <a:noFill/>
          <a:ln>
            <a:noFill/>
          </a:ln>
        </p:spPr>
      </p:pic>
      <p:sp>
        <p:nvSpPr>
          <p:cNvPr id="778" name="Google Shape;778;p11"/>
          <p:cNvSpPr txBox="1"/>
          <p:nvPr>
            <p:ph idx="1" type="subTitle"/>
          </p:nvPr>
        </p:nvSpPr>
        <p:spPr>
          <a:xfrm>
            <a:off x="714300" y="1259225"/>
            <a:ext cx="7715400" cy="33453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SzPts val="1200"/>
              <a:buNone/>
            </a:pPr>
            <a:r>
              <a:rPr lang="vi-VN" sz="1600" u="sng"/>
              <a:t>BOTTOM-UP CODE:</a:t>
            </a:r>
            <a:endParaRPr sz="1600" u="sng"/>
          </a:p>
        </p:txBody>
      </p:sp>
      <p:cxnSp>
        <p:nvCxnSpPr>
          <p:cNvPr id="779" name="Google Shape;779;p11"/>
          <p:cNvCxnSpPr/>
          <p:nvPr/>
        </p:nvCxnSpPr>
        <p:spPr>
          <a:xfrm>
            <a:off x="1517930" y="2428875"/>
            <a:ext cx="1925400" cy="0"/>
          </a:xfrm>
          <a:prstGeom prst="straightConnector1">
            <a:avLst/>
          </a:prstGeom>
          <a:noFill/>
          <a:ln cap="flat" cmpd="sng" w="76200">
            <a:solidFill>
              <a:srgbClr val="FBDF7E"/>
            </a:solidFill>
            <a:prstDash val="solid"/>
            <a:round/>
            <a:headEnd len="sm" w="sm" type="none"/>
            <a:tailEnd len="med" w="med" type="triangle"/>
          </a:ln>
        </p:spPr>
      </p:cxnSp>
      <p:sp>
        <p:nvSpPr>
          <p:cNvPr id="780" name="Google Shape;780;p11"/>
          <p:cNvSpPr txBox="1"/>
          <p:nvPr/>
        </p:nvSpPr>
        <p:spPr>
          <a:xfrm>
            <a:off x="1400954" y="2571750"/>
            <a:ext cx="21291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vi-VN" sz="1400" u="none" cap="none" strike="noStrike">
                <a:solidFill>
                  <a:schemeClr val="dk1"/>
                </a:solidFill>
                <a:latin typeface="Arial"/>
                <a:ea typeface="Arial"/>
                <a:cs typeface="Arial"/>
                <a:sym typeface="Arial"/>
              </a:rPr>
              <a:t>OPTIMAL STRUCTURE</a:t>
            </a:r>
            <a:endParaRPr b="0" i="0" sz="1400" u="none" cap="none" strike="noStrike">
              <a:solidFill>
                <a:schemeClr val="dk1"/>
              </a:solidFill>
              <a:latin typeface="Arial"/>
              <a:ea typeface="Arial"/>
              <a:cs typeface="Arial"/>
              <a:sym typeface="Arial"/>
            </a:endParaRPr>
          </a:p>
        </p:txBody>
      </p:sp>
      <p:sp>
        <p:nvSpPr>
          <p:cNvPr id="781" name="Google Shape;781;p11"/>
          <p:cNvSpPr txBox="1"/>
          <p:nvPr/>
        </p:nvSpPr>
        <p:spPr>
          <a:xfrm>
            <a:off x="721926" y="271910"/>
            <a:ext cx="1974600" cy="2814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vi-VN" sz="1800" u="none" cap="none" strike="noStrike">
                <a:solidFill>
                  <a:schemeClr val="lt2"/>
                </a:solidFill>
                <a:latin typeface="Bebas Neue"/>
                <a:ea typeface="Bebas Neue"/>
                <a:cs typeface="Bebas Neue"/>
                <a:sym typeface="Bebas Neue"/>
              </a:rPr>
              <a:t>Dynamic programming</a:t>
            </a:r>
            <a:endParaRPr b="1" i="0" sz="1800" u="none" cap="none" strike="noStrike">
              <a:solidFill>
                <a:schemeClr val="lt2"/>
              </a:solidFill>
              <a:latin typeface="Bebas Neue"/>
              <a:ea typeface="Bebas Neue"/>
              <a:cs typeface="Bebas Neue"/>
              <a:sym typeface="Bebas Neue"/>
            </a:endParaRPr>
          </a:p>
        </p:txBody>
      </p:sp>
      <p:sp>
        <p:nvSpPr>
          <p:cNvPr id="782" name="Google Shape;782;p11"/>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2000"/>
              <a:buFont typeface="Arial"/>
              <a:buNone/>
            </a:pPr>
            <a:r>
              <a:rPr b="1" i="0" lang="vi-VN" sz="2000" u="none" cap="none" strike="noStrike">
                <a:solidFill>
                  <a:schemeClr val="lt2"/>
                </a:solidFill>
                <a:latin typeface="Bebas Neue"/>
                <a:ea typeface="Bebas Neue"/>
                <a:cs typeface="Bebas Neue"/>
                <a:sym typeface="Bebas Neue"/>
              </a:rPr>
              <a:t>Group 2</a:t>
            </a:r>
            <a:endParaRPr b="1" i="0" sz="2000" u="none" cap="none" strike="noStrike">
              <a:solidFill>
                <a:schemeClr val="lt2"/>
              </a:solidFill>
              <a:latin typeface="Bebas Neue"/>
              <a:ea typeface="Bebas Neue"/>
              <a:cs typeface="Bebas Neue"/>
              <a:sym typeface="Bebas Neue"/>
            </a:endParaRPr>
          </a:p>
        </p:txBody>
      </p:sp>
      <p:sp>
        <p:nvSpPr>
          <p:cNvPr id="783" name="Google Shape;783;p11"/>
          <p:cNvSpPr/>
          <p:nvPr/>
        </p:nvSpPr>
        <p:spPr>
          <a:xfrm rot="7201932">
            <a:off x="1211251" y="224386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78">
                                            <p:txEl>
                                              <p:pRg end="0" st="0"/>
                                            </p:txEl>
                                          </p:spTgt>
                                        </p:tgtEl>
                                        <p:attrNameLst>
                                          <p:attrName>style.visibility</p:attrName>
                                        </p:attrNameLst>
                                      </p:cBhvr>
                                      <p:to>
                                        <p:strVal val="visible"/>
                                      </p:to>
                                    </p:set>
                                    <p:anim calcmode="lin" valueType="num">
                                      <p:cBhvr additive="base">
                                        <p:cTn dur="500"/>
                                        <p:tgtEl>
                                          <p:spTgt spid="77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77"/>
                                        </p:tgtEl>
                                        <p:attrNameLst>
                                          <p:attrName>style.visibility</p:attrName>
                                        </p:attrNameLst>
                                      </p:cBhvr>
                                      <p:to>
                                        <p:strVal val="visible"/>
                                      </p:to>
                                    </p:set>
                                    <p:anim calcmode="lin" valueType="num">
                                      <p:cBhvr additive="base">
                                        <p:cTn dur="500"/>
                                        <p:tgtEl>
                                          <p:spTgt spid="77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79"/>
                                        </p:tgtEl>
                                        <p:attrNameLst>
                                          <p:attrName>style.visibility</p:attrName>
                                        </p:attrNameLst>
                                      </p:cBhvr>
                                      <p:to>
                                        <p:strVal val="visible"/>
                                      </p:to>
                                    </p:set>
                                    <p:anim calcmode="lin" valueType="num">
                                      <p:cBhvr additive="base">
                                        <p:cTn dur="500"/>
                                        <p:tgtEl>
                                          <p:spTgt spid="779"/>
                                        </p:tgtEl>
                                        <p:attrNameLst>
                                          <p:attrName>ppt_x</p:attrName>
                                        </p:attrNameLst>
                                      </p:cBhvr>
                                      <p:tavLst>
                                        <p:tav fmla="" tm="0">
                                          <p:val>
                                            <p:strVal val="#ppt_x-1"/>
                                          </p:val>
                                        </p:tav>
                                        <p:tav fmla="" tm="100000">
                                          <p:val>
                                            <p:strVal val="#ppt_x"/>
                                          </p:val>
                                        </p:tav>
                                      </p:tavLst>
                                    </p:anim>
                                  </p:childTnLst>
                                </p:cTn>
                              </p:par>
                              <p:par>
                                <p:cTn fill="hold" nodeType="withEffect" presetClass="entr" presetID="1" presetSubtype="0">
                                  <p:stCondLst>
                                    <p:cond delay="0"/>
                                  </p:stCondLst>
                                  <p:childTnLst>
                                    <p:set>
                                      <p:cBhvr>
                                        <p:cTn dur="1" fill="hold">
                                          <p:stCondLst>
                                            <p:cond delay="0"/>
                                          </p:stCondLst>
                                        </p:cTn>
                                        <p:tgtEl>
                                          <p:spTgt spid="7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12"/>
          <p:cNvSpPr txBox="1"/>
          <p:nvPr>
            <p:ph type="title"/>
          </p:nvPr>
        </p:nvSpPr>
        <p:spPr>
          <a:xfrm>
            <a:off x="906859" y="2216796"/>
            <a:ext cx="7813800" cy="119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900"/>
              <a:buNone/>
            </a:pPr>
            <a:r>
              <a:rPr lang="vi-VN" sz="6000"/>
              <a:t>Coin change</a:t>
            </a:r>
            <a:br>
              <a:rPr lang="vi-VN"/>
            </a:br>
            <a:endParaRPr/>
          </a:p>
        </p:txBody>
      </p:sp>
      <p:grpSp>
        <p:nvGrpSpPr>
          <p:cNvPr id="789" name="Google Shape;789;p12"/>
          <p:cNvGrpSpPr/>
          <p:nvPr/>
        </p:nvGrpSpPr>
        <p:grpSpPr>
          <a:xfrm>
            <a:off x="984512" y="1638391"/>
            <a:ext cx="65475" cy="397950"/>
            <a:chOff x="2551425" y="1409425"/>
            <a:chExt cx="65475" cy="397950"/>
          </a:xfrm>
        </p:grpSpPr>
        <p:sp>
          <p:nvSpPr>
            <p:cNvPr id="790" name="Google Shape;790;p12"/>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2"/>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12"/>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12"/>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2"/>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2"/>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2"/>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12"/>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12"/>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2"/>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0" name="Google Shape;800;p12"/>
          <p:cNvGrpSpPr/>
          <p:nvPr/>
        </p:nvGrpSpPr>
        <p:grpSpPr>
          <a:xfrm>
            <a:off x="714300" y="922363"/>
            <a:ext cx="472550" cy="202200"/>
            <a:chOff x="1441900" y="2926313"/>
            <a:chExt cx="472550" cy="202200"/>
          </a:xfrm>
        </p:grpSpPr>
        <p:sp>
          <p:nvSpPr>
            <p:cNvPr id="801" name="Google Shape;801;p12"/>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2"/>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2"/>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2"/>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2"/>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6" name="Google Shape;806;p12"/>
          <p:cNvGrpSpPr/>
          <p:nvPr/>
        </p:nvGrpSpPr>
        <p:grpSpPr>
          <a:xfrm>
            <a:off x="7683209" y="1435497"/>
            <a:ext cx="875600" cy="1088925"/>
            <a:chOff x="5962175" y="478150"/>
            <a:chExt cx="875600" cy="1088925"/>
          </a:xfrm>
        </p:grpSpPr>
        <p:sp>
          <p:nvSpPr>
            <p:cNvPr id="807" name="Google Shape;807;p12"/>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12"/>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2"/>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2"/>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2"/>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2" name="Google Shape;812;p12"/>
          <p:cNvGrpSpPr/>
          <p:nvPr/>
        </p:nvGrpSpPr>
        <p:grpSpPr>
          <a:xfrm>
            <a:off x="6885911" y="2357310"/>
            <a:ext cx="612965" cy="612965"/>
            <a:chOff x="5208200" y="980975"/>
            <a:chExt cx="440475" cy="440475"/>
          </a:xfrm>
        </p:grpSpPr>
        <p:sp>
          <p:nvSpPr>
            <p:cNvPr id="813" name="Google Shape;813;p12"/>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2"/>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5" name="Google Shape;815;p12"/>
          <p:cNvSpPr/>
          <p:nvPr/>
        </p:nvSpPr>
        <p:spPr>
          <a:xfrm>
            <a:off x="830238" y="31402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12"/>
          <p:cNvSpPr/>
          <p:nvPr/>
        </p:nvSpPr>
        <p:spPr>
          <a:xfrm>
            <a:off x="2039913" y="742619"/>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2"/>
          <p:cNvSpPr/>
          <p:nvPr/>
        </p:nvSpPr>
        <p:spPr>
          <a:xfrm rot="-1685758">
            <a:off x="888674" y="2578098"/>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8" name="Google Shape;818;p12"/>
          <p:cNvGrpSpPr/>
          <p:nvPr/>
        </p:nvGrpSpPr>
        <p:grpSpPr>
          <a:xfrm>
            <a:off x="6522184" y="1124567"/>
            <a:ext cx="953591" cy="334099"/>
            <a:chOff x="2271950" y="2722775"/>
            <a:chExt cx="575875" cy="201775"/>
          </a:xfrm>
        </p:grpSpPr>
        <p:sp>
          <p:nvSpPr>
            <p:cNvPr id="819" name="Google Shape;819;p12"/>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2"/>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2"/>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2"/>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2"/>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4" name="Google Shape;824;p12"/>
          <p:cNvGrpSpPr/>
          <p:nvPr/>
        </p:nvGrpSpPr>
        <p:grpSpPr>
          <a:xfrm>
            <a:off x="7618296" y="3712635"/>
            <a:ext cx="695830" cy="243805"/>
            <a:chOff x="2271950" y="2722775"/>
            <a:chExt cx="575875" cy="201775"/>
          </a:xfrm>
        </p:grpSpPr>
        <p:sp>
          <p:nvSpPr>
            <p:cNvPr id="825" name="Google Shape;825;p12"/>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2"/>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2"/>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2"/>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2"/>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0" name="Google Shape;830;p12"/>
          <p:cNvSpPr/>
          <p:nvPr/>
        </p:nvSpPr>
        <p:spPr>
          <a:xfrm>
            <a:off x="2039926" y="390146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2"/>
          <p:cNvSpPr/>
          <p:nvPr/>
        </p:nvSpPr>
        <p:spPr>
          <a:xfrm>
            <a:off x="2810726" y="803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2"/>
          <p:cNvSpPr/>
          <p:nvPr/>
        </p:nvSpPr>
        <p:spPr>
          <a:xfrm>
            <a:off x="6012013" y="417420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12"/>
          <p:cNvSpPr/>
          <p:nvPr/>
        </p:nvSpPr>
        <p:spPr>
          <a:xfrm rot="7201932">
            <a:off x="1637012" y="3349078"/>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2"/>
          <p:cNvSpPr/>
          <p:nvPr/>
        </p:nvSpPr>
        <p:spPr>
          <a:xfrm>
            <a:off x="7140551" y="342741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2"/>
          <p:cNvSpPr/>
          <p:nvPr/>
        </p:nvSpPr>
        <p:spPr>
          <a:xfrm rot="7201932">
            <a:off x="1708527" y="239447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2"/>
          <p:cNvSpPr/>
          <p:nvPr/>
        </p:nvSpPr>
        <p:spPr>
          <a:xfrm rot="7198898">
            <a:off x="586587" y="1042635"/>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2"/>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2"/>
          <p:cNvSpPr/>
          <p:nvPr/>
        </p:nvSpPr>
        <p:spPr>
          <a:xfrm>
            <a:off x="6647613" y="8564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2"/>
          <p:cNvSpPr/>
          <p:nvPr/>
        </p:nvSpPr>
        <p:spPr>
          <a:xfrm>
            <a:off x="7001409" y="3980109"/>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2"/>
          <p:cNvSpPr/>
          <p:nvPr/>
        </p:nvSpPr>
        <p:spPr>
          <a:xfrm>
            <a:off x="6661124" y="253152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2">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2">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3" name="Google Shape;843;p12"/>
          <p:cNvGrpSpPr/>
          <p:nvPr/>
        </p:nvGrpSpPr>
        <p:grpSpPr>
          <a:xfrm>
            <a:off x="706033" y="312972"/>
            <a:ext cx="140222" cy="140409"/>
            <a:chOff x="2741000" y="199475"/>
            <a:chExt cx="191953" cy="192210"/>
          </a:xfrm>
        </p:grpSpPr>
        <p:sp>
          <p:nvSpPr>
            <p:cNvPr id="844" name="Google Shape;844;p12"/>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2"/>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2"/>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2"/>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2"/>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2"/>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2"/>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2"/>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2"/>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3" name="Google Shape;853;p12">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54" name="Google Shape;854;p12"/>
          <p:cNvCxnSpPr/>
          <p:nvPr/>
        </p:nvCxnSpPr>
        <p:spPr>
          <a:xfrm>
            <a:off x="3382658" y="2724701"/>
            <a:ext cx="2772900" cy="0"/>
          </a:xfrm>
          <a:prstGeom prst="straightConnector1">
            <a:avLst/>
          </a:prstGeom>
          <a:noFill/>
          <a:ln cap="flat" cmpd="sng" w="9525">
            <a:solidFill>
              <a:schemeClr val="dk1"/>
            </a:solidFill>
            <a:prstDash val="solid"/>
            <a:round/>
            <a:headEnd len="sm" w="sm" type="none"/>
            <a:tailEnd len="sm" w="sm" type="none"/>
          </a:ln>
        </p:spPr>
      </p:cxnSp>
      <p:sp>
        <p:nvSpPr>
          <p:cNvPr id="855" name="Google Shape;855;p12"/>
          <p:cNvSpPr/>
          <p:nvPr/>
        </p:nvSpPr>
        <p:spPr>
          <a:xfrm>
            <a:off x="897365" y="1264388"/>
            <a:ext cx="1367281" cy="1367105"/>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rgbClr val="000000"/>
              </a:solidFill>
              <a:latin typeface="Bebas Neue"/>
              <a:ea typeface="Bebas Neue"/>
              <a:cs typeface="Bebas Neue"/>
              <a:sym typeface="Bebas Neue"/>
            </a:endParaRPr>
          </a:p>
        </p:txBody>
      </p:sp>
      <p:sp>
        <p:nvSpPr>
          <p:cNvPr id="856" name="Google Shape;856;p12"/>
          <p:cNvSpPr txBox="1"/>
          <p:nvPr/>
        </p:nvSpPr>
        <p:spPr>
          <a:xfrm>
            <a:off x="878021" y="1561178"/>
            <a:ext cx="1367400" cy="759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vi-VN" sz="6000" u="none" cap="none" strike="noStrike">
                <a:solidFill>
                  <a:srgbClr val="000000"/>
                </a:solidFill>
                <a:latin typeface="Bebas Neue"/>
                <a:ea typeface="Bebas Neue"/>
                <a:cs typeface="Bebas Neue"/>
                <a:sym typeface="Bebas Neue"/>
              </a:rPr>
              <a:t>02</a:t>
            </a:r>
            <a:endParaRPr b="0" i="0" sz="4800" u="none" cap="none" strike="noStrike">
              <a:solidFill>
                <a:srgbClr val="000000"/>
              </a:solidFill>
              <a:latin typeface="Bebas Neue"/>
              <a:ea typeface="Bebas Neue"/>
              <a:cs typeface="Bebas Neue"/>
              <a:sym typeface="Bebas Neue"/>
            </a:endParaRPr>
          </a:p>
        </p:txBody>
      </p:sp>
      <p:sp>
        <p:nvSpPr>
          <p:cNvPr id="857" name="Google Shape;857;p12"/>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2000"/>
              <a:buFont typeface="Arial"/>
              <a:buNone/>
            </a:pPr>
            <a:r>
              <a:rPr b="1" i="0" lang="vi-VN" sz="2000" u="none" cap="none" strike="noStrike">
                <a:solidFill>
                  <a:schemeClr val="lt2"/>
                </a:solidFill>
                <a:latin typeface="Bebas Neue"/>
                <a:ea typeface="Bebas Neue"/>
                <a:cs typeface="Bebas Neue"/>
                <a:sym typeface="Bebas Neue"/>
              </a:rPr>
              <a:t>Group 2</a:t>
            </a:r>
            <a:endParaRPr b="1" i="0" sz="2000" u="none" cap="none" strike="noStrike">
              <a:solidFill>
                <a:schemeClr val="lt2"/>
              </a:solidFill>
              <a:latin typeface="Bebas Neue"/>
              <a:ea typeface="Bebas Neue"/>
              <a:cs typeface="Bebas Neue"/>
              <a:sym typeface="Bebas Neue"/>
            </a:endParaRPr>
          </a:p>
        </p:txBody>
      </p:sp>
      <p:sp>
        <p:nvSpPr>
          <p:cNvPr id="858" name="Google Shape;858;p12"/>
          <p:cNvSpPr txBox="1"/>
          <p:nvPr/>
        </p:nvSpPr>
        <p:spPr>
          <a:xfrm>
            <a:off x="721926" y="271910"/>
            <a:ext cx="1974600" cy="2814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vi-VN" sz="1800" u="none" cap="none" strike="noStrike">
                <a:solidFill>
                  <a:schemeClr val="lt2"/>
                </a:solidFill>
                <a:latin typeface="Bebas Neue"/>
                <a:ea typeface="Bebas Neue"/>
                <a:cs typeface="Bebas Neue"/>
                <a:sym typeface="Bebas Neue"/>
              </a:rPr>
              <a:t>Dynamic programming</a:t>
            </a:r>
            <a:endParaRPr b="1" i="0" sz="1800" u="none" cap="none" strike="noStrike">
              <a:solidFill>
                <a:schemeClr val="lt2"/>
              </a:solidFill>
              <a:latin typeface="Bebas Neue"/>
              <a:ea typeface="Bebas Neue"/>
              <a:cs typeface="Bebas Neue"/>
              <a:sym typeface="Bebas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13"/>
          <p:cNvSpPr txBox="1"/>
          <p:nvPr>
            <p:ph idx="1" type="subTitle"/>
          </p:nvPr>
        </p:nvSpPr>
        <p:spPr>
          <a:xfrm>
            <a:off x="922449" y="1264562"/>
            <a:ext cx="7395000" cy="315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vi-VN" sz="1600"/>
              <a:t>Cho N là giá trị tiền cần trao đổi. Giả sử chúng ta có chỉ vài loại đồng xu kí hiệu là S={S1,..,Sm}. Cần tính số cách để đổi được số tiền N với tập đồng xu có giá trị S  </a:t>
            </a:r>
            <a:endParaRPr/>
          </a:p>
          <a:p>
            <a:pPr indent="0" lvl="0" marL="0" rtl="0" algn="l">
              <a:lnSpc>
                <a:spcPct val="100000"/>
              </a:lnSpc>
              <a:spcBef>
                <a:spcPts val="0"/>
              </a:spcBef>
              <a:spcAft>
                <a:spcPts val="0"/>
              </a:spcAft>
              <a:buSzPts val="1200"/>
              <a:buNone/>
            </a:pPr>
            <a:r>
              <a:rPr lang="vi-VN" sz="1600"/>
              <a:t>VD: Input: N = 4, S = {1,2,3}</a:t>
            </a:r>
            <a:endParaRPr sz="1600"/>
          </a:p>
          <a:p>
            <a:pPr indent="0" lvl="0" marL="0" rtl="0" algn="l">
              <a:lnSpc>
                <a:spcPct val="100000"/>
              </a:lnSpc>
              <a:spcBef>
                <a:spcPts val="0"/>
              </a:spcBef>
              <a:spcAft>
                <a:spcPts val="0"/>
              </a:spcAft>
              <a:buSzPts val="1200"/>
              <a:buNone/>
            </a:pPr>
            <a:r>
              <a:rPr lang="vi-VN" sz="1600"/>
              <a:t>Output: 4 </a:t>
            </a:r>
            <a:endParaRPr/>
          </a:p>
          <a:p>
            <a:pPr indent="0" lvl="0" marL="0" rtl="0" algn="l">
              <a:lnSpc>
                <a:spcPct val="100000"/>
              </a:lnSpc>
              <a:spcBef>
                <a:spcPts val="0"/>
              </a:spcBef>
              <a:spcAft>
                <a:spcPts val="0"/>
              </a:spcAft>
              <a:buSzPts val="1200"/>
              <a:buNone/>
            </a:pPr>
            <a:r>
              <a:rPr lang="vi-VN" sz="1600"/>
              <a:t>Vì có 4 cách để trả được 4 nghìn theo 4 cách từ tập hợp loại đồng xu trên gồm {1,1,1,1},{1,1,2},{2,2},{1,3}</a:t>
            </a:r>
            <a:endParaRPr sz="1600"/>
          </a:p>
          <a:p>
            <a:pPr indent="0" lvl="0" marL="0" rtl="0" algn="l">
              <a:lnSpc>
                <a:spcPct val="100000"/>
              </a:lnSpc>
              <a:spcBef>
                <a:spcPts val="0"/>
              </a:spcBef>
              <a:spcAft>
                <a:spcPts val="0"/>
              </a:spcAft>
              <a:buSzPts val="1200"/>
              <a:buNone/>
            </a:pPr>
            <a:r>
              <a:rPr lang="vi-VN" sz="1600"/>
              <a:t>Input: N = 10, S = {2, 5, 3, 6}</a:t>
            </a:r>
            <a:endParaRPr sz="1600"/>
          </a:p>
          <a:p>
            <a:pPr indent="0" lvl="0" marL="0" rtl="0" algn="l">
              <a:lnSpc>
                <a:spcPct val="100000"/>
              </a:lnSpc>
              <a:spcBef>
                <a:spcPts val="0"/>
              </a:spcBef>
              <a:spcAft>
                <a:spcPts val="0"/>
              </a:spcAft>
              <a:buSzPts val="1200"/>
              <a:buNone/>
            </a:pPr>
            <a:r>
              <a:rPr lang="vi-VN" sz="1600"/>
              <a:t>Output: 5</a:t>
            </a:r>
            <a:endParaRPr/>
          </a:p>
          <a:p>
            <a:pPr indent="0" lvl="0" marL="0" rtl="0" algn="l">
              <a:lnSpc>
                <a:spcPct val="100000"/>
              </a:lnSpc>
              <a:spcBef>
                <a:spcPts val="0"/>
              </a:spcBef>
              <a:spcAft>
                <a:spcPts val="0"/>
              </a:spcAft>
              <a:buSzPts val="1200"/>
              <a:buNone/>
            </a:pPr>
            <a:r>
              <a:rPr lang="vi-VN" sz="1600"/>
              <a:t>{2,2,2,2,2}, {2,2,3,3}, {2,2,6}, {2,3,5}, {5,5}</a:t>
            </a:r>
            <a:endParaRPr/>
          </a:p>
        </p:txBody>
      </p:sp>
      <p:sp>
        <p:nvSpPr>
          <p:cNvPr id="864" name="Google Shape;864;p13"/>
          <p:cNvSpPr txBox="1"/>
          <p:nvPr>
            <p:ph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vi-VN"/>
              <a:t>INTRODUCING PROBLEM</a:t>
            </a:r>
            <a:endParaRPr/>
          </a:p>
        </p:txBody>
      </p:sp>
      <p:sp>
        <p:nvSpPr>
          <p:cNvPr id="865" name="Google Shape;865;p13"/>
          <p:cNvSpPr/>
          <p:nvPr/>
        </p:nvSpPr>
        <p:spPr>
          <a:xfrm>
            <a:off x="7546751" y="940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3"/>
          <p:cNvSpPr/>
          <p:nvPr/>
        </p:nvSpPr>
        <p:spPr>
          <a:xfrm>
            <a:off x="7093638" y="8325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3"/>
          <p:cNvSpPr/>
          <p:nvPr/>
        </p:nvSpPr>
        <p:spPr>
          <a:xfrm rot="-1685758">
            <a:off x="8328153" y="13340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3"/>
          <p:cNvSpPr/>
          <p:nvPr/>
        </p:nvSpPr>
        <p:spPr>
          <a:xfrm>
            <a:off x="8104063" y="726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3">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3">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1" name="Google Shape;871;p13"/>
          <p:cNvGrpSpPr/>
          <p:nvPr/>
        </p:nvGrpSpPr>
        <p:grpSpPr>
          <a:xfrm>
            <a:off x="706033" y="312972"/>
            <a:ext cx="140222" cy="140409"/>
            <a:chOff x="2741000" y="199475"/>
            <a:chExt cx="191953" cy="192210"/>
          </a:xfrm>
        </p:grpSpPr>
        <p:sp>
          <p:nvSpPr>
            <p:cNvPr id="872" name="Google Shape;872;p13"/>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3"/>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3"/>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3"/>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3"/>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3"/>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13"/>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3"/>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3"/>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1" name="Google Shape;881;p13">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82" name="Google Shape;882;p13"/>
          <p:cNvPicPr preferRelativeResize="0"/>
          <p:nvPr/>
        </p:nvPicPr>
        <p:blipFill rotWithShape="1">
          <a:blip r:embed="rId4">
            <a:alphaModFix/>
          </a:blip>
          <a:srcRect b="0" l="0" r="0" t="0"/>
          <a:stretch/>
        </p:blipFill>
        <p:spPr>
          <a:xfrm>
            <a:off x="706038" y="212749"/>
            <a:ext cx="2121592" cy="499915"/>
          </a:xfrm>
          <a:prstGeom prst="rect">
            <a:avLst/>
          </a:prstGeom>
          <a:noFill/>
          <a:ln>
            <a:noFill/>
          </a:ln>
        </p:spPr>
      </p:pic>
      <p:sp>
        <p:nvSpPr>
          <p:cNvPr id="883" name="Google Shape;883;p13"/>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2000"/>
              <a:buFont typeface="Arial"/>
              <a:buNone/>
            </a:pPr>
            <a:r>
              <a:rPr b="1" i="0" lang="vi-VN" sz="2000" u="none" cap="none" strike="noStrike">
                <a:solidFill>
                  <a:schemeClr val="lt2"/>
                </a:solidFill>
                <a:latin typeface="Bebas Neue"/>
                <a:ea typeface="Bebas Neue"/>
                <a:cs typeface="Bebas Neue"/>
                <a:sym typeface="Bebas Neue"/>
              </a:rPr>
              <a:t>Group 2</a:t>
            </a:r>
            <a:endParaRPr b="1" i="0" sz="2000" u="none" cap="none" strike="noStrike">
              <a:solidFill>
                <a:schemeClr val="lt2"/>
              </a:solidFill>
              <a:latin typeface="Bebas Neue"/>
              <a:ea typeface="Bebas Neue"/>
              <a:cs typeface="Bebas Neue"/>
              <a:sym typeface="Bebas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14"/>
          <p:cNvSpPr txBox="1"/>
          <p:nvPr>
            <p:ph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vi-VN"/>
              <a:t>INTRODUCING PROBLEM</a:t>
            </a:r>
            <a:endParaRPr/>
          </a:p>
        </p:txBody>
      </p:sp>
      <p:sp>
        <p:nvSpPr>
          <p:cNvPr id="889" name="Google Shape;889;p14"/>
          <p:cNvSpPr/>
          <p:nvPr/>
        </p:nvSpPr>
        <p:spPr>
          <a:xfrm>
            <a:off x="7546751" y="940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4"/>
          <p:cNvSpPr/>
          <p:nvPr/>
        </p:nvSpPr>
        <p:spPr>
          <a:xfrm>
            <a:off x="7093638" y="8325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4"/>
          <p:cNvSpPr/>
          <p:nvPr/>
        </p:nvSpPr>
        <p:spPr>
          <a:xfrm rot="-1685758">
            <a:off x="8328153" y="13340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4"/>
          <p:cNvSpPr/>
          <p:nvPr/>
        </p:nvSpPr>
        <p:spPr>
          <a:xfrm>
            <a:off x="8104063" y="726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4">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4">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5" name="Google Shape;895;p14"/>
          <p:cNvGrpSpPr/>
          <p:nvPr/>
        </p:nvGrpSpPr>
        <p:grpSpPr>
          <a:xfrm>
            <a:off x="706033" y="312972"/>
            <a:ext cx="140222" cy="140409"/>
            <a:chOff x="2741000" y="199475"/>
            <a:chExt cx="191953" cy="192210"/>
          </a:xfrm>
        </p:grpSpPr>
        <p:sp>
          <p:nvSpPr>
            <p:cNvPr id="896" name="Google Shape;896;p14"/>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4"/>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4"/>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4"/>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4"/>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4"/>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4"/>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4"/>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4"/>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5" name="Google Shape;905;p14">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4"/>
          <p:cNvSpPr txBox="1"/>
          <p:nvPr>
            <p:ph idx="1" type="subTitle"/>
          </p:nvPr>
        </p:nvSpPr>
        <p:spPr>
          <a:xfrm>
            <a:off x="7273242" y="4222822"/>
            <a:ext cx="1980900" cy="34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vi-VN" sz="1600" u="sng">
                <a:solidFill>
                  <a:srgbClr val="FF0000"/>
                </a:solidFill>
                <a:hlinkClick r:id="rId4">
                  <a:extLst>
                    <a:ext uri="{A12FA001-AC4F-418D-AE19-62706E023703}">
                      <ahyp:hlinkClr val="tx"/>
                    </a:ext>
                  </a:extLst>
                </a:hlinkClick>
              </a:rPr>
              <a:t>Link</a:t>
            </a:r>
            <a:endParaRPr sz="1600">
              <a:solidFill>
                <a:srgbClr val="FF0000"/>
              </a:solidFill>
            </a:endParaRPr>
          </a:p>
        </p:txBody>
      </p:sp>
      <p:pic>
        <p:nvPicPr>
          <p:cNvPr id="907" name="Google Shape;907;p14"/>
          <p:cNvPicPr preferRelativeResize="0"/>
          <p:nvPr/>
        </p:nvPicPr>
        <p:blipFill rotWithShape="1">
          <a:blip r:embed="rId5">
            <a:alphaModFix/>
          </a:blip>
          <a:srcRect b="0" l="0" r="0" t="0"/>
          <a:stretch/>
        </p:blipFill>
        <p:spPr>
          <a:xfrm>
            <a:off x="596554" y="203423"/>
            <a:ext cx="2121592" cy="499915"/>
          </a:xfrm>
          <a:prstGeom prst="rect">
            <a:avLst/>
          </a:prstGeom>
          <a:noFill/>
          <a:ln>
            <a:noFill/>
          </a:ln>
        </p:spPr>
      </p:pic>
      <p:sp>
        <p:nvSpPr>
          <p:cNvPr id="908" name="Google Shape;908;p14"/>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2000"/>
              <a:buFont typeface="Arial"/>
              <a:buNone/>
            </a:pPr>
            <a:r>
              <a:rPr b="1" i="0" lang="vi-VN" sz="2000" u="none" cap="none" strike="noStrike">
                <a:solidFill>
                  <a:schemeClr val="lt2"/>
                </a:solidFill>
                <a:latin typeface="Bebas Neue"/>
                <a:ea typeface="Bebas Neue"/>
                <a:cs typeface="Bebas Neue"/>
                <a:sym typeface="Bebas Neue"/>
              </a:rPr>
              <a:t>Group 2</a:t>
            </a:r>
            <a:endParaRPr b="1" i="0" sz="2000" u="none" cap="none" strike="noStrike">
              <a:solidFill>
                <a:schemeClr val="lt2"/>
              </a:solidFill>
              <a:latin typeface="Bebas Neue"/>
              <a:ea typeface="Bebas Neue"/>
              <a:cs typeface="Bebas Neue"/>
              <a:sym typeface="Bebas Neue"/>
            </a:endParaRPr>
          </a:p>
        </p:txBody>
      </p:sp>
      <p:pic>
        <p:nvPicPr>
          <p:cNvPr id="909" name="Google Shape;909;p14"/>
          <p:cNvPicPr preferRelativeResize="0"/>
          <p:nvPr/>
        </p:nvPicPr>
        <p:blipFill rotWithShape="1">
          <a:blip r:embed="rId6">
            <a:alphaModFix/>
          </a:blip>
          <a:srcRect b="0" l="0" r="0" t="0"/>
          <a:stretch/>
        </p:blipFill>
        <p:spPr>
          <a:xfrm>
            <a:off x="1430169" y="1359537"/>
            <a:ext cx="5717383" cy="321367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9"/>
                                        </p:tgtEl>
                                        <p:attrNameLst>
                                          <p:attrName>style.visibility</p:attrName>
                                        </p:attrNameLst>
                                      </p:cBhvr>
                                      <p:to>
                                        <p:strVal val="visible"/>
                                      </p:to>
                                    </p:set>
                                    <p:animEffect filter="fade" transition="in">
                                      <p:cBhvr>
                                        <p:cTn dur="5000"/>
                                        <p:tgtEl>
                                          <p:spTgt spid="9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15"/>
          <p:cNvSpPr txBox="1"/>
          <p:nvPr>
            <p:ph idx="1" type="subTitle"/>
          </p:nvPr>
        </p:nvSpPr>
        <p:spPr>
          <a:xfrm>
            <a:off x="1832223" y="744962"/>
            <a:ext cx="5248500" cy="87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vi-VN"/>
              <a:t>Optimal structure của bài toán ?</a:t>
            </a:r>
            <a:endParaRPr/>
          </a:p>
          <a:p>
            <a:pPr indent="0" lvl="0" marL="0" rtl="0" algn="ctr">
              <a:lnSpc>
                <a:spcPct val="100000"/>
              </a:lnSpc>
              <a:spcBef>
                <a:spcPts val="0"/>
              </a:spcBef>
              <a:spcAft>
                <a:spcPts val="0"/>
              </a:spcAft>
              <a:buSzPts val="1800"/>
              <a:buNone/>
            </a:pPr>
            <a:r>
              <a:rPr lang="vi-VN"/>
              <a:t>Ý tưởng của bài toán dựa trên bottom-up?</a:t>
            </a:r>
            <a:endParaRPr/>
          </a:p>
        </p:txBody>
      </p:sp>
      <p:sp>
        <p:nvSpPr>
          <p:cNvPr id="915" name="Google Shape;915;p15"/>
          <p:cNvSpPr txBox="1"/>
          <p:nvPr>
            <p:ph idx="2" type="title"/>
          </p:nvPr>
        </p:nvSpPr>
        <p:spPr>
          <a:xfrm>
            <a:off x="733335" y="-122996"/>
            <a:ext cx="7446300" cy="717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0"/>
              <a:buNone/>
            </a:pPr>
            <a:r>
              <a:rPr lang="vi-VN" sz="4400">
                <a:solidFill>
                  <a:schemeClr val="dk1"/>
                </a:solidFill>
              </a:rPr>
              <a:t>Team discussion</a:t>
            </a:r>
            <a:endParaRPr sz="4400">
              <a:solidFill>
                <a:schemeClr val="dk1"/>
              </a:solidFill>
            </a:endParaRPr>
          </a:p>
        </p:txBody>
      </p:sp>
      <p:pic>
        <p:nvPicPr>
          <p:cNvPr descr="20 Minute Timer - Relaxing Sounds! Relaxing Calming and Soothing Music for Meditation! Online Countdown Timer! Relax Mind and Body! This is an awesome 20 minute countdown timer for every one! Countdown Timer with Relax Sounds" id="916" name="Google Shape;916;p15" title="Đồng hồ đếm ngược 5 phút nhạc thư giãn | 5 Minutes Countdown Timer Relax Sounds">
            <a:hlinkClick r:id="rId3"/>
          </p:cNvPr>
          <p:cNvPicPr preferRelativeResize="0"/>
          <p:nvPr/>
        </p:nvPicPr>
        <p:blipFill rotWithShape="1">
          <a:blip r:embed="rId4">
            <a:alphaModFix/>
          </a:blip>
          <a:srcRect b="0" l="0" r="0" t="0"/>
          <a:stretch/>
        </p:blipFill>
        <p:spPr>
          <a:xfrm>
            <a:off x="2141025" y="1717133"/>
            <a:ext cx="4861950" cy="28602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4">
                                            <p:txEl>
                                              <p:pRg end="0" st="0"/>
                                            </p:txEl>
                                          </p:spTgt>
                                        </p:tgtEl>
                                        <p:attrNameLst>
                                          <p:attrName>style.visibility</p:attrName>
                                        </p:attrNameLst>
                                      </p:cBhvr>
                                      <p:to>
                                        <p:strVal val="visible"/>
                                      </p:to>
                                    </p:set>
                                    <p:anim calcmode="lin" valueType="num">
                                      <p:cBhvr additive="base">
                                        <p:cTn dur="500"/>
                                        <p:tgtEl>
                                          <p:spTgt spid="91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4">
                                            <p:txEl>
                                              <p:pRg end="1" st="1"/>
                                            </p:txEl>
                                          </p:spTgt>
                                        </p:tgtEl>
                                        <p:attrNameLst>
                                          <p:attrName>style.visibility</p:attrName>
                                        </p:attrNameLst>
                                      </p:cBhvr>
                                      <p:to>
                                        <p:strVal val="visible"/>
                                      </p:to>
                                    </p:set>
                                    <p:anim calcmode="lin" valueType="num">
                                      <p:cBhvr additive="base">
                                        <p:cTn dur="500"/>
                                        <p:tgtEl>
                                          <p:spTgt spid="914">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16"/>
                                        </p:tgtEl>
                                        <p:attrNameLst>
                                          <p:attrName>style.visibility</p:attrName>
                                        </p:attrNameLst>
                                      </p:cBhvr>
                                      <p:to>
                                        <p:strVal val="visible"/>
                                      </p:to>
                                    </p:set>
                                    <p:anim calcmode="lin" valueType="num">
                                      <p:cBhvr additive="base">
                                        <p:cTn dur="500"/>
                                        <p:tgtEl>
                                          <p:spTgt spid="91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16"/>
          <p:cNvSpPr txBox="1"/>
          <p:nvPr>
            <p:ph idx="1" type="subTitle"/>
          </p:nvPr>
        </p:nvSpPr>
        <p:spPr>
          <a:xfrm>
            <a:off x="922450" y="1155023"/>
            <a:ext cx="6837600" cy="392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vi-VN" sz="1600"/>
              <a:t>Optimal structure: </a:t>
            </a:r>
            <a:endParaRPr sz="1600"/>
          </a:p>
          <a:p>
            <a:pPr indent="0" lvl="0" marL="0" rtl="0" algn="l">
              <a:lnSpc>
                <a:spcPct val="100000"/>
              </a:lnSpc>
              <a:spcBef>
                <a:spcPts val="0"/>
              </a:spcBef>
              <a:spcAft>
                <a:spcPts val="0"/>
              </a:spcAft>
              <a:buSzPts val="1200"/>
              <a:buNone/>
            </a:pPr>
            <a:r>
              <a:rPr lang="vi-VN" sz="1600"/>
              <a:t>1) Giải pháp không chứa đồng xu cuối Sm</a:t>
            </a:r>
            <a:endParaRPr sz="1600"/>
          </a:p>
          <a:p>
            <a:pPr indent="0" lvl="0" marL="0" rtl="0" algn="l">
              <a:lnSpc>
                <a:spcPct val="100000"/>
              </a:lnSpc>
              <a:spcBef>
                <a:spcPts val="0"/>
              </a:spcBef>
              <a:spcAft>
                <a:spcPts val="0"/>
              </a:spcAft>
              <a:buSzPts val="1200"/>
              <a:buNone/>
            </a:pPr>
            <a:r>
              <a:rPr lang="vi-VN" sz="1600"/>
              <a:t>2) Giải pháp chứa ít nhất một lần chọn đồng xu cuối Sm. </a:t>
            </a:r>
            <a:endParaRPr/>
          </a:p>
          <a:p>
            <a:pPr indent="0" lvl="0" marL="0" rtl="0" algn="l">
              <a:lnSpc>
                <a:spcPct val="100000"/>
              </a:lnSpc>
              <a:spcBef>
                <a:spcPts val="0"/>
              </a:spcBef>
              <a:spcAft>
                <a:spcPts val="0"/>
              </a:spcAft>
              <a:buSzPts val="1200"/>
              <a:buNone/>
            </a:pPr>
            <a:r>
              <a:rPr lang="vi-VN" sz="1600"/>
              <a:t>Cho hàm count(S[], m, n) dùng để tính số cách, dựa vào việc phân tích trên thì nó được viết lại là count(S[], m-1, n) and count(S[], m, n-Sm).</a:t>
            </a:r>
            <a:endParaRPr sz="1600"/>
          </a:p>
          <a:p>
            <a:pPr indent="0" lvl="0" marL="0" rtl="0" algn="l">
              <a:lnSpc>
                <a:spcPct val="100000"/>
              </a:lnSpc>
              <a:spcBef>
                <a:spcPts val="0"/>
              </a:spcBef>
              <a:spcAft>
                <a:spcPts val="0"/>
              </a:spcAft>
              <a:buSzPts val="1200"/>
              <a:buNone/>
            </a:pPr>
            <a:r>
              <a:rPr lang="vi-VN" sz="1600"/>
              <a:t>Overlapping subproblems: Có</a:t>
            </a:r>
            <a:endParaRPr sz="1600"/>
          </a:p>
          <a:p>
            <a:pPr indent="0" lvl="0" marL="0" rtl="0" algn="l">
              <a:lnSpc>
                <a:spcPct val="100000"/>
              </a:lnSpc>
              <a:spcBef>
                <a:spcPts val="0"/>
              </a:spcBef>
              <a:spcAft>
                <a:spcPts val="0"/>
              </a:spcAft>
              <a:buSzPts val="1200"/>
              <a:buNone/>
            </a:pPr>
            <a:r>
              <a:rPr lang="vi-VN" sz="1600"/>
              <a:t> </a:t>
            </a:r>
            <a:endParaRPr sz="1600"/>
          </a:p>
        </p:txBody>
      </p:sp>
      <p:sp>
        <p:nvSpPr>
          <p:cNvPr id="922" name="Google Shape;922;p16"/>
          <p:cNvSpPr txBox="1"/>
          <p:nvPr>
            <p:ph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vi-VN"/>
              <a:t>Analysing problem</a:t>
            </a:r>
            <a:endParaRPr/>
          </a:p>
        </p:txBody>
      </p:sp>
      <p:sp>
        <p:nvSpPr>
          <p:cNvPr id="923" name="Google Shape;923;p16"/>
          <p:cNvSpPr/>
          <p:nvPr/>
        </p:nvSpPr>
        <p:spPr>
          <a:xfrm>
            <a:off x="7546751" y="940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6"/>
          <p:cNvSpPr/>
          <p:nvPr/>
        </p:nvSpPr>
        <p:spPr>
          <a:xfrm>
            <a:off x="7093638" y="8325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6"/>
          <p:cNvSpPr/>
          <p:nvPr/>
        </p:nvSpPr>
        <p:spPr>
          <a:xfrm rot="-1685758">
            <a:off x="8328153" y="13340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6"/>
          <p:cNvSpPr/>
          <p:nvPr/>
        </p:nvSpPr>
        <p:spPr>
          <a:xfrm>
            <a:off x="8104063" y="726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6">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28" name="Google Shape;928;p16"/>
          <p:cNvGrpSpPr/>
          <p:nvPr/>
        </p:nvGrpSpPr>
        <p:grpSpPr>
          <a:xfrm>
            <a:off x="706033" y="312972"/>
            <a:ext cx="140222" cy="140409"/>
            <a:chOff x="2741000" y="199475"/>
            <a:chExt cx="191953" cy="192210"/>
          </a:xfrm>
        </p:grpSpPr>
        <p:sp>
          <p:nvSpPr>
            <p:cNvPr id="929" name="Google Shape;929;p16"/>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6"/>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16"/>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16"/>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16"/>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16"/>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16"/>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16"/>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6"/>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8" name="Google Shape;938;p16">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16"/>
          <p:cNvSpPr txBox="1"/>
          <p:nvPr/>
        </p:nvSpPr>
        <p:spPr>
          <a:xfrm>
            <a:off x="721926" y="271910"/>
            <a:ext cx="1974600" cy="2814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vi-VN" sz="1800" u="none" cap="none" strike="noStrike">
                <a:solidFill>
                  <a:schemeClr val="lt2"/>
                </a:solidFill>
                <a:latin typeface="Bebas Neue"/>
                <a:ea typeface="Bebas Neue"/>
                <a:cs typeface="Bebas Neue"/>
                <a:sym typeface="Bebas Neue"/>
              </a:rPr>
              <a:t>Dynamic programming</a:t>
            </a:r>
            <a:endParaRPr b="1" i="0" sz="1800" u="none" cap="none" strike="noStrike">
              <a:solidFill>
                <a:schemeClr val="lt2"/>
              </a:solidFill>
              <a:latin typeface="Bebas Neue"/>
              <a:ea typeface="Bebas Neue"/>
              <a:cs typeface="Bebas Neue"/>
              <a:sym typeface="Bebas Neue"/>
            </a:endParaRPr>
          </a:p>
        </p:txBody>
      </p:sp>
      <p:sp>
        <p:nvSpPr>
          <p:cNvPr id="940" name="Google Shape;940;p16"/>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2000"/>
              <a:buFont typeface="Arial"/>
              <a:buNone/>
            </a:pPr>
            <a:r>
              <a:rPr b="1" i="0" lang="vi-VN" sz="2000" u="none" cap="none" strike="noStrike">
                <a:solidFill>
                  <a:schemeClr val="lt2"/>
                </a:solidFill>
                <a:latin typeface="Bebas Neue"/>
                <a:ea typeface="Bebas Neue"/>
                <a:cs typeface="Bebas Neue"/>
                <a:sym typeface="Bebas Neue"/>
              </a:rPr>
              <a:t>Group 2</a:t>
            </a:r>
            <a:endParaRPr b="1" i="0" sz="2000" u="none" cap="none" strike="noStrike">
              <a:solidFill>
                <a:schemeClr val="lt2"/>
              </a:solidFill>
              <a:latin typeface="Bebas Neue"/>
              <a:ea typeface="Bebas Neue"/>
              <a:cs typeface="Bebas Neue"/>
              <a:sym typeface="Bebas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22"/>
                                        </p:tgtEl>
                                        <p:attrNameLst>
                                          <p:attrName>style.visibility</p:attrName>
                                        </p:attrNameLst>
                                      </p:cBhvr>
                                      <p:to>
                                        <p:strVal val="visible"/>
                                      </p:to>
                                    </p:set>
                                    <p:anim calcmode="lin" valueType="num">
                                      <p:cBhvr additive="base">
                                        <p:cTn dur="500"/>
                                        <p:tgtEl>
                                          <p:spTgt spid="92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21">
                                            <p:txEl>
                                              <p:pRg end="0" st="0"/>
                                            </p:txEl>
                                          </p:spTgt>
                                        </p:tgtEl>
                                        <p:attrNameLst>
                                          <p:attrName>style.visibility</p:attrName>
                                        </p:attrNameLst>
                                      </p:cBhvr>
                                      <p:to>
                                        <p:strVal val="visible"/>
                                      </p:to>
                                    </p:set>
                                    <p:anim calcmode="lin" valueType="num">
                                      <p:cBhvr additive="base">
                                        <p:cTn dur="500"/>
                                        <p:tgtEl>
                                          <p:spTgt spid="92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21">
                                            <p:txEl>
                                              <p:pRg end="1" st="1"/>
                                            </p:txEl>
                                          </p:spTgt>
                                        </p:tgtEl>
                                        <p:attrNameLst>
                                          <p:attrName>style.visibility</p:attrName>
                                        </p:attrNameLst>
                                      </p:cBhvr>
                                      <p:to>
                                        <p:strVal val="visible"/>
                                      </p:to>
                                    </p:set>
                                    <p:anim calcmode="lin" valueType="num">
                                      <p:cBhvr additive="base">
                                        <p:cTn dur="500"/>
                                        <p:tgtEl>
                                          <p:spTgt spid="92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21">
                                            <p:txEl>
                                              <p:pRg end="2" st="2"/>
                                            </p:txEl>
                                          </p:spTgt>
                                        </p:tgtEl>
                                        <p:attrNameLst>
                                          <p:attrName>style.visibility</p:attrName>
                                        </p:attrNameLst>
                                      </p:cBhvr>
                                      <p:to>
                                        <p:strVal val="visible"/>
                                      </p:to>
                                    </p:set>
                                    <p:anim calcmode="lin" valueType="num">
                                      <p:cBhvr additive="base">
                                        <p:cTn dur="500"/>
                                        <p:tgtEl>
                                          <p:spTgt spid="92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21">
                                            <p:txEl>
                                              <p:pRg end="3" st="3"/>
                                            </p:txEl>
                                          </p:spTgt>
                                        </p:tgtEl>
                                        <p:attrNameLst>
                                          <p:attrName>style.visibility</p:attrName>
                                        </p:attrNameLst>
                                      </p:cBhvr>
                                      <p:to>
                                        <p:strVal val="visible"/>
                                      </p:to>
                                    </p:set>
                                    <p:anim calcmode="lin" valueType="num">
                                      <p:cBhvr additive="base">
                                        <p:cTn dur="500"/>
                                        <p:tgtEl>
                                          <p:spTgt spid="92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21">
                                            <p:txEl>
                                              <p:pRg end="4" st="4"/>
                                            </p:txEl>
                                          </p:spTgt>
                                        </p:tgtEl>
                                        <p:attrNameLst>
                                          <p:attrName>style.visibility</p:attrName>
                                        </p:attrNameLst>
                                      </p:cBhvr>
                                      <p:to>
                                        <p:strVal val="visible"/>
                                      </p:to>
                                    </p:set>
                                    <p:anim calcmode="lin" valueType="num">
                                      <p:cBhvr additive="base">
                                        <p:cTn dur="500"/>
                                        <p:tgtEl>
                                          <p:spTgt spid="92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21">
                                            <p:txEl>
                                              <p:pRg end="5" st="5"/>
                                            </p:txEl>
                                          </p:spTgt>
                                        </p:tgtEl>
                                        <p:attrNameLst>
                                          <p:attrName>style.visibility</p:attrName>
                                        </p:attrNameLst>
                                      </p:cBhvr>
                                      <p:to>
                                        <p:strVal val="visible"/>
                                      </p:to>
                                    </p:set>
                                    <p:anim calcmode="lin" valueType="num">
                                      <p:cBhvr additive="base">
                                        <p:cTn dur="500"/>
                                        <p:tgtEl>
                                          <p:spTgt spid="921">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17"/>
          <p:cNvSpPr txBox="1"/>
          <p:nvPr>
            <p:ph idx="1" type="subTitle"/>
          </p:nvPr>
        </p:nvSpPr>
        <p:spPr>
          <a:xfrm>
            <a:off x="882800" y="1202875"/>
            <a:ext cx="7314900" cy="324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vi-VN" sz="1800"/>
              <a:t>BOTTOM-UP</a:t>
            </a:r>
            <a:endParaRPr sz="1800"/>
          </a:p>
          <a:p>
            <a:pPr indent="0" lvl="0" marL="0" rtl="0" algn="l">
              <a:lnSpc>
                <a:spcPct val="100000"/>
              </a:lnSpc>
              <a:spcBef>
                <a:spcPts val="0"/>
              </a:spcBef>
              <a:spcAft>
                <a:spcPts val="0"/>
              </a:spcAft>
              <a:buSzPts val="1200"/>
              <a:buNone/>
            </a:pPr>
            <a:r>
              <a:rPr lang="vi-VN" sz="1800" u="sng"/>
              <a:t>Ý TƯỞNG </a:t>
            </a:r>
            <a:endParaRPr sz="1800" u="sng"/>
          </a:p>
          <a:p>
            <a:pPr indent="-342900" lvl="0" marL="457200" rtl="0" algn="l">
              <a:lnSpc>
                <a:spcPct val="100000"/>
              </a:lnSpc>
              <a:spcBef>
                <a:spcPts val="0"/>
              </a:spcBef>
              <a:spcAft>
                <a:spcPts val="0"/>
              </a:spcAft>
              <a:buSzPts val="1800"/>
              <a:buChar char="+"/>
            </a:pPr>
            <a:r>
              <a:rPr lang="vi-VN" sz="1800"/>
              <a:t>Tạo một mảng một chiều có kích thước bằng số tiền N + 1, giá trị được lưu trữ trong mảng sẽ là tổng số lượng kết hợp cho các số tiền khác nhau</a:t>
            </a:r>
            <a:endParaRPr sz="1800"/>
          </a:p>
          <a:p>
            <a:pPr indent="-342900" lvl="0" marL="457200" rtl="0" algn="l">
              <a:lnSpc>
                <a:spcPct val="100000"/>
              </a:lnSpc>
              <a:spcBef>
                <a:spcPts val="0"/>
              </a:spcBef>
              <a:spcAft>
                <a:spcPts val="0"/>
              </a:spcAft>
              <a:buSzPts val="1800"/>
              <a:buChar char="+"/>
            </a:pPr>
            <a:r>
              <a:rPr lang="vi-VN" sz="1800"/>
              <a:t>Lặp qua toàn bộ mảng và lấp đầy bằng công thức logic sau:</a:t>
            </a:r>
            <a:endParaRPr sz="1800"/>
          </a:p>
          <a:p>
            <a:pPr indent="0" lvl="0" marL="0" rtl="0" algn="l">
              <a:lnSpc>
                <a:spcPct val="100000"/>
              </a:lnSpc>
              <a:spcBef>
                <a:spcPts val="0"/>
              </a:spcBef>
              <a:spcAft>
                <a:spcPts val="0"/>
              </a:spcAft>
              <a:buNone/>
            </a:pPr>
            <a:r>
              <a:rPr lang="vi-VN" sz="1800"/>
              <a:t>	</a:t>
            </a:r>
            <a:r>
              <a:rPr lang="vi-VN" sz="1800">
                <a:solidFill>
                  <a:schemeClr val="accent1"/>
                </a:solidFill>
              </a:rPr>
              <a:t>IF </a:t>
            </a:r>
            <a:r>
              <a:rPr lang="vi-VN" sz="1800">
                <a:solidFill>
                  <a:srgbClr val="FF0000"/>
                </a:solidFill>
              </a:rPr>
              <a:t>AMOUNT &gt;= COIN </a:t>
            </a:r>
            <a:r>
              <a:rPr lang="vi-VN" sz="1800">
                <a:solidFill>
                  <a:schemeClr val="accent1"/>
                </a:solidFill>
              </a:rPr>
              <a:t>THEN</a:t>
            </a:r>
            <a:endParaRPr sz="1800">
              <a:solidFill>
                <a:schemeClr val="accent1"/>
              </a:solidFill>
            </a:endParaRPr>
          </a:p>
          <a:p>
            <a:pPr indent="0" lvl="0" marL="0" rtl="0" algn="l">
              <a:lnSpc>
                <a:spcPct val="100000"/>
              </a:lnSpc>
              <a:spcBef>
                <a:spcPts val="0"/>
              </a:spcBef>
              <a:spcAft>
                <a:spcPts val="0"/>
              </a:spcAft>
              <a:buNone/>
            </a:pPr>
            <a:r>
              <a:rPr lang="vi-VN" sz="1800">
                <a:solidFill>
                  <a:srgbClr val="FF0000"/>
                </a:solidFill>
              </a:rPr>
              <a:t>	</a:t>
            </a:r>
            <a:r>
              <a:rPr lang="vi-VN" sz="1800">
                <a:solidFill>
                  <a:schemeClr val="accent1"/>
                </a:solidFill>
              </a:rPr>
              <a:t>COMBINATIONS[</a:t>
            </a:r>
            <a:r>
              <a:rPr lang="vi-VN" sz="1800">
                <a:solidFill>
                  <a:srgbClr val="FF0000"/>
                </a:solidFill>
              </a:rPr>
              <a:t>AMOUNT</a:t>
            </a:r>
            <a:r>
              <a:rPr lang="vi-VN" sz="1800">
                <a:solidFill>
                  <a:schemeClr val="accent1"/>
                </a:solidFill>
              </a:rPr>
              <a:t>]+=COMBINATIONS[</a:t>
            </a:r>
            <a:r>
              <a:rPr lang="vi-VN" sz="1800">
                <a:solidFill>
                  <a:srgbClr val="FF0000"/>
                </a:solidFill>
              </a:rPr>
              <a:t>AMOUNT-COIN</a:t>
            </a:r>
            <a:r>
              <a:rPr lang="vi-VN" sz="1800">
                <a:solidFill>
                  <a:schemeClr val="accent1"/>
                </a:solidFill>
              </a:rPr>
              <a:t>]</a:t>
            </a:r>
            <a:endParaRPr sz="1800">
              <a:solidFill>
                <a:schemeClr val="accent1"/>
              </a:solidFill>
            </a:endParaRPr>
          </a:p>
        </p:txBody>
      </p:sp>
      <p:sp>
        <p:nvSpPr>
          <p:cNvPr id="946" name="Google Shape;946;p17"/>
          <p:cNvSpPr txBox="1"/>
          <p:nvPr>
            <p:ph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vi-VN"/>
              <a:t>Solving problem </a:t>
            </a:r>
            <a:endParaRPr/>
          </a:p>
        </p:txBody>
      </p:sp>
      <p:sp>
        <p:nvSpPr>
          <p:cNvPr id="947" name="Google Shape;947;p17"/>
          <p:cNvSpPr/>
          <p:nvPr/>
        </p:nvSpPr>
        <p:spPr>
          <a:xfrm>
            <a:off x="7546751" y="940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7"/>
          <p:cNvSpPr/>
          <p:nvPr/>
        </p:nvSpPr>
        <p:spPr>
          <a:xfrm>
            <a:off x="7093638" y="8325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7"/>
          <p:cNvSpPr/>
          <p:nvPr/>
        </p:nvSpPr>
        <p:spPr>
          <a:xfrm rot="-1685758">
            <a:off x="8328153" y="13340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7"/>
          <p:cNvSpPr/>
          <p:nvPr/>
        </p:nvSpPr>
        <p:spPr>
          <a:xfrm>
            <a:off x="8104063" y="726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7">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17">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53" name="Google Shape;953;p17"/>
          <p:cNvGrpSpPr/>
          <p:nvPr/>
        </p:nvGrpSpPr>
        <p:grpSpPr>
          <a:xfrm>
            <a:off x="706033" y="312972"/>
            <a:ext cx="140222" cy="140409"/>
            <a:chOff x="2741000" y="199475"/>
            <a:chExt cx="191953" cy="192210"/>
          </a:xfrm>
        </p:grpSpPr>
        <p:sp>
          <p:nvSpPr>
            <p:cNvPr id="954" name="Google Shape;954;p17"/>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7"/>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17"/>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17"/>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17"/>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17"/>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17"/>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17"/>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17"/>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3" name="Google Shape;963;p17">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7"/>
          <p:cNvSpPr txBox="1"/>
          <p:nvPr/>
        </p:nvSpPr>
        <p:spPr>
          <a:xfrm>
            <a:off x="721926" y="271910"/>
            <a:ext cx="1974600" cy="2814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vi-VN" sz="1800" u="none" cap="none" strike="noStrike">
                <a:solidFill>
                  <a:schemeClr val="lt2"/>
                </a:solidFill>
                <a:latin typeface="Bebas Neue"/>
                <a:ea typeface="Bebas Neue"/>
                <a:cs typeface="Bebas Neue"/>
                <a:sym typeface="Bebas Neue"/>
              </a:rPr>
              <a:t>Dynamic programming</a:t>
            </a:r>
            <a:endParaRPr b="1" i="0" sz="1800" u="none" cap="none" strike="noStrike">
              <a:solidFill>
                <a:schemeClr val="lt2"/>
              </a:solidFill>
              <a:latin typeface="Bebas Neue"/>
              <a:ea typeface="Bebas Neue"/>
              <a:cs typeface="Bebas Neue"/>
              <a:sym typeface="Bebas Neue"/>
            </a:endParaRPr>
          </a:p>
        </p:txBody>
      </p:sp>
      <p:sp>
        <p:nvSpPr>
          <p:cNvPr id="965" name="Google Shape;965;p17"/>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2000"/>
              <a:buFont typeface="Arial"/>
              <a:buNone/>
            </a:pPr>
            <a:r>
              <a:rPr b="1" i="0" lang="vi-VN" sz="2000" u="none" cap="none" strike="noStrike">
                <a:solidFill>
                  <a:schemeClr val="lt2"/>
                </a:solidFill>
                <a:latin typeface="Bebas Neue"/>
                <a:ea typeface="Bebas Neue"/>
                <a:cs typeface="Bebas Neue"/>
                <a:sym typeface="Bebas Neue"/>
              </a:rPr>
              <a:t>Group 2</a:t>
            </a:r>
            <a:endParaRPr b="1" i="0" sz="2000" u="none" cap="none" strike="noStrike">
              <a:solidFill>
                <a:schemeClr val="lt2"/>
              </a:solidFill>
              <a:latin typeface="Bebas Neue"/>
              <a:ea typeface="Bebas Neue"/>
              <a:cs typeface="Bebas Neue"/>
              <a:sym typeface="Bebas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46"/>
                                        </p:tgtEl>
                                        <p:attrNameLst>
                                          <p:attrName>style.visibility</p:attrName>
                                        </p:attrNameLst>
                                      </p:cBhvr>
                                      <p:to>
                                        <p:strVal val="visible"/>
                                      </p:to>
                                    </p:set>
                                    <p:anim calcmode="lin" valueType="num">
                                      <p:cBhvr additive="base">
                                        <p:cTn dur="500"/>
                                        <p:tgtEl>
                                          <p:spTgt spid="94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45">
                                            <p:txEl>
                                              <p:pRg end="0" st="0"/>
                                            </p:txEl>
                                          </p:spTgt>
                                        </p:tgtEl>
                                        <p:attrNameLst>
                                          <p:attrName>style.visibility</p:attrName>
                                        </p:attrNameLst>
                                      </p:cBhvr>
                                      <p:to>
                                        <p:strVal val="visible"/>
                                      </p:to>
                                    </p:set>
                                    <p:anim calcmode="lin" valueType="num">
                                      <p:cBhvr additive="base">
                                        <p:cTn dur="500"/>
                                        <p:tgtEl>
                                          <p:spTgt spid="94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45">
                                            <p:txEl>
                                              <p:pRg end="1" st="1"/>
                                            </p:txEl>
                                          </p:spTgt>
                                        </p:tgtEl>
                                        <p:attrNameLst>
                                          <p:attrName>style.visibility</p:attrName>
                                        </p:attrNameLst>
                                      </p:cBhvr>
                                      <p:to>
                                        <p:strVal val="visible"/>
                                      </p:to>
                                    </p:set>
                                    <p:anim calcmode="lin" valueType="num">
                                      <p:cBhvr additive="base">
                                        <p:cTn dur="500"/>
                                        <p:tgtEl>
                                          <p:spTgt spid="94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45">
                                            <p:txEl>
                                              <p:pRg end="2" st="2"/>
                                            </p:txEl>
                                          </p:spTgt>
                                        </p:tgtEl>
                                        <p:attrNameLst>
                                          <p:attrName>style.visibility</p:attrName>
                                        </p:attrNameLst>
                                      </p:cBhvr>
                                      <p:to>
                                        <p:strVal val="visible"/>
                                      </p:to>
                                    </p:set>
                                    <p:anim calcmode="lin" valueType="num">
                                      <p:cBhvr additive="base">
                                        <p:cTn dur="500"/>
                                        <p:tgtEl>
                                          <p:spTgt spid="94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45">
                                            <p:txEl>
                                              <p:pRg end="3" st="3"/>
                                            </p:txEl>
                                          </p:spTgt>
                                        </p:tgtEl>
                                        <p:attrNameLst>
                                          <p:attrName>style.visibility</p:attrName>
                                        </p:attrNameLst>
                                      </p:cBhvr>
                                      <p:to>
                                        <p:strVal val="visible"/>
                                      </p:to>
                                    </p:set>
                                    <p:anim calcmode="lin" valueType="num">
                                      <p:cBhvr additive="base">
                                        <p:cTn dur="500"/>
                                        <p:tgtEl>
                                          <p:spTgt spid="94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45">
                                            <p:txEl>
                                              <p:pRg end="4" st="4"/>
                                            </p:txEl>
                                          </p:spTgt>
                                        </p:tgtEl>
                                        <p:attrNameLst>
                                          <p:attrName>style.visibility</p:attrName>
                                        </p:attrNameLst>
                                      </p:cBhvr>
                                      <p:to>
                                        <p:strVal val="visible"/>
                                      </p:to>
                                    </p:set>
                                    <p:anim calcmode="lin" valueType="num">
                                      <p:cBhvr additive="base">
                                        <p:cTn dur="500"/>
                                        <p:tgtEl>
                                          <p:spTgt spid="94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45">
                                            <p:txEl>
                                              <p:pRg end="5" st="5"/>
                                            </p:txEl>
                                          </p:spTgt>
                                        </p:tgtEl>
                                        <p:attrNameLst>
                                          <p:attrName>style.visibility</p:attrName>
                                        </p:attrNameLst>
                                      </p:cBhvr>
                                      <p:to>
                                        <p:strVal val="visible"/>
                                      </p:to>
                                    </p:set>
                                    <p:anim calcmode="lin" valueType="num">
                                      <p:cBhvr additive="base">
                                        <p:cTn dur="500"/>
                                        <p:tgtEl>
                                          <p:spTgt spid="94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18"/>
          <p:cNvSpPr txBox="1"/>
          <p:nvPr>
            <p:ph idx="4"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vi-VN"/>
              <a:t>The code OF COIN CHANGE-MAKING PROBLEM</a:t>
            </a:r>
            <a:endParaRPr/>
          </a:p>
        </p:txBody>
      </p:sp>
      <p:sp>
        <p:nvSpPr>
          <p:cNvPr id="971" name="Google Shape;971;p18"/>
          <p:cNvSpPr/>
          <p:nvPr/>
        </p:nvSpPr>
        <p:spPr>
          <a:xfrm>
            <a:off x="713983" y="1798633"/>
            <a:ext cx="876544" cy="876452"/>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8"/>
          <p:cNvSpPr/>
          <p:nvPr/>
        </p:nvSpPr>
        <p:spPr>
          <a:xfrm>
            <a:off x="7553473" y="2835033"/>
            <a:ext cx="876544" cy="876452"/>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8"/>
          <p:cNvSpPr/>
          <p:nvPr/>
        </p:nvSpPr>
        <p:spPr>
          <a:xfrm rot="7198710">
            <a:off x="820086" y="3368814"/>
            <a:ext cx="630918" cy="62770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4" name="Google Shape;974;p18"/>
          <p:cNvGrpSpPr/>
          <p:nvPr/>
        </p:nvGrpSpPr>
        <p:grpSpPr>
          <a:xfrm>
            <a:off x="7466523" y="1006368"/>
            <a:ext cx="953591" cy="334099"/>
            <a:chOff x="2271950" y="2722775"/>
            <a:chExt cx="575875" cy="201775"/>
          </a:xfrm>
        </p:grpSpPr>
        <p:sp>
          <p:nvSpPr>
            <p:cNvPr id="975" name="Google Shape;975;p18"/>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8"/>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8"/>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8"/>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8"/>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0" name="Google Shape;980;p18"/>
          <p:cNvSpPr/>
          <p:nvPr/>
        </p:nvSpPr>
        <p:spPr>
          <a:xfrm>
            <a:off x="2039925" y="3252576"/>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18"/>
          <p:cNvSpPr/>
          <p:nvPr/>
        </p:nvSpPr>
        <p:spPr>
          <a:xfrm>
            <a:off x="2842313" y="3913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18"/>
          <p:cNvSpPr/>
          <p:nvPr/>
        </p:nvSpPr>
        <p:spPr>
          <a:xfrm>
            <a:off x="5239075" y="1543894"/>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18"/>
          <p:cNvSpPr/>
          <p:nvPr/>
        </p:nvSpPr>
        <p:spPr>
          <a:xfrm>
            <a:off x="7873188" y="1652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18"/>
          <p:cNvSpPr/>
          <p:nvPr/>
        </p:nvSpPr>
        <p:spPr>
          <a:xfrm>
            <a:off x="6836438" y="1006378"/>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18"/>
          <p:cNvSpPr/>
          <p:nvPr/>
        </p:nvSpPr>
        <p:spPr>
          <a:xfrm>
            <a:off x="8084327" y="1910863"/>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18"/>
          <p:cNvSpPr/>
          <p:nvPr/>
        </p:nvSpPr>
        <p:spPr>
          <a:xfrm>
            <a:off x="4261262" y="3832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18"/>
          <p:cNvSpPr/>
          <p:nvPr/>
        </p:nvSpPr>
        <p:spPr>
          <a:xfrm rot="-1685758">
            <a:off x="2484228" y="37617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8"/>
          <p:cNvSpPr/>
          <p:nvPr/>
        </p:nvSpPr>
        <p:spPr>
          <a:xfrm>
            <a:off x="7253088" y="7068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18"/>
          <p:cNvSpPr/>
          <p:nvPr/>
        </p:nvSpPr>
        <p:spPr>
          <a:xfrm rot="-1685758">
            <a:off x="5822966" y="826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18"/>
          <p:cNvSpPr/>
          <p:nvPr/>
        </p:nvSpPr>
        <p:spPr>
          <a:xfrm>
            <a:off x="6236062" y="1367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18"/>
          <p:cNvSpPr/>
          <p:nvPr/>
        </p:nvSpPr>
        <p:spPr>
          <a:xfrm>
            <a:off x="3526488" y="42909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18"/>
          <p:cNvSpPr/>
          <p:nvPr/>
        </p:nvSpPr>
        <p:spPr>
          <a:xfrm rot="7201932">
            <a:off x="1199737" y="405171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18"/>
          <p:cNvSpPr/>
          <p:nvPr/>
        </p:nvSpPr>
        <p:spPr>
          <a:xfrm>
            <a:off x="2057089" y="4182499"/>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4" name="Google Shape;994;p18"/>
          <p:cNvGrpSpPr/>
          <p:nvPr/>
        </p:nvGrpSpPr>
        <p:grpSpPr>
          <a:xfrm>
            <a:off x="932863" y="2017472"/>
            <a:ext cx="438779" cy="438759"/>
            <a:chOff x="1322640" y="3567702"/>
            <a:chExt cx="437728" cy="437708"/>
          </a:xfrm>
        </p:grpSpPr>
        <p:sp>
          <p:nvSpPr>
            <p:cNvPr id="995" name="Google Shape;995;p18"/>
            <p:cNvSpPr/>
            <p:nvPr/>
          </p:nvSpPr>
          <p:spPr>
            <a:xfrm>
              <a:off x="1331674" y="3567702"/>
              <a:ext cx="198967" cy="43088"/>
            </a:xfrm>
            <a:custGeom>
              <a:rect b="b" l="l" r="r" t="t"/>
              <a:pathLst>
                <a:path extrusionOk="0" h="2132" w="9845">
                  <a:moveTo>
                    <a:pt x="650" y="0"/>
                  </a:moveTo>
                  <a:cubicBezTo>
                    <a:pt x="284" y="0"/>
                    <a:pt x="0" y="285"/>
                    <a:pt x="0" y="650"/>
                  </a:cubicBezTo>
                  <a:lnTo>
                    <a:pt x="0" y="2132"/>
                  </a:lnTo>
                  <a:lnTo>
                    <a:pt x="9845" y="2132"/>
                  </a:lnTo>
                  <a:lnTo>
                    <a:pt x="8708" y="305"/>
                  </a:lnTo>
                  <a:cubicBezTo>
                    <a:pt x="8586" y="122"/>
                    <a:pt x="8383" y="0"/>
                    <a:pt x="81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18"/>
            <p:cNvSpPr/>
            <p:nvPr/>
          </p:nvSpPr>
          <p:spPr>
            <a:xfrm>
              <a:off x="1396063" y="3720308"/>
              <a:ext cx="81244" cy="81648"/>
            </a:xfrm>
            <a:custGeom>
              <a:rect b="b" l="l" r="r" t="t"/>
              <a:pathLst>
                <a:path extrusionOk="0" h="4040" w="4020">
                  <a:moveTo>
                    <a:pt x="1" y="0"/>
                  </a:moveTo>
                  <a:lnTo>
                    <a:pt x="1" y="4039"/>
                  </a:lnTo>
                  <a:lnTo>
                    <a:pt x="4020" y="4039"/>
                  </a:lnTo>
                  <a:lnTo>
                    <a:pt x="402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18"/>
            <p:cNvSpPr/>
            <p:nvPr/>
          </p:nvSpPr>
          <p:spPr>
            <a:xfrm>
              <a:off x="1322640" y="3636214"/>
              <a:ext cx="437728" cy="369196"/>
            </a:xfrm>
            <a:custGeom>
              <a:rect b="b" l="l" r="r" t="t"/>
              <a:pathLst>
                <a:path extrusionOk="0" h="18268" w="21659">
                  <a:moveTo>
                    <a:pt x="18959" y="4283"/>
                  </a:moveTo>
                  <a:cubicBezTo>
                    <a:pt x="19304" y="4283"/>
                    <a:pt x="19588" y="4567"/>
                    <a:pt x="19588" y="4912"/>
                  </a:cubicBezTo>
                  <a:cubicBezTo>
                    <a:pt x="19588" y="5257"/>
                    <a:pt x="19304" y="5541"/>
                    <a:pt x="18959" y="5541"/>
                  </a:cubicBezTo>
                  <a:lnTo>
                    <a:pt x="13093" y="5541"/>
                  </a:lnTo>
                  <a:cubicBezTo>
                    <a:pt x="12727" y="5541"/>
                    <a:pt x="12443" y="5257"/>
                    <a:pt x="12443" y="4912"/>
                  </a:cubicBezTo>
                  <a:cubicBezTo>
                    <a:pt x="12443" y="4567"/>
                    <a:pt x="12727" y="4283"/>
                    <a:pt x="13093" y="4283"/>
                  </a:cubicBezTo>
                  <a:close/>
                  <a:moveTo>
                    <a:pt x="18959" y="6820"/>
                  </a:moveTo>
                  <a:cubicBezTo>
                    <a:pt x="19304" y="6820"/>
                    <a:pt x="19588" y="7104"/>
                    <a:pt x="19588" y="7449"/>
                  </a:cubicBezTo>
                  <a:cubicBezTo>
                    <a:pt x="19588" y="7794"/>
                    <a:pt x="19304" y="8079"/>
                    <a:pt x="18959" y="8079"/>
                  </a:cubicBezTo>
                  <a:lnTo>
                    <a:pt x="13093" y="8079"/>
                  </a:lnTo>
                  <a:cubicBezTo>
                    <a:pt x="12727" y="8079"/>
                    <a:pt x="12443" y="7794"/>
                    <a:pt x="12443" y="7449"/>
                  </a:cubicBezTo>
                  <a:cubicBezTo>
                    <a:pt x="12443" y="7104"/>
                    <a:pt x="12727" y="6820"/>
                    <a:pt x="13093" y="6820"/>
                  </a:cubicBezTo>
                  <a:close/>
                  <a:moveTo>
                    <a:pt x="8363" y="2903"/>
                  </a:moveTo>
                  <a:cubicBezTo>
                    <a:pt x="8668" y="2903"/>
                    <a:pt x="8932" y="3146"/>
                    <a:pt x="8932" y="3471"/>
                  </a:cubicBezTo>
                  <a:lnTo>
                    <a:pt x="8932" y="8890"/>
                  </a:lnTo>
                  <a:cubicBezTo>
                    <a:pt x="8932" y="9215"/>
                    <a:pt x="8668" y="9459"/>
                    <a:pt x="8363" y="9459"/>
                  </a:cubicBezTo>
                  <a:lnTo>
                    <a:pt x="2924" y="9459"/>
                  </a:lnTo>
                  <a:cubicBezTo>
                    <a:pt x="2619" y="9459"/>
                    <a:pt x="2355" y="9215"/>
                    <a:pt x="2355" y="8890"/>
                  </a:cubicBezTo>
                  <a:lnTo>
                    <a:pt x="2355" y="3471"/>
                  </a:lnTo>
                  <a:cubicBezTo>
                    <a:pt x="2355" y="3146"/>
                    <a:pt x="2619" y="2903"/>
                    <a:pt x="2924" y="2903"/>
                  </a:cubicBezTo>
                  <a:close/>
                  <a:moveTo>
                    <a:pt x="447" y="0"/>
                  </a:moveTo>
                  <a:lnTo>
                    <a:pt x="447" y="11712"/>
                  </a:lnTo>
                  <a:cubicBezTo>
                    <a:pt x="447" y="12077"/>
                    <a:pt x="731" y="12361"/>
                    <a:pt x="1097" y="12361"/>
                  </a:cubicBezTo>
                  <a:lnTo>
                    <a:pt x="10190" y="12361"/>
                  </a:lnTo>
                  <a:lnTo>
                    <a:pt x="10190" y="14574"/>
                  </a:lnTo>
                  <a:cubicBezTo>
                    <a:pt x="9662" y="14777"/>
                    <a:pt x="9236" y="15203"/>
                    <a:pt x="9033" y="15731"/>
                  </a:cubicBezTo>
                  <a:lnTo>
                    <a:pt x="3695" y="15731"/>
                  </a:lnTo>
                  <a:cubicBezTo>
                    <a:pt x="3431" y="15000"/>
                    <a:pt x="2741" y="14472"/>
                    <a:pt x="1909" y="14472"/>
                  </a:cubicBezTo>
                  <a:cubicBezTo>
                    <a:pt x="853" y="14472"/>
                    <a:pt x="1" y="15325"/>
                    <a:pt x="1" y="16360"/>
                  </a:cubicBezTo>
                  <a:cubicBezTo>
                    <a:pt x="1" y="17415"/>
                    <a:pt x="853" y="18268"/>
                    <a:pt x="1909" y="18268"/>
                  </a:cubicBezTo>
                  <a:cubicBezTo>
                    <a:pt x="2741" y="18268"/>
                    <a:pt x="3431" y="17740"/>
                    <a:pt x="3695" y="17010"/>
                  </a:cubicBezTo>
                  <a:lnTo>
                    <a:pt x="9033" y="17010"/>
                  </a:lnTo>
                  <a:cubicBezTo>
                    <a:pt x="9297" y="17740"/>
                    <a:pt x="10007" y="18268"/>
                    <a:pt x="10840" y="18268"/>
                  </a:cubicBezTo>
                  <a:cubicBezTo>
                    <a:pt x="11652" y="18268"/>
                    <a:pt x="12362" y="17740"/>
                    <a:pt x="12626" y="17010"/>
                  </a:cubicBezTo>
                  <a:lnTo>
                    <a:pt x="17964" y="17010"/>
                  </a:lnTo>
                  <a:cubicBezTo>
                    <a:pt x="18228" y="17740"/>
                    <a:pt x="18918" y="18268"/>
                    <a:pt x="19750" y="18268"/>
                  </a:cubicBezTo>
                  <a:cubicBezTo>
                    <a:pt x="20806" y="18268"/>
                    <a:pt x="21658" y="17415"/>
                    <a:pt x="21658" y="16360"/>
                  </a:cubicBezTo>
                  <a:cubicBezTo>
                    <a:pt x="21658" y="15325"/>
                    <a:pt x="20806" y="14472"/>
                    <a:pt x="19750" y="14472"/>
                  </a:cubicBezTo>
                  <a:cubicBezTo>
                    <a:pt x="18918" y="14472"/>
                    <a:pt x="18228" y="15000"/>
                    <a:pt x="17964" y="15731"/>
                  </a:cubicBezTo>
                  <a:lnTo>
                    <a:pt x="12626" y="15731"/>
                  </a:lnTo>
                  <a:cubicBezTo>
                    <a:pt x="12443" y="15203"/>
                    <a:pt x="11997" y="14777"/>
                    <a:pt x="11469" y="14574"/>
                  </a:cubicBezTo>
                  <a:lnTo>
                    <a:pt x="11469" y="12361"/>
                  </a:lnTo>
                  <a:lnTo>
                    <a:pt x="20582" y="12361"/>
                  </a:lnTo>
                  <a:cubicBezTo>
                    <a:pt x="20928" y="12361"/>
                    <a:pt x="21212" y="12077"/>
                    <a:pt x="21212" y="11712"/>
                  </a:cubicBezTo>
                  <a:lnTo>
                    <a:pt x="21212" y="629"/>
                  </a:lnTo>
                  <a:cubicBezTo>
                    <a:pt x="21212" y="284"/>
                    <a:pt x="20928" y="0"/>
                    <a:pt x="2058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8" name="Google Shape;998;p18"/>
          <p:cNvGrpSpPr/>
          <p:nvPr/>
        </p:nvGrpSpPr>
        <p:grpSpPr>
          <a:xfrm>
            <a:off x="7772345" y="3101054"/>
            <a:ext cx="438780" cy="344395"/>
            <a:chOff x="4946475" y="3016009"/>
            <a:chExt cx="437729" cy="343570"/>
          </a:xfrm>
        </p:grpSpPr>
        <p:sp>
          <p:nvSpPr>
            <p:cNvPr id="999" name="Google Shape;999;p18"/>
            <p:cNvSpPr/>
            <p:nvPr/>
          </p:nvSpPr>
          <p:spPr>
            <a:xfrm>
              <a:off x="4946475" y="3274798"/>
              <a:ext cx="221946" cy="84781"/>
            </a:xfrm>
            <a:custGeom>
              <a:rect b="b" l="l" r="r" t="t"/>
              <a:pathLst>
                <a:path extrusionOk="0" h="4195" w="10982">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18"/>
            <p:cNvSpPr/>
            <p:nvPr/>
          </p:nvSpPr>
          <p:spPr>
            <a:xfrm>
              <a:off x="4946475" y="3189492"/>
              <a:ext cx="221946" cy="84458"/>
            </a:xfrm>
            <a:custGeom>
              <a:rect b="b" l="l" r="r" t="t"/>
              <a:pathLst>
                <a:path extrusionOk="0" h="4179" w="10982">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18"/>
            <p:cNvSpPr/>
            <p:nvPr/>
          </p:nvSpPr>
          <p:spPr>
            <a:xfrm>
              <a:off x="4946475" y="3104165"/>
              <a:ext cx="221946" cy="84357"/>
            </a:xfrm>
            <a:custGeom>
              <a:rect b="b" l="l" r="r" t="t"/>
              <a:pathLst>
                <a:path extrusionOk="0" h="4174" w="10982">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18"/>
            <p:cNvSpPr/>
            <p:nvPr/>
          </p:nvSpPr>
          <p:spPr>
            <a:xfrm>
              <a:off x="4946475" y="3016009"/>
              <a:ext cx="221946" cy="87186"/>
            </a:xfrm>
            <a:custGeom>
              <a:rect b="b" l="l" r="r" t="t"/>
              <a:pathLst>
                <a:path extrusionOk="0" h="4314" w="10982">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18"/>
            <p:cNvSpPr/>
            <p:nvPr/>
          </p:nvSpPr>
          <p:spPr>
            <a:xfrm>
              <a:off x="5193846" y="3045496"/>
              <a:ext cx="190358" cy="258870"/>
            </a:xfrm>
            <a:custGeom>
              <a:rect b="b" l="l" r="r" t="t"/>
              <a:pathLst>
                <a:path extrusionOk="0" h="12809" w="9419">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4" name="Google Shape;1004;p18">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18">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6" name="Google Shape;1006;p18"/>
          <p:cNvGrpSpPr/>
          <p:nvPr/>
        </p:nvGrpSpPr>
        <p:grpSpPr>
          <a:xfrm>
            <a:off x="706028" y="312972"/>
            <a:ext cx="140222" cy="140409"/>
            <a:chOff x="2741000" y="199475"/>
            <a:chExt cx="191953" cy="192210"/>
          </a:xfrm>
        </p:grpSpPr>
        <p:sp>
          <p:nvSpPr>
            <p:cNvPr id="1007" name="Google Shape;1007;p18"/>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18"/>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8"/>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8"/>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18"/>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18"/>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8"/>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18"/>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18"/>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6" name="Google Shape;1016;p18"/>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17" name="Google Shape;1017;p18"/>
          <p:cNvPicPr preferRelativeResize="0"/>
          <p:nvPr/>
        </p:nvPicPr>
        <p:blipFill>
          <a:blip r:embed="rId3">
            <a:alphaModFix/>
          </a:blip>
          <a:stretch>
            <a:fillRect/>
          </a:stretch>
        </p:blipFill>
        <p:spPr>
          <a:xfrm>
            <a:off x="2355525" y="1589763"/>
            <a:ext cx="4310912" cy="218206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19"/>
          <p:cNvSpPr txBox="1"/>
          <p:nvPr>
            <p:ph type="title"/>
          </p:nvPr>
        </p:nvSpPr>
        <p:spPr>
          <a:xfrm>
            <a:off x="906859" y="2216796"/>
            <a:ext cx="7813800" cy="119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900"/>
              <a:buNone/>
            </a:pPr>
            <a:r>
              <a:rPr lang="vi-VN" sz="7200"/>
              <a:t>PROs AND CONS</a:t>
            </a:r>
            <a:br>
              <a:rPr lang="vi-VN"/>
            </a:br>
            <a:endParaRPr/>
          </a:p>
        </p:txBody>
      </p:sp>
      <p:grpSp>
        <p:nvGrpSpPr>
          <p:cNvPr id="1023" name="Google Shape;1023;p19"/>
          <p:cNvGrpSpPr/>
          <p:nvPr/>
        </p:nvGrpSpPr>
        <p:grpSpPr>
          <a:xfrm>
            <a:off x="984512" y="1638391"/>
            <a:ext cx="65475" cy="397950"/>
            <a:chOff x="2551425" y="1409425"/>
            <a:chExt cx="65475" cy="397950"/>
          </a:xfrm>
        </p:grpSpPr>
        <p:sp>
          <p:nvSpPr>
            <p:cNvPr id="1024" name="Google Shape;1024;p19"/>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9"/>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9"/>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9"/>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19"/>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19"/>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9"/>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19"/>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19"/>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19"/>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4" name="Google Shape;1034;p19"/>
          <p:cNvGrpSpPr/>
          <p:nvPr/>
        </p:nvGrpSpPr>
        <p:grpSpPr>
          <a:xfrm>
            <a:off x="714300" y="922363"/>
            <a:ext cx="472550" cy="202200"/>
            <a:chOff x="1441900" y="2926313"/>
            <a:chExt cx="472550" cy="202200"/>
          </a:xfrm>
        </p:grpSpPr>
        <p:sp>
          <p:nvSpPr>
            <p:cNvPr id="1035" name="Google Shape;1035;p19"/>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19"/>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19"/>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9"/>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9"/>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0" name="Google Shape;1040;p19"/>
          <p:cNvGrpSpPr/>
          <p:nvPr/>
        </p:nvGrpSpPr>
        <p:grpSpPr>
          <a:xfrm rot="4575334">
            <a:off x="7012381" y="1224028"/>
            <a:ext cx="875631" cy="1088964"/>
            <a:chOff x="5962175" y="478150"/>
            <a:chExt cx="875600" cy="1088925"/>
          </a:xfrm>
        </p:grpSpPr>
        <p:sp>
          <p:nvSpPr>
            <p:cNvPr id="1041" name="Google Shape;1041;p19"/>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9"/>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19"/>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19"/>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19"/>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6" name="Google Shape;1046;p19"/>
          <p:cNvSpPr/>
          <p:nvPr/>
        </p:nvSpPr>
        <p:spPr>
          <a:xfrm>
            <a:off x="830238" y="31402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19"/>
          <p:cNvSpPr/>
          <p:nvPr/>
        </p:nvSpPr>
        <p:spPr>
          <a:xfrm>
            <a:off x="2039913" y="742619"/>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9"/>
          <p:cNvSpPr/>
          <p:nvPr/>
        </p:nvSpPr>
        <p:spPr>
          <a:xfrm rot="-1685758">
            <a:off x="888674" y="2578098"/>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9" name="Google Shape;1049;p19"/>
          <p:cNvGrpSpPr/>
          <p:nvPr/>
        </p:nvGrpSpPr>
        <p:grpSpPr>
          <a:xfrm>
            <a:off x="4164637" y="959902"/>
            <a:ext cx="953591" cy="334099"/>
            <a:chOff x="2271950" y="2722775"/>
            <a:chExt cx="575875" cy="201775"/>
          </a:xfrm>
        </p:grpSpPr>
        <p:sp>
          <p:nvSpPr>
            <p:cNvPr id="1050" name="Google Shape;1050;p19"/>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19"/>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19"/>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19"/>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19"/>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5" name="Google Shape;1055;p19"/>
          <p:cNvGrpSpPr/>
          <p:nvPr/>
        </p:nvGrpSpPr>
        <p:grpSpPr>
          <a:xfrm>
            <a:off x="7618296" y="3712635"/>
            <a:ext cx="695830" cy="243805"/>
            <a:chOff x="2271950" y="2722775"/>
            <a:chExt cx="575875" cy="201775"/>
          </a:xfrm>
        </p:grpSpPr>
        <p:sp>
          <p:nvSpPr>
            <p:cNvPr id="1056" name="Google Shape;1056;p19"/>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19"/>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19"/>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19"/>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19"/>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1" name="Google Shape;1061;p19"/>
          <p:cNvSpPr/>
          <p:nvPr/>
        </p:nvSpPr>
        <p:spPr>
          <a:xfrm>
            <a:off x="2039926" y="390146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19"/>
          <p:cNvSpPr/>
          <p:nvPr/>
        </p:nvSpPr>
        <p:spPr>
          <a:xfrm>
            <a:off x="2810726" y="803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19"/>
          <p:cNvSpPr/>
          <p:nvPr/>
        </p:nvSpPr>
        <p:spPr>
          <a:xfrm>
            <a:off x="6012013" y="417420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19"/>
          <p:cNvSpPr/>
          <p:nvPr/>
        </p:nvSpPr>
        <p:spPr>
          <a:xfrm rot="7201932">
            <a:off x="780057" y="131808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19"/>
          <p:cNvSpPr/>
          <p:nvPr/>
        </p:nvSpPr>
        <p:spPr>
          <a:xfrm>
            <a:off x="7140551" y="342741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9"/>
          <p:cNvSpPr/>
          <p:nvPr/>
        </p:nvSpPr>
        <p:spPr>
          <a:xfrm rot="7201932">
            <a:off x="1843891" y="230864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19"/>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19"/>
          <p:cNvSpPr/>
          <p:nvPr/>
        </p:nvSpPr>
        <p:spPr>
          <a:xfrm>
            <a:off x="6647613" y="8564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19"/>
          <p:cNvSpPr/>
          <p:nvPr/>
        </p:nvSpPr>
        <p:spPr>
          <a:xfrm>
            <a:off x="7001409" y="3980109"/>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19"/>
          <p:cNvSpPr/>
          <p:nvPr/>
        </p:nvSpPr>
        <p:spPr>
          <a:xfrm>
            <a:off x="6661124" y="253152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19">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19">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73" name="Google Shape;1073;p19"/>
          <p:cNvGrpSpPr/>
          <p:nvPr/>
        </p:nvGrpSpPr>
        <p:grpSpPr>
          <a:xfrm>
            <a:off x="706033" y="312972"/>
            <a:ext cx="140222" cy="140409"/>
            <a:chOff x="2741000" y="199475"/>
            <a:chExt cx="191953" cy="192210"/>
          </a:xfrm>
        </p:grpSpPr>
        <p:sp>
          <p:nvSpPr>
            <p:cNvPr id="1074" name="Google Shape;1074;p19"/>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19"/>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19"/>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19"/>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19"/>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19"/>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19"/>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19"/>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19"/>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83" name="Google Shape;1083;p19">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84" name="Google Shape;1084;p19"/>
          <p:cNvCxnSpPr/>
          <p:nvPr/>
        </p:nvCxnSpPr>
        <p:spPr>
          <a:xfrm>
            <a:off x="3382658" y="2724701"/>
            <a:ext cx="2772900" cy="0"/>
          </a:xfrm>
          <a:prstGeom prst="straightConnector1">
            <a:avLst/>
          </a:prstGeom>
          <a:noFill/>
          <a:ln cap="flat" cmpd="sng" w="9525">
            <a:solidFill>
              <a:schemeClr val="dk1"/>
            </a:solidFill>
            <a:prstDash val="solid"/>
            <a:round/>
            <a:headEnd len="sm" w="sm" type="none"/>
            <a:tailEnd len="sm" w="sm" type="none"/>
          </a:ln>
        </p:spPr>
      </p:cxnSp>
      <p:sp>
        <p:nvSpPr>
          <p:cNvPr id="1085" name="Google Shape;1085;p19"/>
          <p:cNvSpPr/>
          <p:nvPr/>
        </p:nvSpPr>
        <p:spPr>
          <a:xfrm>
            <a:off x="897365" y="1264388"/>
            <a:ext cx="1367281" cy="1367105"/>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rgbClr val="000000"/>
              </a:solidFill>
              <a:latin typeface="Bebas Neue"/>
              <a:ea typeface="Bebas Neue"/>
              <a:cs typeface="Bebas Neue"/>
              <a:sym typeface="Bebas Neue"/>
            </a:endParaRPr>
          </a:p>
        </p:txBody>
      </p:sp>
      <p:sp>
        <p:nvSpPr>
          <p:cNvPr id="1086" name="Google Shape;1086;p19"/>
          <p:cNvSpPr txBox="1"/>
          <p:nvPr/>
        </p:nvSpPr>
        <p:spPr>
          <a:xfrm>
            <a:off x="878021" y="1561178"/>
            <a:ext cx="1367400" cy="759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vi-VN" sz="6000" u="none" cap="none" strike="noStrike">
                <a:solidFill>
                  <a:srgbClr val="000000"/>
                </a:solidFill>
                <a:latin typeface="Bebas Neue"/>
                <a:ea typeface="Bebas Neue"/>
                <a:cs typeface="Bebas Neue"/>
                <a:sym typeface="Bebas Neue"/>
              </a:rPr>
              <a:t>03</a:t>
            </a:r>
            <a:endParaRPr b="0" i="0" sz="4800" u="none" cap="none" strike="noStrike">
              <a:solidFill>
                <a:srgbClr val="000000"/>
              </a:solidFill>
              <a:latin typeface="Bebas Neue"/>
              <a:ea typeface="Bebas Neue"/>
              <a:cs typeface="Bebas Neue"/>
              <a:sym typeface="Bebas Neue"/>
            </a:endParaRPr>
          </a:p>
        </p:txBody>
      </p:sp>
      <p:sp>
        <p:nvSpPr>
          <p:cNvPr id="1087" name="Google Shape;1087;p19"/>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2000"/>
              <a:buFont typeface="Arial"/>
              <a:buNone/>
            </a:pPr>
            <a:r>
              <a:rPr b="1" i="0" lang="vi-VN" sz="2000" u="none" cap="none" strike="noStrike">
                <a:solidFill>
                  <a:schemeClr val="lt2"/>
                </a:solidFill>
                <a:latin typeface="Bebas Neue"/>
                <a:ea typeface="Bebas Neue"/>
                <a:cs typeface="Bebas Neue"/>
                <a:sym typeface="Bebas Neue"/>
              </a:rPr>
              <a:t>Group 2</a:t>
            </a:r>
            <a:endParaRPr b="1" i="0" sz="2000" u="none" cap="none" strike="noStrike">
              <a:solidFill>
                <a:schemeClr val="lt2"/>
              </a:solidFill>
              <a:latin typeface="Bebas Neue"/>
              <a:ea typeface="Bebas Neue"/>
              <a:cs typeface="Bebas Neue"/>
              <a:sym typeface="Bebas Neue"/>
            </a:endParaRPr>
          </a:p>
        </p:txBody>
      </p:sp>
      <p:sp>
        <p:nvSpPr>
          <p:cNvPr id="1088" name="Google Shape;1088;p19"/>
          <p:cNvSpPr txBox="1"/>
          <p:nvPr/>
        </p:nvSpPr>
        <p:spPr>
          <a:xfrm>
            <a:off x="721926" y="271910"/>
            <a:ext cx="1974600" cy="2814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vi-VN" sz="1800" u="none" cap="none" strike="noStrike">
                <a:solidFill>
                  <a:schemeClr val="lt2"/>
                </a:solidFill>
                <a:latin typeface="Bebas Neue"/>
                <a:ea typeface="Bebas Neue"/>
                <a:cs typeface="Bebas Neue"/>
                <a:sym typeface="Bebas Neue"/>
              </a:rPr>
              <a:t>Dynamic programming</a:t>
            </a:r>
            <a:endParaRPr b="1" i="0" sz="1800" u="none" cap="none" strike="noStrike">
              <a:solidFill>
                <a:schemeClr val="lt2"/>
              </a:solidFill>
              <a:latin typeface="Bebas Neue"/>
              <a:ea typeface="Bebas Neue"/>
              <a:cs typeface="Bebas Neue"/>
              <a:sym typeface="Bebas Neue"/>
            </a:endParaRPr>
          </a:p>
        </p:txBody>
      </p:sp>
      <p:sp>
        <p:nvSpPr>
          <p:cNvPr id="1089" name="Google Shape;1089;p19"/>
          <p:cNvSpPr/>
          <p:nvPr/>
        </p:nvSpPr>
        <p:spPr>
          <a:xfrm>
            <a:off x="4263132" y="2908888"/>
            <a:ext cx="876544" cy="876452"/>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90" name="Google Shape;1090;p19"/>
          <p:cNvGrpSpPr/>
          <p:nvPr/>
        </p:nvGrpSpPr>
        <p:grpSpPr>
          <a:xfrm>
            <a:off x="4482012" y="3127727"/>
            <a:ext cx="438779" cy="438759"/>
            <a:chOff x="1322640" y="3567702"/>
            <a:chExt cx="437728" cy="437708"/>
          </a:xfrm>
        </p:grpSpPr>
        <p:sp>
          <p:nvSpPr>
            <p:cNvPr id="1091" name="Google Shape;1091;p19"/>
            <p:cNvSpPr/>
            <p:nvPr/>
          </p:nvSpPr>
          <p:spPr>
            <a:xfrm>
              <a:off x="1331674" y="3567702"/>
              <a:ext cx="198967" cy="43088"/>
            </a:xfrm>
            <a:custGeom>
              <a:rect b="b" l="l" r="r" t="t"/>
              <a:pathLst>
                <a:path extrusionOk="0" h="2132" w="9845">
                  <a:moveTo>
                    <a:pt x="650" y="0"/>
                  </a:moveTo>
                  <a:cubicBezTo>
                    <a:pt x="284" y="0"/>
                    <a:pt x="0" y="285"/>
                    <a:pt x="0" y="650"/>
                  </a:cubicBezTo>
                  <a:lnTo>
                    <a:pt x="0" y="2132"/>
                  </a:lnTo>
                  <a:lnTo>
                    <a:pt x="9845" y="2132"/>
                  </a:lnTo>
                  <a:lnTo>
                    <a:pt x="8708" y="305"/>
                  </a:lnTo>
                  <a:cubicBezTo>
                    <a:pt x="8586" y="122"/>
                    <a:pt x="8383" y="0"/>
                    <a:pt x="81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19"/>
            <p:cNvSpPr/>
            <p:nvPr/>
          </p:nvSpPr>
          <p:spPr>
            <a:xfrm>
              <a:off x="1396063" y="3720308"/>
              <a:ext cx="81244" cy="81648"/>
            </a:xfrm>
            <a:custGeom>
              <a:rect b="b" l="l" r="r" t="t"/>
              <a:pathLst>
                <a:path extrusionOk="0" h="4040" w="4020">
                  <a:moveTo>
                    <a:pt x="1" y="0"/>
                  </a:moveTo>
                  <a:lnTo>
                    <a:pt x="1" y="4039"/>
                  </a:lnTo>
                  <a:lnTo>
                    <a:pt x="4020" y="4039"/>
                  </a:lnTo>
                  <a:lnTo>
                    <a:pt x="402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19"/>
            <p:cNvSpPr/>
            <p:nvPr/>
          </p:nvSpPr>
          <p:spPr>
            <a:xfrm>
              <a:off x="1322640" y="3636214"/>
              <a:ext cx="437728" cy="369196"/>
            </a:xfrm>
            <a:custGeom>
              <a:rect b="b" l="l" r="r" t="t"/>
              <a:pathLst>
                <a:path extrusionOk="0" h="18268" w="21659">
                  <a:moveTo>
                    <a:pt x="18959" y="4283"/>
                  </a:moveTo>
                  <a:cubicBezTo>
                    <a:pt x="19304" y="4283"/>
                    <a:pt x="19588" y="4567"/>
                    <a:pt x="19588" y="4912"/>
                  </a:cubicBezTo>
                  <a:cubicBezTo>
                    <a:pt x="19588" y="5257"/>
                    <a:pt x="19304" y="5541"/>
                    <a:pt x="18959" y="5541"/>
                  </a:cubicBezTo>
                  <a:lnTo>
                    <a:pt x="13093" y="5541"/>
                  </a:lnTo>
                  <a:cubicBezTo>
                    <a:pt x="12727" y="5541"/>
                    <a:pt x="12443" y="5257"/>
                    <a:pt x="12443" y="4912"/>
                  </a:cubicBezTo>
                  <a:cubicBezTo>
                    <a:pt x="12443" y="4567"/>
                    <a:pt x="12727" y="4283"/>
                    <a:pt x="13093" y="4283"/>
                  </a:cubicBezTo>
                  <a:close/>
                  <a:moveTo>
                    <a:pt x="18959" y="6820"/>
                  </a:moveTo>
                  <a:cubicBezTo>
                    <a:pt x="19304" y="6820"/>
                    <a:pt x="19588" y="7104"/>
                    <a:pt x="19588" y="7449"/>
                  </a:cubicBezTo>
                  <a:cubicBezTo>
                    <a:pt x="19588" y="7794"/>
                    <a:pt x="19304" y="8079"/>
                    <a:pt x="18959" y="8079"/>
                  </a:cubicBezTo>
                  <a:lnTo>
                    <a:pt x="13093" y="8079"/>
                  </a:lnTo>
                  <a:cubicBezTo>
                    <a:pt x="12727" y="8079"/>
                    <a:pt x="12443" y="7794"/>
                    <a:pt x="12443" y="7449"/>
                  </a:cubicBezTo>
                  <a:cubicBezTo>
                    <a:pt x="12443" y="7104"/>
                    <a:pt x="12727" y="6820"/>
                    <a:pt x="13093" y="6820"/>
                  </a:cubicBezTo>
                  <a:close/>
                  <a:moveTo>
                    <a:pt x="8363" y="2903"/>
                  </a:moveTo>
                  <a:cubicBezTo>
                    <a:pt x="8668" y="2903"/>
                    <a:pt x="8932" y="3146"/>
                    <a:pt x="8932" y="3471"/>
                  </a:cubicBezTo>
                  <a:lnTo>
                    <a:pt x="8932" y="8890"/>
                  </a:lnTo>
                  <a:cubicBezTo>
                    <a:pt x="8932" y="9215"/>
                    <a:pt x="8668" y="9459"/>
                    <a:pt x="8363" y="9459"/>
                  </a:cubicBezTo>
                  <a:lnTo>
                    <a:pt x="2924" y="9459"/>
                  </a:lnTo>
                  <a:cubicBezTo>
                    <a:pt x="2619" y="9459"/>
                    <a:pt x="2355" y="9215"/>
                    <a:pt x="2355" y="8890"/>
                  </a:cubicBezTo>
                  <a:lnTo>
                    <a:pt x="2355" y="3471"/>
                  </a:lnTo>
                  <a:cubicBezTo>
                    <a:pt x="2355" y="3146"/>
                    <a:pt x="2619" y="2903"/>
                    <a:pt x="2924" y="2903"/>
                  </a:cubicBezTo>
                  <a:close/>
                  <a:moveTo>
                    <a:pt x="447" y="0"/>
                  </a:moveTo>
                  <a:lnTo>
                    <a:pt x="447" y="11712"/>
                  </a:lnTo>
                  <a:cubicBezTo>
                    <a:pt x="447" y="12077"/>
                    <a:pt x="731" y="12361"/>
                    <a:pt x="1097" y="12361"/>
                  </a:cubicBezTo>
                  <a:lnTo>
                    <a:pt x="10190" y="12361"/>
                  </a:lnTo>
                  <a:lnTo>
                    <a:pt x="10190" y="14574"/>
                  </a:lnTo>
                  <a:cubicBezTo>
                    <a:pt x="9662" y="14777"/>
                    <a:pt x="9236" y="15203"/>
                    <a:pt x="9033" y="15731"/>
                  </a:cubicBezTo>
                  <a:lnTo>
                    <a:pt x="3695" y="15731"/>
                  </a:lnTo>
                  <a:cubicBezTo>
                    <a:pt x="3431" y="15000"/>
                    <a:pt x="2741" y="14472"/>
                    <a:pt x="1909" y="14472"/>
                  </a:cubicBezTo>
                  <a:cubicBezTo>
                    <a:pt x="853" y="14472"/>
                    <a:pt x="1" y="15325"/>
                    <a:pt x="1" y="16360"/>
                  </a:cubicBezTo>
                  <a:cubicBezTo>
                    <a:pt x="1" y="17415"/>
                    <a:pt x="853" y="18268"/>
                    <a:pt x="1909" y="18268"/>
                  </a:cubicBezTo>
                  <a:cubicBezTo>
                    <a:pt x="2741" y="18268"/>
                    <a:pt x="3431" y="17740"/>
                    <a:pt x="3695" y="17010"/>
                  </a:cubicBezTo>
                  <a:lnTo>
                    <a:pt x="9033" y="17010"/>
                  </a:lnTo>
                  <a:cubicBezTo>
                    <a:pt x="9297" y="17740"/>
                    <a:pt x="10007" y="18268"/>
                    <a:pt x="10840" y="18268"/>
                  </a:cubicBezTo>
                  <a:cubicBezTo>
                    <a:pt x="11652" y="18268"/>
                    <a:pt x="12362" y="17740"/>
                    <a:pt x="12626" y="17010"/>
                  </a:cubicBezTo>
                  <a:lnTo>
                    <a:pt x="17964" y="17010"/>
                  </a:lnTo>
                  <a:cubicBezTo>
                    <a:pt x="18228" y="17740"/>
                    <a:pt x="18918" y="18268"/>
                    <a:pt x="19750" y="18268"/>
                  </a:cubicBezTo>
                  <a:cubicBezTo>
                    <a:pt x="20806" y="18268"/>
                    <a:pt x="21658" y="17415"/>
                    <a:pt x="21658" y="16360"/>
                  </a:cubicBezTo>
                  <a:cubicBezTo>
                    <a:pt x="21658" y="15325"/>
                    <a:pt x="20806" y="14472"/>
                    <a:pt x="19750" y="14472"/>
                  </a:cubicBezTo>
                  <a:cubicBezTo>
                    <a:pt x="18918" y="14472"/>
                    <a:pt x="18228" y="15000"/>
                    <a:pt x="17964" y="15731"/>
                  </a:cubicBezTo>
                  <a:lnTo>
                    <a:pt x="12626" y="15731"/>
                  </a:lnTo>
                  <a:cubicBezTo>
                    <a:pt x="12443" y="15203"/>
                    <a:pt x="11997" y="14777"/>
                    <a:pt x="11469" y="14574"/>
                  </a:cubicBezTo>
                  <a:lnTo>
                    <a:pt x="11469" y="12361"/>
                  </a:lnTo>
                  <a:lnTo>
                    <a:pt x="20582" y="12361"/>
                  </a:lnTo>
                  <a:cubicBezTo>
                    <a:pt x="20928" y="12361"/>
                    <a:pt x="21212" y="12077"/>
                    <a:pt x="21212" y="11712"/>
                  </a:cubicBezTo>
                  <a:lnTo>
                    <a:pt x="21212" y="629"/>
                  </a:lnTo>
                  <a:cubicBezTo>
                    <a:pt x="21212" y="284"/>
                    <a:pt x="20928" y="0"/>
                    <a:pt x="2058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
          <p:cNvSpPr/>
          <p:nvPr/>
        </p:nvSpPr>
        <p:spPr>
          <a:xfrm>
            <a:off x="4663811" y="1676771"/>
            <a:ext cx="711900" cy="71180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9" name="Google Shape;319;p2"/>
          <p:cNvCxnSpPr/>
          <p:nvPr/>
        </p:nvCxnSpPr>
        <p:spPr>
          <a:xfrm>
            <a:off x="5579436" y="2206225"/>
            <a:ext cx="2186400" cy="0"/>
          </a:xfrm>
          <a:prstGeom prst="straightConnector1">
            <a:avLst/>
          </a:prstGeom>
          <a:noFill/>
          <a:ln cap="flat" cmpd="sng" w="9525">
            <a:solidFill>
              <a:schemeClr val="dk1"/>
            </a:solidFill>
            <a:prstDash val="solid"/>
            <a:round/>
            <a:headEnd len="sm" w="sm" type="none"/>
            <a:tailEnd len="sm" w="sm" type="none"/>
          </a:ln>
        </p:spPr>
      </p:cxnSp>
      <p:sp>
        <p:nvSpPr>
          <p:cNvPr id="320" name="Google Shape;320;p2"/>
          <p:cNvSpPr/>
          <p:nvPr/>
        </p:nvSpPr>
        <p:spPr>
          <a:xfrm>
            <a:off x="806111" y="3419371"/>
            <a:ext cx="711900" cy="71180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1" name="Google Shape;321;p2"/>
          <p:cNvCxnSpPr/>
          <p:nvPr/>
        </p:nvCxnSpPr>
        <p:spPr>
          <a:xfrm>
            <a:off x="1721736" y="3775275"/>
            <a:ext cx="2186400" cy="0"/>
          </a:xfrm>
          <a:prstGeom prst="straightConnector1">
            <a:avLst/>
          </a:prstGeom>
          <a:noFill/>
          <a:ln cap="flat" cmpd="sng" w="9525">
            <a:solidFill>
              <a:schemeClr val="dk1"/>
            </a:solidFill>
            <a:prstDash val="solid"/>
            <a:round/>
            <a:headEnd len="sm" w="sm" type="none"/>
            <a:tailEnd len="sm" w="sm" type="none"/>
          </a:ln>
        </p:spPr>
      </p:cxnSp>
      <p:sp>
        <p:nvSpPr>
          <p:cNvPr id="322" name="Google Shape;322;p2"/>
          <p:cNvSpPr/>
          <p:nvPr/>
        </p:nvSpPr>
        <p:spPr>
          <a:xfrm>
            <a:off x="4663811" y="3419371"/>
            <a:ext cx="711900" cy="71180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3" name="Google Shape;323;p2"/>
          <p:cNvCxnSpPr/>
          <p:nvPr/>
        </p:nvCxnSpPr>
        <p:spPr>
          <a:xfrm>
            <a:off x="5610145" y="3775275"/>
            <a:ext cx="2186400" cy="0"/>
          </a:xfrm>
          <a:prstGeom prst="straightConnector1">
            <a:avLst/>
          </a:prstGeom>
          <a:noFill/>
          <a:ln cap="flat" cmpd="sng" w="9525">
            <a:solidFill>
              <a:schemeClr val="dk1"/>
            </a:solidFill>
            <a:prstDash val="solid"/>
            <a:round/>
            <a:headEnd len="sm" w="sm" type="none"/>
            <a:tailEnd len="sm" w="sm" type="none"/>
          </a:ln>
        </p:spPr>
      </p:cxnSp>
      <p:sp>
        <p:nvSpPr>
          <p:cNvPr id="324" name="Google Shape;324;p2"/>
          <p:cNvSpPr/>
          <p:nvPr/>
        </p:nvSpPr>
        <p:spPr>
          <a:xfrm>
            <a:off x="806111" y="1676771"/>
            <a:ext cx="711900" cy="71180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
          <p:cNvSpPr txBox="1"/>
          <p:nvPr>
            <p:ph idx="15"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vi-VN"/>
              <a:t>TABLE OF CONTENT</a:t>
            </a:r>
            <a:endParaRPr/>
          </a:p>
        </p:txBody>
      </p:sp>
      <p:sp>
        <p:nvSpPr>
          <p:cNvPr id="326" name="Google Shape;326;p2"/>
          <p:cNvSpPr txBox="1"/>
          <p:nvPr>
            <p:ph type="title"/>
          </p:nvPr>
        </p:nvSpPr>
        <p:spPr>
          <a:xfrm>
            <a:off x="1641573" y="1413816"/>
            <a:ext cx="2523607" cy="84515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vi-VN"/>
              <a:t>Longest Increasing Subsequence </a:t>
            </a:r>
            <a:endParaRPr/>
          </a:p>
        </p:txBody>
      </p:sp>
      <p:sp>
        <p:nvSpPr>
          <p:cNvPr id="327" name="Google Shape;327;p2"/>
          <p:cNvSpPr txBox="1"/>
          <p:nvPr>
            <p:ph idx="2" type="title"/>
          </p:nvPr>
        </p:nvSpPr>
        <p:spPr>
          <a:xfrm>
            <a:off x="806111" y="1859125"/>
            <a:ext cx="711900" cy="34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vi-VN"/>
              <a:t>01</a:t>
            </a:r>
            <a:endParaRPr/>
          </a:p>
        </p:txBody>
      </p:sp>
      <p:cxnSp>
        <p:nvCxnSpPr>
          <p:cNvPr id="328" name="Google Shape;328;p2"/>
          <p:cNvCxnSpPr/>
          <p:nvPr/>
        </p:nvCxnSpPr>
        <p:spPr>
          <a:xfrm>
            <a:off x="1721736" y="2258967"/>
            <a:ext cx="2186400" cy="0"/>
          </a:xfrm>
          <a:prstGeom prst="straightConnector1">
            <a:avLst/>
          </a:prstGeom>
          <a:noFill/>
          <a:ln cap="flat" cmpd="sng" w="9525">
            <a:solidFill>
              <a:schemeClr val="dk1"/>
            </a:solidFill>
            <a:prstDash val="solid"/>
            <a:round/>
            <a:headEnd len="sm" w="sm" type="none"/>
            <a:tailEnd len="sm" w="sm" type="none"/>
          </a:ln>
        </p:spPr>
      </p:cxnSp>
      <p:sp>
        <p:nvSpPr>
          <p:cNvPr id="329" name="Google Shape;329;p2"/>
          <p:cNvSpPr txBox="1"/>
          <p:nvPr>
            <p:ph idx="3" type="title"/>
          </p:nvPr>
        </p:nvSpPr>
        <p:spPr>
          <a:xfrm>
            <a:off x="5535827" y="1422590"/>
            <a:ext cx="2831700" cy="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vi-VN"/>
              <a:t>Coin change</a:t>
            </a:r>
            <a:endParaRPr/>
          </a:p>
        </p:txBody>
      </p:sp>
      <p:sp>
        <p:nvSpPr>
          <p:cNvPr id="330" name="Google Shape;330;p2"/>
          <p:cNvSpPr txBox="1"/>
          <p:nvPr>
            <p:ph idx="5" type="title"/>
          </p:nvPr>
        </p:nvSpPr>
        <p:spPr>
          <a:xfrm>
            <a:off x="4663811" y="1859125"/>
            <a:ext cx="711900" cy="34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vi-VN"/>
              <a:t>02</a:t>
            </a:r>
            <a:endParaRPr/>
          </a:p>
        </p:txBody>
      </p:sp>
      <p:sp>
        <p:nvSpPr>
          <p:cNvPr id="331" name="Google Shape;331;p2"/>
          <p:cNvSpPr txBox="1"/>
          <p:nvPr>
            <p:ph idx="6" type="title"/>
          </p:nvPr>
        </p:nvSpPr>
        <p:spPr>
          <a:xfrm>
            <a:off x="1685686" y="3206404"/>
            <a:ext cx="2774400" cy="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vi-VN"/>
              <a:t>Pros and cons</a:t>
            </a:r>
            <a:endParaRPr/>
          </a:p>
        </p:txBody>
      </p:sp>
      <p:sp>
        <p:nvSpPr>
          <p:cNvPr id="332" name="Google Shape;332;p2"/>
          <p:cNvSpPr txBox="1"/>
          <p:nvPr>
            <p:ph idx="8" type="title"/>
          </p:nvPr>
        </p:nvSpPr>
        <p:spPr>
          <a:xfrm>
            <a:off x="806111" y="3601725"/>
            <a:ext cx="711900" cy="34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vi-VN"/>
              <a:t>03</a:t>
            </a:r>
            <a:endParaRPr/>
          </a:p>
        </p:txBody>
      </p:sp>
      <p:sp>
        <p:nvSpPr>
          <p:cNvPr id="333" name="Google Shape;333;p2"/>
          <p:cNvSpPr txBox="1"/>
          <p:nvPr>
            <p:ph idx="9" type="title"/>
          </p:nvPr>
        </p:nvSpPr>
        <p:spPr>
          <a:xfrm>
            <a:off x="5535827" y="3204859"/>
            <a:ext cx="2831700" cy="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vi-VN"/>
              <a:t>QUIZ</a:t>
            </a:r>
            <a:endParaRPr/>
          </a:p>
        </p:txBody>
      </p:sp>
      <p:sp>
        <p:nvSpPr>
          <p:cNvPr id="334" name="Google Shape;334;p2"/>
          <p:cNvSpPr txBox="1"/>
          <p:nvPr>
            <p:ph idx="14" type="title"/>
          </p:nvPr>
        </p:nvSpPr>
        <p:spPr>
          <a:xfrm>
            <a:off x="4663811" y="3601725"/>
            <a:ext cx="711900" cy="347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vi-VN"/>
              <a:t>04</a:t>
            </a:r>
            <a:endParaRPr/>
          </a:p>
        </p:txBody>
      </p:sp>
      <p:sp>
        <p:nvSpPr>
          <p:cNvPr id="335" name="Google Shape;335;p2">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7" name="Google Shape;337;p2"/>
          <p:cNvGrpSpPr/>
          <p:nvPr/>
        </p:nvGrpSpPr>
        <p:grpSpPr>
          <a:xfrm>
            <a:off x="706038" y="312972"/>
            <a:ext cx="140222" cy="140409"/>
            <a:chOff x="2741000" y="199475"/>
            <a:chExt cx="191953" cy="192210"/>
          </a:xfrm>
        </p:grpSpPr>
        <p:sp>
          <p:nvSpPr>
            <p:cNvPr id="338" name="Google Shape;338;p2"/>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7" name="Google Shape;347;p2">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
          <p:cNvSpPr/>
          <p:nvPr/>
        </p:nvSpPr>
        <p:spPr>
          <a:xfrm>
            <a:off x="7450613" y="1360805"/>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9" name="Google Shape;349;p2"/>
          <p:cNvGrpSpPr/>
          <p:nvPr/>
        </p:nvGrpSpPr>
        <p:grpSpPr>
          <a:xfrm>
            <a:off x="7671697" y="886552"/>
            <a:ext cx="695830" cy="243805"/>
            <a:chOff x="2271950" y="2722775"/>
            <a:chExt cx="575875" cy="201775"/>
          </a:xfrm>
        </p:grpSpPr>
        <p:sp>
          <p:nvSpPr>
            <p:cNvPr id="350" name="Google Shape;350;p2"/>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5" name="Google Shape;355;p2"/>
          <p:cNvSpPr/>
          <p:nvPr/>
        </p:nvSpPr>
        <p:spPr>
          <a:xfrm rot="-1685758">
            <a:off x="8157103" y="15712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
          <p:cNvSpPr/>
          <p:nvPr/>
        </p:nvSpPr>
        <p:spPr>
          <a:xfrm>
            <a:off x="7401588" y="7648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
          <p:cNvSpPr/>
          <p:nvPr/>
        </p:nvSpPr>
        <p:spPr>
          <a:xfrm>
            <a:off x="8116751" y="2689056"/>
            <a:ext cx="140247" cy="141086"/>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
          <p:cNvSpPr/>
          <p:nvPr/>
        </p:nvSpPr>
        <p:spPr>
          <a:xfrm>
            <a:off x="8116751" y="3255255"/>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
          <p:cNvSpPr/>
          <p:nvPr/>
        </p:nvSpPr>
        <p:spPr>
          <a:xfrm rot="-1685758">
            <a:off x="7659553" y="31307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
          <p:cNvSpPr/>
          <p:nvPr/>
        </p:nvSpPr>
        <p:spPr>
          <a:xfrm>
            <a:off x="1167876" y="306116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
          <p:cNvSpPr/>
          <p:nvPr/>
        </p:nvSpPr>
        <p:spPr>
          <a:xfrm rot="-1685758">
            <a:off x="933116" y="27827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
          <p:cNvSpPr/>
          <p:nvPr/>
        </p:nvSpPr>
        <p:spPr>
          <a:xfrm>
            <a:off x="706061" y="1390487"/>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2000"/>
              <a:buFont typeface="Arial"/>
              <a:buNone/>
            </a:pPr>
            <a:r>
              <a:rPr b="1" i="0" lang="vi-VN" sz="2000" u="none" cap="none" strike="noStrike">
                <a:solidFill>
                  <a:schemeClr val="lt2"/>
                </a:solidFill>
                <a:latin typeface="Bebas Neue"/>
                <a:ea typeface="Bebas Neue"/>
                <a:cs typeface="Bebas Neue"/>
                <a:sym typeface="Bebas Neue"/>
              </a:rPr>
              <a:t>Group 2</a:t>
            </a:r>
            <a:endParaRPr b="1" i="0" sz="2000" u="none" cap="none" strike="noStrike">
              <a:solidFill>
                <a:schemeClr val="lt2"/>
              </a:solidFill>
              <a:latin typeface="Bebas Neue"/>
              <a:ea typeface="Bebas Neue"/>
              <a:cs typeface="Bebas Neue"/>
              <a:sym typeface="Bebas Neue"/>
            </a:endParaRPr>
          </a:p>
        </p:txBody>
      </p:sp>
      <p:pic>
        <p:nvPicPr>
          <p:cNvPr id="364" name="Google Shape;364;p2"/>
          <p:cNvPicPr preferRelativeResize="0"/>
          <p:nvPr/>
        </p:nvPicPr>
        <p:blipFill rotWithShape="1">
          <a:blip r:embed="rId4">
            <a:alphaModFix/>
          </a:blip>
          <a:srcRect b="0" l="0" r="0" t="0"/>
          <a:stretch/>
        </p:blipFill>
        <p:spPr>
          <a:xfrm>
            <a:off x="580777" y="185283"/>
            <a:ext cx="2121592" cy="49991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6"/>
                                        </p:tgtEl>
                                        <p:attrNameLst>
                                          <p:attrName>style.visibility</p:attrName>
                                        </p:attrNameLst>
                                      </p:cBhvr>
                                      <p:to>
                                        <p:strVal val="visible"/>
                                      </p:to>
                                    </p:set>
                                    <p:anim calcmode="lin" valueType="num">
                                      <p:cBhvr additive="base">
                                        <p:cTn dur="500"/>
                                        <p:tgtEl>
                                          <p:spTgt spid="32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9"/>
                                        </p:tgtEl>
                                        <p:attrNameLst>
                                          <p:attrName>style.visibility</p:attrName>
                                        </p:attrNameLst>
                                      </p:cBhvr>
                                      <p:to>
                                        <p:strVal val="visible"/>
                                      </p:to>
                                    </p:set>
                                    <p:anim calcmode="lin" valueType="num">
                                      <p:cBhvr additive="base">
                                        <p:cTn dur="500"/>
                                        <p:tgtEl>
                                          <p:spTgt spid="32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1"/>
                                        </p:tgtEl>
                                        <p:attrNameLst>
                                          <p:attrName>style.visibility</p:attrName>
                                        </p:attrNameLst>
                                      </p:cBhvr>
                                      <p:to>
                                        <p:strVal val="visible"/>
                                      </p:to>
                                    </p:set>
                                    <p:anim calcmode="lin" valueType="num">
                                      <p:cBhvr additive="base">
                                        <p:cTn dur="500"/>
                                        <p:tgtEl>
                                          <p:spTgt spid="33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3"/>
                                        </p:tgtEl>
                                        <p:attrNameLst>
                                          <p:attrName>style.visibility</p:attrName>
                                        </p:attrNameLst>
                                      </p:cBhvr>
                                      <p:to>
                                        <p:strVal val="visible"/>
                                      </p:to>
                                    </p:set>
                                    <p:anim calcmode="lin" valueType="num">
                                      <p:cBhvr additive="base">
                                        <p:cTn dur="500"/>
                                        <p:tgtEl>
                                          <p:spTgt spid="33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20"/>
          <p:cNvSpPr txBox="1"/>
          <p:nvPr>
            <p:ph type="title"/>
          </p:nvPr>
        </p:nvSpPr>
        <p:spPr>
          <a:xfrm>
            <a:off x="1773725" y="1448288"/>
            <a:ext cx="2230500" cy="4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vi-VN"/>
              <a:t>cons</a:t>
            </a:r>
            <a:endParaRPr/>
          </a:p>
        </p:txBody>
      </p:sp>
      <p:sp>
        <p:nvSpPr>
          <p:cNvPr id="1099" name="Google Shape;1099;p20"/>
          <p:cNvSpPr txBox="1"/>
          <p:nvPr>
            <p:ph idx="1" type="subTitle"/>
          </p:nvPr>
        </p:nvSpPr>
        <p:spPr>
          <a:xfrm>
            <a:off x="5432635" y="3259333"/>
            <a:ext cx="3640800" cy="157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hlink"/>
              </a:buClr>
              <a:buSzPts val="1100"/>
              <a:buFont typeface="Arial"/>
              <a:buNone/>
            </a:pPr>
            <a:r>
              <a:rPr lang="vi-VN" sz="1600"/>
              <a:t>- Tiết kiệm thời gian, cho lời giải chính xác</a:t>
            </a:r>
            <a:endParaRPr sz="1600"/>
          </a:p>
          <a:p>
            <a:pPr indent="0" lvl="0" marL="0" rtl="0" algn="l">
              <a:lnSpc>
                <a:spcPct val="100000"/>
              </a:lnSpc>
              <a:spcBef>
                <a:spcPts val="0"/>
              </a:spcBef>
              <a:spcAft>
                <a:spcPts val="0"/>
              </a:spcAft>
              <a:buClr>
                <a:schemeClr val="hlink"/>
              </a:buClr>
              <a:buSzPts val="1100"/>
              <a:buFont typeface="Arial"/>
              <a:buNone/>
            </a:pPr>
            <a:r>
              <a:rPr lang="vi-VN" sz="1600"/>
              <a:t>- Độ phức tạp thấp </a:t>
            </a:r>
            <a:endParaRPr/>
          </a:p>
          <a:p>
            <a:pPr indent="0" lvl="0" marL="0" rtl="0" algn="l">
              <a:lnSpc>
                <a:spcPct val="100000"/>
              </a:lnSpc>
              <a:spcBef>
                <a:spcPts val="0"/>
              </a:spcBef>
              <a:spcAft>
                <a:spcPts val="0"/>
              </a:spcAft>
              <a:buClr>
                <a:schemeClr val="hlink"/>
              </a:buClr>
              <a:buSzPts val="1100"/>
              <a:buFont typeface="Arial"/>
              <a:buNone/>
            </a:pPr>
            <a:r>
              <a:rPr lang="vi-VN" sz="1600"/>
              <a:t>- Giải quyết các vấn đề tối ưu</a:t>
            </a:r>
            <a:endParaRPr/>
          </a:p>
          <a:p>
            <a:pPr indent="0" lvl="0" marL="0" rtl="0" algn="l">
              <a:lnSpc>
                <a:spcPct val="100000"/>
              </a:lnSpc>
              <a:spcBef>
                <a:spcPts val="0"/>
              </a:spcBef>
              <a:spcAft>
                <a:spcPts val="0"/>
              </a:spcAft>
              <a:buClr>
                <a:schemeClr val="hlink"/>
              </a:buClr>
              <a:buSzPts val="1100"/>
              <a:buFont typeface="Arial"/>
              <a:buNone/>
            </a:pPr>
            <a:r>
              <a:t/>
            </a:r>
            <a:endParaRPr/>
          </a:p>
        </p:txBody>
      </p:sp>
      <p:sp>
        <p:nvSpPr>
          <p:cNvPr id="1100" name="Google Shape;1100;p20"/>
          <p:cNvSpPr txBox="1"/>
          <p:nvPr>
            <p:ph idx="2" type="title"/>
          </p:nvPr>
        </p:nvSpPr>
        <p:spPr>
          <a:xfrm>
            <a:off x="5144188" y="2484688"/>
            <a:ext cx="2230500" cy="443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3000"/>
              <a:buNone/>
            </a:pPr>
            <a:r>
              <a:rPr lang="vi-VN"/>
              <a:t>pros</a:t>
            </a:r>
            <a:endParaRPr/>
          </a:p>
        </p:txBody>
      </p:sp>
      <p:sp>
        <p:nvSpPr>
          <p:cNvPr id="1101" name="Google Shape;1101;p20"/>
          <p:cNvSpPr txBox="1"/>
          <p:nvPr>
            <p:ph idx="3" type="subTitle"/>
          </p:nvPr>
        </p:nvSpPr>
        <p:spPr>
          <a:xfrm>
            <a:off x="639951" y="2491914"/>
            <a:ext cx="3828900" cy="182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hlink"/>
              </a:buClr>
              <a:buSzPts val="1100"/>
              <a:buFont typeface="Arial"/>
              <a:buNone/>
            </a:pPr>
            <a:r>
              <a:rPr lang="vi-VN" sz="1600"/>
              <a:t>- Số lượng bài toán con được chia ra có thể rất lớn </a:t>
            </a:r>
            <a:endParaRPr/>
          </a:p>
          <a:p>
            <a:pPr indent="0" lvl="0" marL="0" rtl="0" algn="l">
              <a:lnSpc>
                <a:spcPct val="100000"/>
              </a:lnSpc>
              <a:spcBef>
                <a:spcPts val="0"/>
              </a:spcBef>
              <a:spcAft>
                <a:spcPts val="0"/>
              </a:spcAft>
              <a:buClr>
                <a:schemeClr val="hlink"/>
              </a:buClr>
              <a:buSzPts val="1100"/>
              <a:buFont typeface="Arial"/>
              <a:buNone/>
            </a:pPr>
            <a:r>
              <a:rPr lang="vi-VN" sz="1600"/>
              <a:t>- Không có cách giải tổng quát nào cho thuật toán</a:t>
            </a:r>
            <a:endParaRPr sz="1600"/>
          </a:p>
          <a:p>
            <a:pPr indent="0" lvl="0" marL="0" rtl="0" algn="l">
              <a:lnSpc>
                <a:spcPct val="100000"/>
              </a:lnSpc>
              <a:spcBef>
                <a:spcPts val="0"/>
              </a:spcBef>
              <a:spcAft>
                <a:spcPts val="0"/>
              </a:spcAft>
              <a:buClr>
                <a:schemeClr val="hlink"/>
              </a:buClr>
              <a:buSzPts val="1100"/>
              <a:buFont typeface="Arial"/>
              <a:buNone/>
            </a:pPr>
            <a:r>
              <a:rPr lang="vi-VN" sz="1600"/>
              <a:t>- Sự kết hợp các bài toán con chưa chắc đã cho kết quả của bài toán lớn</a:t>
            </a:r>
            <a:endParaRPr sz="1600"/>
          </a:p>
          <a:p>
            <a:pPr indent="0" lvl="0" marL="0" rtl="0" algn="r">
              <a:lnSpc>
                <a:spcPct val="100000"/>
              </a:lnSpc>
              <a:spcBef>
                <a:spcPts val="0"/>
              </a:spcBef>
              <a:spcAft>
                <a:spcPts val="0"/>
              </a:spcAft>
              <a:buClr>
                <a:schemeClr val="hlink"/>
              </a:buClr>
              <a:buSzPts val="1100"/>
              <a:buFont typeface="Arial"/>
              <a:buNone/>
            </a:pPr>
            <a:r>
              <a:t/>
            </a:r>
            <a:endParaRPr/>
          </a:p>
        </p:txBody>
      </p:sp>
      <p:sp>
        <p:nvSpPr>
          <p:cNvPr id="1102" name="Google Shape;1102;p20"/>
          <p:cNvSpPr txBox="1"/>
          <p:nvPr>
            <p:ph idx="4"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vi-VN"/>
              <a:t>PROs and cons</a:t>
            </a:r>
            <a:endParaRPr/>
          </a:p>
        </p:txBody>
      </p:sp>
      <p:cxnSp>
        <p:nvCxnSpPr>
          <p:cNvPr id="1103" name="Google Shape;1103;p20"/>
          <p:cNvCxnSpPr/>
          <p:nvPr/>
        </p:nvCxnSpPr>
        <p:spPr>
          <a:xfrm>
            <a:off x="1528887" y="2121846"/>
            <a:ext cx="2051100" cy="0"/>
          </a:xfrm>
          <a:prstGeom prst="straightConnector1">
            <a:avLst/>
          </a:prstGeom>
          <a:noFill/>
          <a:ln cap="flat" cmpd="sng" w="9525">
            <a:solidFill>
              <a:schemeClr val="dk1"/>
            </a:solidFill>
            <a:prstDash val="solid"/>
            <a:round/>
            <a:headEnd len="sm" w="sm" type="none"/>
            <a:tailEnd len="sm" w="sm" type="none"/>
          </a:ln>
        </p:spPr>
      </p:cxnSp>
      <p:sp>
        <p:nvSpPr>
          <p:cNvPr id="1104" name="Google Shape;1104;p20"/>
          <p:cNvSpPr/>
          <p:nvPr/>
        </p:nvSpPr>
        <p:spPr>
          <a:xfrm>
            <a:off x="692293" y="1529018"/>
            <a:ext cx="876544" cy="876452"/>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20"/>
          <p:cNvSpPr/>
          <p:nvPr/>
        </p:nvSpPr>
        <p:spPr>
          <a:xfrm>
            <a:off x="7949146" y="2335025"/>
            <a:ext cx="876544" cy="876452"/>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06" name="Google Shape;1106;p20"/>
          <p:cNvCxnSpPr/>
          <p:nvPr/>
        </p:nvCxnSpPr>
        <p:spPr>
          <a:xfrm>
            <a:off x="6215688" y="3176289"/>
            <a:ext cx="2074800" cy="0"/>
          </a:xfrm>
          <a:prstGeom prst="straightConnector1">
            <a:avLst/>
          </a:prstGeom>
          <a:noFill/>
          <a:ln cap="flat" cmpd="sng" w="9525">
            <a:solidFill>
              <a:schemeClr val="dk1"/>
            </a:solidFill>
            <a:prstDash val="solid"/>
            <a:round/>
            <a:headEnd len="sm" w="sm" type="none"/>
            <a:tailEnd len="sm" w="sm" type="none"/>
          </a:ln>
        </p:spPr>
      </p:cxnSp>
      <p:sp>
        <p:nvSpPr>
          <p:cNvPr id="1107" name="Google Shape;1107;p20"/>
          <p:cNvSpPr/>
          <p:nvPr/>
        </p:nvSpPr>
        <p:spPr>
          <a:xfrm rot="7200246">
            <a:off x="8523410" y="2227818"/>
            <a:ext cx="440679" cy="480468"/>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08" name="Google Shape;1108;p20"/>
          <p:cNvGrpSpPr/>
          <p:nvPr/>
        </p:nvGrpSpPr>
        <p:grpSpPr>
          <a:xfrm>
            <a:off x="7466521" y="1006367"/>
            <a:ext cx="953591" cy="334099"/>
            <a:chOff x="2271950" y="2722775"/>
            <a:chExt cx="575875" cy="201775"/>
          </a:xfrm>
        </p:grpSpPr>
        <p:sp>
          <p:nvSpPr>
            <p:cNvPr id="1109" name="Google Shape;1109;p2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2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2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2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2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4" name="Google Shape;1114;p20"/>
          <p:cNvSpPr/>
          <p:nvPr/>
        </p:nvSpPr>
        <p:spPr>
          <a:xfrm>
            <a:off x="3948357" y="1172495"/>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20"/>
          <p:cNvSpPr/>
          <p:nvPr/>
        </p:nvSpPr>
        <p:spPr>
          <a:xfrm>
            <a:off x="5679744" y="1068076"/>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20"/>
          <p:cNvSpPr/>
          <p:nvPr/>
        </p:nvSpPr>
        <p:spPr>
          <a:xfrm flipH="1" rot="10800000">
            <a:off x="8369636" y="702677"/>
            <a:ext cx="140247" cy="14692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20"/>
          <p:cNvSpPr/>
          <p:nvPr/>
        </p:nvSpPr>
        <p:spPr>
          <a:xfrm>
            <a:off x="7873188" y="1652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20"/>
          <p:cNvSpPr/>
          <p:nvPr/>
        </p:nvSpPr>
        <p:spPr>
          <a:xfrm>
            <a:off x="4261262" y="3832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20"/>
          <p:cNvSpPr/>
          <p:nvPr/>
        </p:nvSpPr>
        <p:spPr>
          <a:xfrm rot="-1685758">
            <a:off x="2484228" y="37617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20"/>
          <p:cNvSpPr/>
          <p:nvPr/>
        </p:nvSpPr>
        <p:spPr>
          <a:xfrm>
            <a:off x="7253088" y="7068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20"/>
          <p:cNvSpPr/>
          <p:nvPr/>
        </p:nvSpPr>
        <p:spPr>
          <a:xfrm rot="-1685758">
            <a:off x="5822966" y="826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20"/>
          <p:cNvSpPr/>
          <p:nvPr/>
        </p:nvSpPr>
        <p:spPr>
          <a:xfrm>
            <a:off x="6236062" y="13674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20"/>
          <p:cNvSpPr/>
          <p:nvPr/>
        </p:nvSpPr>
        <p:spPr>
          <a:xfrm>
            <a:off x="3305031" y="459005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20"/>
          <p:cNvSpPr/>
          <p:nvPr/>
        </p:nvSpPr>
        <p:spPr>
          <a:xfrm>
            <a:off x="4887679" y="1427868"/>
            <a:ext cx="621485" cy="647845"/>
          </a:xfrm>
          <a:prstGeom prst="rect">
            <a:avLst/>
          </a:prstGeom>
        </p:spPr>
        <p:txBody>
          <a:bodyPr>
            <a:prstTxWarp prst="textPlain"/>
          </a:bodyPr>
          <a:lstStyle/>
          <a:p>
            <a:pPr lvl="0" algn="ctr"/>
            <a:r>
              <a:rPr b="0" i="0">
                <a:ln cap="flat" cmpd="sng" w="9525">
                  <a:solidFill>
                    <a:schemeClr val="dk1"/>
                  </a:solidFill>
                  <a:prstDash val="solid"/>
                  <a:round/>
                  <a:headEnd len="sm" w="sm" type="none"/>
                  <a:tailEnd len="sm" w="sm" type="none"/>
                </a:ln>
                <a:noFill/>
                <a:latin typeface="Bebas Neue"/>
              </a:rPr>
              <a:t>VS</a:t>
            </a:r>
          </a:p>
        </p:txBody>
      </p:sp>
      <p:sp>
        <p:nvSpPr>
          <p:cNvPr id="1125" name="Google Shape;1125;p20"/>
          <p:cNvSpPr/>
          <p:nvPr/>
        </p:nvSpPr>
        <p:spPr>
          <a:xfrm rot="7201932">
            <a:off x="628519" y="1351341"/>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20"/>
          <p:cNvSpPr/>
          <p:nvPr/>
        </p:nvSpPr>
        <p:spPr>
          <a:xfrm>
            <a:off x="2057089" y="4182499"/>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7" name="Google Shape;1127;p20"/>
          <p:cNvGrpSpPr/>
          <p:nvPr/>
        </p:nvGrpSpPr>
        <p:grpSpPr>
          <a:xfrm>
            <a:off x="911174" y="1717192"/>
            <a:ext cx="438779" cy="438759"/>
            <a:chOff x="1322640" y="3567702"/>
            <a:chExt cx="437728" cy="437708"/>
          </a:xfrm>
        </p:grpSpPr>
        <p:sp>
          <p:nvSpPr>
            <p:cNvPr id="1128" name="Google Shape;1128;p20"/>
            <p:cNvSpPr/>
            <p:nvPr/>
          </p:nvSpPr>
          <p:spPr>
            <a:xfrm>
              <a:off x="1331674" y="3567702"/>
              <a:ext cx="198967" cy="43088"/>
            </a:xfrm>
            <a:custGeom>
              <a:rect b="b" l="l" r="r" t="t"/>
              <a:pathLst>
                <a:path extrusionOk="0" h="2132" w="9845">
                  <a:moveTo>
                    <a:pt x="650" y="0"/>
                  </a:moveTo>
                  <a:cubicBezTo>
                    <a:pt x="284" y="0"/>
                    <a:pt x="0" y="285"/>
                    <a:pt x="0" y="650"/>
                  </a:cubicBezTo>
                  <a:lnTo>
                    <a:pt x="0" y="2132"/>
                  </a:lnTo>
                  <a:lnTo>
                    <a:pt x="9845" y="2132"/>
                  </a:lnTo>
                  <a:lnTo>
                    <a:pt x="8708" y="305"/>
                  </a:lnTo>
                  <a:cubicBezTo>
                    <a:pt x="8586" y="122"/>
                    <a:pt x="8383" y="0"/>
                    <a:pt x="81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20"/>
            <p:cNvSpPr/>
            <p:nvPr/>
          </p:nvSpPr>
          <p:spPr>
            <a:xfrm>
              <a:off x="1396063" y="3720308"/>
              <a:ext cx="81244" cy="81648"/>
            </a:xfrm>
            <a:custGeom>
              <a:rect b="b" l="l" r="r" t="t"/>
              <a:pathLst>
                <a:path extrusionOk="0" h="4040" w="4020">
                  <a:moveTo>
                    <a:pt x="1" y="0"/>
                  </a:moveTo>
                  <a:lnTo>
                    <a:pt x="1" y="4039"/>
                  </a:lnTo>
                  <a:lnTo>
                    <a:pt x="4020" y="4039"/>
                  </a:lnTo>
                  <a:lnTo>
                    <a:pt x="402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20"/>
            <p:cNvSpPr/>
            <p:nvPr/>
          </p:nvSpPr>
          <p:spPr>
            <a:xfrm>
              <a:off x="1322640" y="3636214"/>
              <a:ext cx="437728" cy="369196"/>
            </a:xfrm>
            <a:custGeom>
              <a:rect b="b" l="l" r="r" t="t"/>
              <a:pathLst>
                <a:path extrusionOk="0" h="18268" w="21659">
                  <a:moveTo>
                    <a:pt x="18959" y="4283"/>
                  </a:moveTo>
                  <a:cubicBezTo>
                    <a:pt x="19304" y="4283"/>
                    <a:pt x="19588" y="4567"/>
                    <a:pt x="19588" y="4912"/>
                  </a:cubicBezTo>
                  <a:cubicBezTo>
                    <a:pt x="19588" y="5257"/>
                    <a:pt x="19304" y="5541"/>
                    <a:pt x="18959" y="5541"/>
                  </a:cubicBezTo>
                  <a:lnTo>
                    <a:pt x="13093" y="5541"/>
                  </a:lnTo>
                  <a:cubicBezTo>
                    <a:pt x="12727" y="5541"/>
                    <a:pt x="12443" y="5257"/>
                    <a:pt x="12443" y="4912"/>
                  </a:cubicBezTo>
                  <a:cubicBezTo>
                    <a:pt x="12443" y="4567"/>
                    <a:pt x="12727" y="4283"/>
                    <a:pt x="13093" y="4283"/>
                  </a:cubicBezTo>
                  <a:close/>
                  <a:moveTo>
                    <a:pt x="18959" y="6820"/>
                  </a:moveTo>
                  <a:cubicBezTo>
                    <a:pt x="19304" y="6820"/>
                    <a:pt x="19588" y="7104"/>
                    <a:pt x="19588" y="7449"/>
                  </a:cubicBezTo>
                  <a:cubicBezTo>
                    <a:pt x="19588" y="7794"/>
                    <a:pt x="19304" y="8079"/>
                    <a:pt x="18959" y="8079"/>
                  </a:cubicBezTo>
                  <a:lnTo>
                    <a:pt x="13093" y="8079"/>
                  </a:lnTo>
                  <a:cubicBezTo>
                    <a:pt x="12727" y="8079"/>
                    <a:pt x="12443" y="7794"/>
                    <a:pt x="12443" y="7449"/>
                  </a:cubicBezTo>
                  <a:cubicBezTo>
                    <a:pt x="12443" y="7104"/>
                    <a:pt x="12727" y="6820"/>
                    <a:pt x="13093" y="6820"/>
                  </a:cubicBezTo>
                  <a:close/>
                  <a:moveTo>
                    <a:pt x="8363" y="2903"/>
                  </a:moveTo>
                  <a:cubicBezTo>
                    <a:pt x="8668" y="2903"/>
                    <a:pt x="8932" y="3146"/>
                    <a:pt x="8932" y="3471"/>
                  </a:cubicBezTo>
                  <a:lnTo>
                    <a:pt x="8932" y="8890"/>
                  </a:lnTo>
                  <a:cubicBezTo>
                    <a:pt x="8932" y="9215"/>
                    <a:pt x="8668" y="9459"/>
                    <a:pt x="8363" y="9459"/>
                  </a:cubicBezTo>
                  <a:lnTo>
                    <a:pt x="2924" y="9459"/>
                  </a:lnTo>
                  <a:cubicBezTo>
                    <a:pt x="2619" y="9459"/>
                    <a:pt x="2355" y="9215"/>
                    <a:pt x="2355" y="8890"/>
                  </a:cubicBezTo>
                  <a:lnTo>
                    <a:pt x="2355" y="3471"/>
                  </a:lnTo>
                  <a:cubicBezTo>
                    <a:pt x="2355" y="3146"/>
                    <a:pt x="2619" y="2903"/>
                    <a:pt x="2924" y="2903"/>
                  </a:cubicBezTo>
                  <a:close/>
                  <a:moveTo>
                    <a:pt x="447" y="0"/>
                  </a:moveTo>
                  <a:lnTo>
                    <a:pt x="447" y="11712"/>
                  </a:lnTo>
                  <a:cubicBezTo>
                    <a:pt x="447" y="12077"/>
                    <a:pt x="731" y="12361"/>
                    <a:pt x="1097" y="12361"/>
                  </a:cubicBezTo>
                  <a:lnTo>
                    <a:pt x="10190" y="12361"/>
                  </a:lnTo>
                  <a:lnTo>
                    <a:pt x="10190" y="14574"/>
                  </a:lnTo>
                  <a:cubicBezTo>
                    <a:pt x="9662" y="14777"/>
                    <a:pt x="9236" y="15203"/>
                    <a:pt x="9033" y="15731"/>
                  </a:cubicBezTo>
                  <a:lnTo>
                    <a:pt x="3695" y="15731"/>
                  </a:lnTo>
                  <a:cubicBezTo>
                    <a:pt x="3431" y="15000"/>
                    <a:pt x="2741" y="14472"/>
                    <a:pt x="1909" y="14472"/>
                  </a:cubicBezTo>
                  <a:cubicBezTo>
                    <a:pt x="853" y="14472"/>
                    <a:pt x="1" y="15325"/>
                    <a:pt x="1" y="16360"/>
                  </a:cubicBezTo>
                  <a:cubicBezTo>
                    <a:pt x="1" y="17415"/>
                    <a:pt x="853" y="18268"/>
                    <a:pt x="1909" y="18268"/>
                  </a:cubicBezTo>
                  <a:cubicBezTo>
                    <a:pt x="2741" y="18268"/>
                    <a:pt x="3431" y="17740"/>
                    <a:pt x="3695" y="17010"/>
                  </a:cubicBezTo>
                  <a:lnTo>
                    <a:pt x="9033" y="17010"/>
                  </a:lnTo>
                  <a:cubicBezTo>
                    <a:pt x="9297" y="17740"/>
                    <a:pt x="10007" y="18268"/>
                    <a:pt x="10840" y="18268"/>
                  </a:cubicBezTo>
                  <a:cubicBezTo>
                    <a:pt x="11652" y="18268"/>
                    <a:pt x="12362" y="17740"/>
                    <a:pt x="12626" y="17010"/>
                  </a:cubicBezTo>
                  <a:lnTo>
                    <a:pt x="17964" y="17010"/>
                  </a:lnTo>
                  <a:cubicBezTo>
                    <a:pt x="18228" y="17740"/>
                    <a:pt x="18918" y="18268"/>
                    <a:pt x="19750" y="18268"/>
                  </a:cubicBezTo>
                  <a:cubicBezTo>
                    <a:pt x="20806" y="18268"/>
                    <a:pt x="21658" y="17415"/>
                    <a:pt x="21658" y="16360"/>
                  </a:cubicBezTo>
                  <a:cubicBezTo>
                    <a:pt x="21658" y="15325"/>
                    <a:pt x="20806" y="14472"/>
                    <a:pt x="19750" y="14472"/>
                  </a:cubicBezTo>
                  <a:cubicBezTo>
                    <a:pt x="18918" y="14472"/>
                    <a:pt x="18228" y="15000"/>
                    <a:pt x="17964" y="15731"/>
                  </a:cubicBezTo>
                  <a:lnTo>
                    <a:pt x="12626" y="15731"/>
                  </a:lnTo>
                  <a:cubicBezTo>
                    <a:pt x="12443" y="15203"/>
                    <a:pt x="11997" y="14777"/>
                    <a:pt x="11469" y="14574"/>
                  </a:cubicBezTo>
                  <a:lnTo>
                    <a:pt x="11469" y="12361"/>
                  </a:lnTo>
                  <a:lnTo>
                    <a:pt x="20582" y="12361"/>
                  </a:lnTo>
                  <a:cubicBezTo>
                    <a:pt x="20928" y="12361"/>
                    <a:pt x="21212" y="12077"/>
                    <a:pt x="21212" y="11712"/>
                  </a:cubicBezTo>
                  <a:lnTo>
                    <a:pt x="21212" y="629"/>
                  </a:lnTo>
                  <a:cubicBezTo>
                    <a:pt x="21212" y="284"/>
                    <a:pt x="20928" y="0"/>
                    <a:pt x="2058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1" name="Google Shape;1131;p20"/>
          <p:cNvGrpSpPr/>
          <p:nvPr/>
        </p:nvGrpSpPr>
        <p:grpSpPr>
          <a:xfrm>
            <a:off x="8150241" y="2590938"/>
            <a:ext cx="438780" cy="344395"/>
            <a:chOff x="4946475" y="3016009"/>
            <a:chExt cx="437729" cy="343570"/>
          </a:xfrm>
        </p:grpSpPr>
        <p:sp>
          <p:nvSpPr>
            <p:cNvPr id="1132" name="Google Shape;1132;p20"/>
            <p:cNvSpPr/>
            <p:nvPr/>
          </p:nvSpPr>
          <p:spPr>
            <a:xfrm>
              <a:off x="4946475" y="3274798"/>
              <a:ext cx="221946" cy="84781"/>
            </a:xfrm>
            <a:custGeom>
              <a:rect b="b" l="l" r="r" t="t"/>
              <a:pathLst>
                <a:path extrusionOk="0" h="4195" w="10982">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20"/>
            <p:cNvSpPr/>
            <p:nvPr/>
          </p:nvSpPr>
          <p:spPr>
            <a:xfrm>
              <a:off x="4946475" y="3189492"/>
              <a:ext cx="221946" cy="84458"/>
            </a:xfrm>
            <a:custGeom>
              <a:rect b="b" l="l" r="r" t="t"/>
              <a:pathLst>
                <a:path extrusionOk="0" h="4179" w="10982">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20"/>
            <p:cNvSpPr/>
            <p:nvPr/>
          </p:nvSpPr>
          <p:spPr>
            <a:xfrm>
              <a:off x="4946475" y="3104165"/>
              <a:ext cx="221946" cy="84357"/>
            </a:xfrm>
            <a:custGeom>
              <a:rect b="b" l="l" r="r" t="t"/>
              <a:pathLst>
                <a:path extrusionOk="0" h="4174" w="10982">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20"/>
            <p:cNvSpPr/>
            <p:nvPr/>
          </p:nvSpPr>
          <p:spPr>
            <a:xfrm>
              <a:off x="4946475" y="3016009"/>
              <a:ext cx="221946" cy="87186"/>
            </a:xfrm>
            <a:custGeom>
              <a:rect b="b" l="l" r="r" t="t"/>
              <a:pathLst>
                <a:path extrusionOk="0" h="4314" w="10982">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20"/>
            <p:cNvSpPr/>
            <p:nvPr/>
          </p:nvSpPr>
          <p:spPr>
            <a:xfrm>
              <a:off x="5193846" y="3045496"/>
              <a:ext cx="190358" cy="258870"/>
            </a:xfrm>
            <a:custGeom>
              <a:rect b="b" l="l" r="r" t="t"/>
              <a:pathLst>
                <a:path extrusionOk="0" h="12809" w="9419">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7" name="Google Shape;1137;p20">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20">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9" name="Google Shape;1139;p20"/>
          <p:cNvGrpSpPr/>
          <p:nvPr/>
        </p:nvGrpSpPr>
        <p:grpSpPr>
          <a:xfrm>
            <a:off x="706033" y="312972"/>
            <a:ext cx="140222" cy="140409"/>
            <a:chOff x="2741000" y="199475"/>
            <a:chExt cx="191953" cy="192210"/>
          </a:xfrm>
        </p:grpSpPr>
        <p:sp>
          <p:nvSpPr>
            <p:cNvPr id="1140" name="Google Shape;1140;p20"/>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20"/>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20"/>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20"/>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20"/>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20"/>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20"/>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20"/>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20"/>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49" name="Google Shape;1149;p20">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20"/>
          <p:cNvSpPr txBox="1"/>
          <p:nvPr/>
        </p:nvSpPr>
        <p:spPr>
          <a:xfrm>
            <a:off x="721926" y="271910"/>
            <a:ext cx="1974600" cy="2814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vi-VN" sz="1800" u="none" cap="none" strike="noStrike">
                <a:solidFill>
                  <a:schemeClr val="lt2"/>
                </a:solidFill>
                <a:latin typeface="Bebas Neue"/>
                <a:ea typeface="Bebas Neue"/>
                <a:cs typeface="Bebas Neue"/>
                <a:sym typeface="Bebas Neue"/>
              </a:rPr>
              <a:t>Dynamic programming</a:t>
            </a:r>
            <a:endParaRPr b="1" i="0" sz="1800" u="none" cap="none" strike="noStrike">
              <a:solidFill>
                <a:schemeClr val="lt2"/>
              </a:solidFill>
              <a:latin typeface="Bebas Neue"/>
              <a:ea typeface="Bebas Neue"/>
              <a:cs typeface="Bebas Neue"/>
              <a:sym typeface="Bebas Neue"/>
            </a:endParaRPr>
          </a:p>
        </p:txBody>
      </p:sp>
      <p:sp>
        <p:nvSpPr>
          <p:cNvPr id="1151" name="Google Shape;1151;p20"/>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2000"/>
              <a:buFont typeface="Arial"/>
              <a:buNone/>
            </a:pPr>
            <a:r>
              <a:rPr b="1" i="0" lang="vi-VN" sz="2000" u="none" cap="none" strike="noStrike">
                <a:solidFill>
                  <a:schemeClr val="lt2"/>
                </a:solidFill>
                <a:latin typeface="Bebas Neue"/>
                <a:ea typeface="Bebas Neue"/>
                <a:cs typeface="Bebas Neue"/>
                <a:sym typeface="Bebas Neue"/>
              </a:rPr>
              <a:t>Group 2</a:t>
            </a:r>
            <a:endParaRPr b="1" i="0" sz="2000" u="none" cap="none" strike="noStrike">
              <a:solidFill>
                <a:schemeClr val="lt2"/>
              </a:solidFill>
              <a:latin typeface="Bebas Neue"/>
              <a:ea typeface="Bebas Neue"/>
              <a:cs typeface="Bebas Neue"/>
              <a:sym typeface="Bebas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1"/>
                                        </p:tgtEl>
                                        <p:attrNameLst>
                                          <p:attrName>style.visibility</p:attrName>
                                        </p:attrNameLst>
                                      </p:cBhvr>
                                      <p:to>
                                        <p:strVal val="visible"/>
                                      </p:to>
                                    </p:set>
                                    <p:animEffect filter="fade" transition="in">
                                      <p:cBhvr>
                                        <p:cTn dur="1000"/>
                                        <p:tgtEl>
                                          <p:spTgt spid="1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1"/>
                                        </p:tgtEl>
                                        <p:attrNameLst>
                                          <p:attrName>style.visibility</p:attrName>
                                        </p:attrNameLst>
                                      </p:cBhvr>
                                      <p:to>
                                        <p:strVal val="visible"/>
                                      </p:to>
                                    </p:set>
                                    <p:animEffect filter="fade" transition="in">
                                      <p:cBhvr>
                                        <p:cTn dur="1000"/>
                                        <p:tgtEl>
                                          <p:spTgt spid="1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g126f1a42b89_1_277"/>
          <p:cNvSpPr txBox="1"/>
          <p:nvPr>
            <p:ph type="title"/>
          </p:nvPr>
        </p:nvSpPr>
        <p:spPr>
          <a:xfrm>
            <a:off x="970484" y="1530946"/>
            <a:ext cx="7813800" cy="119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900"/>
              <a:buNone/>
            </a:pPr>
            <a:r>
              <a:rPr lang="vi-VN" sz="7200"/>
              <a:t>QUIZ</a:t>
            </a:r>
            <a:endParaRPr/>
          </a:p>
        </p:txBody>
      </p:sp>
      <p:grpSp>
        <p:nvGrpSpPr>
          <p:cNvPr id="1157" name="Google Shape;1157;g126f1a42b89_1_277"/>
          <p:cNvGrpSpPr/>
          <p:nvPr/>
        </p:nvGrpSpPr>
        <p:grpSpPr>
          <a:xfrm>
            <a:off x="984512" y="1638391"/>
            <a:ext cx="65475" cy="397950"/>
            <a:chOff x="2551425" y="1409425"/>
            <a:chExt cx="65475" cy="397950"/>
          </a:xfrm>
        </p:grpSpPr>
        <p:sp>
          <p:nvSpPr>
            <p:cNvPr id="1158" name="Google Shape;1158;g126f1a42b89_1_277"/>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g126f1a42b89_1_277"/>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g126f1a42b89_1_277"/>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g126f1a42b89_1_277"/>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g126f1a42b89_1_277"/>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g126f1a42b89_1_277"/>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g126f1a42b89_1_277"/>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g126f1a42b89_1_277"/>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g126f1a42b89_1_277"/>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g126f1a42b89_1_277"/>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8" name="Google Shape;1168;g126f1a42b89_1_277"/>
          <p:cNvGrpSpPr/>
          <p:nvPr/>
        </p:nvGrpSpPr>
        <p:grpSpPr>
          <a:xfrm>
            <a:off x="714300" y="922363"/>
            <a:ext cx="472550" cy="202200"/>
            <a:chOff x="1441900" y="2926313"/>
            <a:chExt cx="472550" cy="202200"/>
          </a:xfrm>
        </p:grpSpPr>
        <p:sp>
          <p:nvSpPr>
            <p:cNvPr id="1169" name="Google Shape;1169;g126f1a42b89_1_277"/>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g126f1a42b89_1_277"/>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g126f1a42b89_1_277"/>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g126f1a42b89_1_277"/>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g126f1a42b89_1_277"/>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4" name="Google Shape;1174;g126f1a42b89_1_277"/>
          <p:cNvGrpSpPr/>
          <p:nvPr/>
        </p:nvGrpSpPr>
        <p:grpSpPr>
          <a:xfrm rot="4575334">
            <a:off x="7012381" y="1224028"/>
            <a:ext cx="875631" cy="1088964"/>
            <a:chOff x="5962175" y="478150"/>
            <a:chExt cx="875600" cy="1088925"/>
          </a:xfrm>
        </p:grpSpPr>
        <p:sp>
          <p:nvSpPr>
            <p:cNvPr id="1175" name="Google Shape;1175;g126f1a42b89_1_277"/>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g126f1a42b89_1_277"/>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g126f1a42b89_1_277"/>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g126f1a42b89_1_277"/>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g126f1a42b89_1_277"/>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80" name="Google Shape;1180;g126f1a42b89_1_277"/>
          <p:cNvSpPr/>
          <p:nvPr/>
        </p:nvSpPr>
        <p:spPr>
          <a:xfrm>
            <a:off x="830238" y="31402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g126f1a42b89_1_277"/>
          <p:cNvSpPr/>
          <p:nvPr/>
        </p:nvSpPr>
        <p:spPr>
          <a:xfrm>
            <a:off x="2039913" y="742619"/>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g126f1a42b89_1_277"/>
          <p:cNvSpPr/>
          <p:nvPr/>
        </p:nvSpPr>
        <p:spPr>
          <a:xfrm rot="-1685758">
            <a:off x="888674" y="2578098"/>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83" name="Google Shape;1183;g126f1a42b89_1_277"/>
          <p:cNvGrpSpPr/>
          <p:nvPr/>
        </p:nvGrpSpPr>
        <p:grpSpPr>
          <a:xfrm>
            <a:off x="4164637" y="959902"/>
            <a:ext cx="953591" cy="334099"/>
            <a:chOff x="2271950" y="2722775"/>
            <a:chExt cx="575875" cy="201775"/>
          </a:xfrm>
        </p:grpSpPr>
        <p:sp>
          <p:nvSpPr>
            <p:cNvPr id="1184" name="Google Shape;1184;g126f1a42b89_1_277"/>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g126f1a42b89_1_277"/>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g126f1a42b89_1_277"/>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g126f1a42b89_1_277"/>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g126f1a42b89_1_277"/>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9" name="Google Shape;1189;g126f1a42b89_1_277"/>
          <p:cNvGrpSpPr/>
          <p:nvPr/>
        </p:nvGrpSpPr>
        <p:grpSpPr>
          <a:xfrm>
            <a:off x="7618296" y="3712635"/>
            <a:ext cx="695830" cy="243805"/>
            <a:chOff x="2271950" y="2722775"/>
            <a:chExt cx="575875" cy="201775"/>
          </a:xfrm>
        </p:grpSpPr>
        <p:sp>
          <p:nvSpPr>
            <p:cNvPr id="1190" name="Google Shape;1190;g126f1a42b89_1_277"/>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g126f1a42b89_1_277"/>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g126f1a42b89_1_277"/>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g126f1a42b89_1_277"/>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g126f1a42b89_1_277"/>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5" name="Google Shape;1195;g126f1a42b89_1_277"/>
          <p:cNvSpPr/>
          <p:nvPr/>
        </p:nvSpPr>
        <p:spPr>
          <a:xfrm>
            <a:off x="2039926" y="390146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g126f1a42b89_1_277"/>
          <p:cNvSpPr/>
          <p:nvPr/>
        </p:nvSpPr>
        <p:spPr>
          <a:xfrm>
            <a:off x="2810726" y="803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g126f1a42b89_1_277"/>
          <p:cNvSpPr/>
          <p:nvPr/>
        </p:nvSpPr>
        <p:spPr>
          <a:xfrm>
            <a:off x="6012013" y="417420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g126f1a42b89_1_277"/>
          <p:cNvSpPr/>
          <p:nvPr/>
        </p:nvSpPr>
        <p:spPr>
          <a:xfrm rot="7201932">
            <a:off x="780057" y="131808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g126f1a42b89_1_277"/>
          <p:cNvSpPr/>
          <p:nvPr/>
        </p:nvSpPr>
        <p:spPr>
          <a:xfrm>
            <a:off x="7140551" y="342741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g126f1a42b89_1_277"/>
          <p:cNvSpPr/>
          <p:nvPr/>
        </p:nvSpPr>
        <p:spPr>
          <a:xfrm rot="7201932">
            <a:off x="1843891" y="230864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g126f1a42b89_1_277"/>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g126f1a42b89_1_277"/>
          <p:cNvSpPr/>
          <p:nvPr/>
        </p:nvSpPr>
        <p:spPr>
          <a:xfrm>
            <a:off x="6647613" y="8564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g126f1a42b89_1_277"/>
          <p:cNvSpPr/>
          <p:nvPr/>
        </p:nvSpPr>
        <p:spPr>
          <a:xfrm>
            <a:off x="7001409" y="3980109"/>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g126f1a42b89_1_277"/>
          <p:cNvSpPr/>
          <p:nvPr/>
        </p:nvSpPr>
        <p:spPr>
          <a:xfrm>
            <a:off x="6661124" y="253152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g126f1a42b89_1_277">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g126f1a42b89_1_277">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7" name="Google Shape;1207;g126f1a42b89_1_277"/>
          <p:cNvGrpSpPr/>
          <p:nvPr/>
        </p:nvGrpSpPr>
        <p:grpSpPr>
          <a:xfrm>
            <a:off x="706033" y="312972"/>
            <a:ext cx="140222" cy="140409"/>
            <a:chOff x="2741000" y="199475"/>
            <a:chExt cx="191953" cy="192210"/>
          </a:xfrm>
        </p:grpSpPr>
        <p:sp>
          <p:nvSpPr>
            <p:cNvPr id="1208" name="Google Shape;1208;g126f1a42b89_1_277"/>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g126f1a42b89_1_277"/>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g126f1a42b89_1_277"/>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g126f1a42b89_1_277"/>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g126f1a42b89_1_277"/>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g126f1a42b89_1_277"/>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g126f1a42b89_1_277"/>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g126f1a42b89_1_277"/>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g126f1a42b89_1_277"/>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7" name="Google Shape;1217;g126f1a42b89_1_277">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18" name="Google Shape;1218;g126f1a42b89_1_277"/>
          <p:cNvCxnSpPr/>
          <p:nvPr/>
        </p:nvCxnSpPr>
        <p:spPr>
          <a:xfrm>
            <a:off x="3382658" y="2724701"/>
            <a:ext cx="2772900" cy="0"/>
          </a:xfrm>
          <a:prstGeom prst="straightConnector1">
            <a:avLst/>
          </a:prstGeom>
          <a:noFill/>
          <a:ln cap="flat" cmpd="sng" w="9525">
            <a:solidFill>
              <a:schemeClr val="dk1"/>
            </a:solidFill>
            <a:prstDash val="solid"/>
            <a:round/>
            <a:headEnd len="sm" w="sm" type="none"/>
            <a:tailEnd len="sm" w="sm" type="none"/>
          </a:ln>
        </p:spPr>
      </p:cxnSp>
      <p:sp>
        <p:nvSpPr>
          <p:cNvPr id="1219" name="Google Shape;1219;g126f1a42b89_1_277"/>
          <p:cNvSpPr/>
          <p:nvPr/>
        </p:nvSpPr>
        <p:spPr>
          <a:xfrm>
            <a:off x="897365" y="1264388"/>
            <a:ext cx="1367281" cy="1367105"/>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rgbClr val="000000"/>
              </a:solidFill>
              <a:latin typeface="Bebas Neue"/>
              <a:ea typeface="Bebas Neue"/>
              <a:cs typeface="Bebas Neue"/>
              <a:sym typeface="Bebas Neue"/>
            </a:endParaRPr>
          </a:p>
        </p:txBody>
      </p:sp>
      <p:sp>
        <p:nvSpPr>
          <p:cNvPr id="1220" name="Google Shape;1220;g126f1a42b89_1_277"/>
          <p:cNvSpPr txBox="1"/>
          <p:nvPr/>
        </p:nvSpPr>
        <p:spPr>
          <a:xfrm>
            <a:off x="878021" y="1561178"/>
            <a:ext cx="1367400" cy="759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vi-VN" sz="6000" u="none" cap="none" strike="noStrike">
                <a:solidFill>
                  <a:srgbClr val="000000"/>
                </a:solidFill>
                <a:latin typeface="Bebas Neue"/>
                <a:ea typeface="Bebas Neue"/>
                <a:cs typeface="Bebas Neue"/>
                <a:sym typeface="Bebas Neue"/>
              </a:rPr>
              <a:t>0</a:t>
            </a:r>
            <a:r>
              <a:rPr lang="vi-VN" sz="6000">
                <a:latin typeface="Bebas Neue"/>
                <a:ea typeface="Bebas Neue"/>
                <a:cs typeface="Bebas Neue"/>
                <a:sym typeface="Bebas Neue"/>
              </a:rPr>
              <a:t>4</a:t>
            </a:r>
            <a:endParaRPr b="0" i="0" sz="4800" u="none" cap="none" strike="noStrike">
              <a:solidFill>
                <a:srgbClr val="000000"/>
              </a:solidFill>
              <a:latin typeface="Bebas Neue"/>
              <a:ea typeface="Bebas Neue"/>
              <a:cs typeface="Bebas Neue"/>
              <a:sym typeface="Bebas Neue"/>
            </a:endParaRPr>
          </a:p>
        </p:txBody>
      </p:sp>
      <p:sp>
        <p:nvSpPr>
          <p:cNvPr id="1221" name="Google Shape;1221;g126f1a42b89_1_277"/>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2000"/>
              <a:buFont typeface="Arial"/>
              <a:buNone/>
            </a:pPr>
            <a:r>
              <a:rPr b="1" i="0" lang="vi-VN" sz="2000" u="none" cap="none" strike="noStrike">
                <a:solidFill>
                  <a:schemeClr val="lt2"/>
                </a:solidFill>
                <a:latin typeface="Bebas Neue"/>
                <a:ea typeface="Bebas Neue"/>
                <a:cs typeface="Bebas Neue"/>
                <a:sym typeface="Bebas Neue"/>
              </a:rPr>
              <a:t>Group 2</a:t>
            </a:r>
            <a:endParaRPr b="1" i="0" sz="2000" u="none" cap="none" strike="noStrike">
              <a:solidFill>
                <a:schemeClr val="lt2"/>
              </a:solidFill>
              <a:latin typeface="Bebas Neue"/>
              <a:ea typeface="Bebas Neue"/>
              <a:cs typeface="Bebas Neue"/>
              <a:sym typeface="Bebas Neue"/>
            </a:endParaRPr>
          </a:p>
        </p:txBody>
      </p:sp>
      <p:sp>
        <p:nvSpPr>
          <p:cNvPr id="1222" name="Google Shape;1222;g126f1a42b89_1_277"/>
          <p:cNvSpPr txBox="1"/>
          <p:nvPr/>
        </p:nvSpPr>
        <p:spPr>
          <a:xfrm>
            <a:off x="721926" y="271910"/>
            <a:ext cx="1974600" cy="2814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vi-VN" sz="1800" u="none" cap="none" strike="noStrike">
                <a:solidFill>
                  <a:schemeClr val="lt2"/>
                </a:solidFill>
                <a:latin typeface="Bebas Neue"/>
                <a:ea typeface="Bebas Neue"/>
                <a:cs typeface="Bebas Neue"/>
                <a:sym typeface="Bebas Neue"/>
              </a:rPr>
              <a:t>Dynamic programming</a:t>
            </a:r>
            <a:endParaRPr b="1" i="0" sz="1800" u="none" cap="none" strike="noStrike">
              <a:solidFill>
                <a:schemeClr val="lt2"/>
              </a:solidFill>
              <a:latin typeface="Bebas Neue"/>
              <a:ea typeface="Bebas Neue"/>
              <a:cs typeface="Bebas Neue"/>
              <a:sym typeface="Bebas Neue"/>
            </a:endParaRPr>
          </a:p>
        </p:txBody>
      </p:sp>
      <p:sp>
        <p:nvSpPr>
          <p:cNvPr id="1223" name="Google Shape;1223;g126f1a42b89_1_277"/>
          <p:cNvSpPr/>
          <p:nvPr/>
        </p:nvSpPr>
        <p:spPr>
          <a:xfrm>
            <a:off x="4263132" y="2908888"/>
            <a:ext cx="876544" cy="876452"/>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4" name="Google Shape;1224;g126f1a42b89_1_277"/>
          <p:cNvGrpSpPr/>
          <p:nvPr/>
        </p:nvGrpSpPr>
        <p:grpSpPr>
          <a:xfrm>
            <a:off x="4482012" y="3127727"/>
            <a:ext cx="438779" cy="438759"/>
            <a:chOff x="1322640" y="3567702"/>
            <a:chExt cx="437728" cy="437708"/>
          </a:xfrm>
        </p:grpSpPr>
        <p:sp>
          <p:nvSpPr>
            <p:cNvPr id="1225" name="Google Shape;1225;g126f1a42b89_1_277"/>
            <p:cNvSpPr/>
            <p:nvPr/>
          </p:nvSpPr>
          <p:spPr>
            <a:xfrm>
              <a:off x="1331674" y="3567702"/>
              <a:ext cx="198967" cy="43088"/>
            </a:xfrm>
            <a:custGeom>
              <a:rect b="b" l="l" r="r" t="t"/>
              <a:pathLst>
                <a:path extrusionOk="0" h="2132" w="9845">
                  <a:moveTo>
                    <a:pt x="650" y="0"/>
                  </a:moveTo>
                  <a:cubicBezTo>
                    <a:pt x="284" y="0"/>
                    <a:pt x="0" y="285"/>
                    <a:pt x="0" y="650"/>
                  </a:cubicBezTo>
                  <a:lnTo>
                    <a:pt x="0" y="2132"/>
                  </a:lnTo>
                  <a:lnTo>
                    <a:pt x="9845" y="2132"/>
                  </a:lnTo>
                  <a:lnTo>
                    <a:pt x="8708" y="305"/>
                  </a:lnTo>
                  <a:cubicBezTo>
                    <a:pt x="8586" y="122"/>
                    <a:pt x="8383" y="0"/>
                    <a:pt x="81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g126f1a42b89_1_277"/>
            <p:cNvSpPr/>
            <p:nvPr/>
          </p:nvSpPr>
          <p:spPr>
            <a:xfrm>
              <a:off x="1396063" y="3720308"/>
              <a:ext cx="81244" cy="81648"/>
            </a:xfrm>
            <a:custGeom>
              <a:rect b="b" l="l" r="r" t="t"/>
              <a:pathLst>
                <a:path extrusionOk="0" h="4040" w="4020">
                  <a:moveTo>
                    <a:pt x="1" y="0"/>
                  </a:moveTo>
                  <a:lnTo>
                    <a:pt x="1" y="4039"/>
                  </a:lnTo>
                  <a:lnTo>
                    <a:pt x="4020" y="4039"/>
                  </a:lnTo>
                  <a:lnTo>
                    <a:pt x="402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g126f1a42b89_1_277"/>
            <p:cNvSpPr/>
            <p:nvPr/>
          </p:nvSpPr>
          <p:spPr>
            <a:xfrm>
              <a:off x="1322640" y="3636214"/>
              <a:ext cx="437728" cy="369196"/>
            </a:xfrm>
            <a:custGeom>
              <a:rect b="b" l="l" r="r" t="t"/>
              <a:pathLst>
                <a:path extrusionOk="0" h="18268" w="21659">
                  <a:moveTo>
                    <a:pt x="18959" y="4283"/>
                  </a:moveTo>
                  <a:cubicBezTo>
                    <a:pt x="19304" y="4283"/>
                    <a:pt x="19588" y="4567"/>
                    <a:pt x="19588" y="4912"/>
                  </a:cubicBezTo>
                  <a:cubicBezTo>
                    <a:pt x="19588" y="5257"/>
                    <a:pt x="19304" y="5541"/>
                    <a:pt x="18959" y="5541"/>
                  </a:cubicBezTo>
                  <a:lnTo>
                    <a:pt x="13093" y="5541"/>
                  </a:lnTo>
                  <a:cubicBezTo>
                    <a:pt x="12727" y="5541"/>
                    <a:pt x="12443" y="5257"/>
                    <a:pt x="12443" y="4912"/>
                  </a:cubicBezTo>
                  <a:cubicBezTo>
                    <a:pt x="12443" y="4567"/>
                    <a:pt x="12727" y="4283"/>
                    <a:pt x="13093" y="4283"/>
                  </a:cubicBezTo>
                  <a:close/>
                  <a:moveTo>
                    <a:pt x="18959" y="6820"/>
                  </a:moveTo>
                  <a:cubicBezTo>
                    <a:pt x="19304" y="6820"/>
                    <a:pt x="19588" y="7104"/>
                    <a:pt x="19588" y="7449"/>
                  </a:cubicBezTo>
                  <a:cubicBezTo>
                    <a:pt x="19588" y="7794"/>
                    <a:pt x="19304" y="8079"/>
                    <a:pt x="18959" y="8079"/>
                  </a:cubicBezTo>
                  <a:lnTo>
                    <a:pt x="13093" y="8079"/>
                  </a:lnTo>
                  <a:cubicBezTo>
                    <a:pt x="12727" y="8079"/>
                    <a:pt x="12443" y="7794"/>
                    <a:pt x="12443" y="7449"/>
                  </a:cubicBezTo>
                  <a:cubicBezTo>
                    <a:pt x="12443" y="7104"/>
                    <a:pt x="12727" y="6820"/>
                    <a:pt x="13093" y="6820"/>
                  </a:cubicBezTo>
                  <a:close/>
                  <a:moveTo>
                    <a:pt x="8363" y="2903"/>
                  </a:moveTo>
                  <a:cubicBezTo>
                    <a:pt x="8668" y="2903"/>
                    <a:pt x="8932" y="3146"/>
                    <a:pt x="8932" y="3471"/>
                  </a:cubicBezTo>
                  <a:lnTo>
                    <a:pt x="8932" y="8890"/>
                  </a:lnTo>
                  <a:cubicBezTo>
                    <a:pt x="8932" y="9215"/>
                    <a:pt x="8668" y="9459"/>
                    <a:pt x="8363" y="9459"/>
                  </a:cubicBezTo>
                  <a:lnTo>
                    <a:pt x="2924" y="9459"/>
                  </a:lnTo>
                  <a:cubicBezTo>
                    <a:pt x="2619" y="9459"/>
                    <a:pt x="2355" y="9215"/>
                    <a:pt x="2355" y="8890"/>
                  </a:cubicBezTo>
                  <a:lnTo>
                    <a:pt x="2355" y="3471"/>
                  </a:lnTo>
                  <a:cubicBezTo>
                    <a:pt x="2355" y="3146"/>
                    <a:pt x="2619" y="2903"/>
                    <a:pt x="2924" y="2903"/>
                  </a:cubicBezTo>
                  <a:close/>
                  <a:moveTo>
                    <a:pt x="447" y="0"/>
                  </a:moveTo>
                  <a:lnTo>
                    <a:pt x="447" y="11712"/>
                  </a:lnTo>
                  <a:cubicBezTo>
                    <a:pt x="447" y="12077"/>
                    <a:pt x="731" y="12361"/>
                    <a:pt x="1097" y="12361"/>
                  </a:cubicBezTo>
                  <a:lnTo>
                    <a:pt x="10190" y="12361"/>
                  </a:lnTo>
                  <a:lnTo>
                    <a:pt x="10190" y="14574"/>
                  </a:lnTo>
                  <a:cubicBezTo>
                    <a:pt x="9662" y="14777"/>
                    <a:pt x="9236" y="15203"/>
                    <a:pt x="9033" y="15731"/>
                  </a:cubicBezTo>
                  <a:lnTo>
                    <a:pt x="3695" y="15731"/>
                  </a:lnTo>
                  <a:cubicBezTo>
                    <a:pt x="3431" y="15000"/>
                    <a:pt x="2741" y="14472"/>
                    <a:pt x="1909" y="14472"/>
                  </a:cubicBezTo>
                  <a:cubicBezTo>
                    <a:pt x="853" y="14472"/>
                    <a:pt x="1" y="15325"/>
                    <a:pt x="1" y="16360"/>
                  </a:cubicBezTo>
                  <a:cubicBezTo>
                    <a:pt x="1" y="17415"/>
                    <a:pt x="853" y="18268"/>
                    <a:pt x="1909" y="18268"/>
                  </a:cubicBezTo>
                  <a:cubicBezTo>
                    <a:pt x="2741" y="18268"/>
                    <a:pt x="3431" y="17740"/>
                    <a:pt x="3695" y="17010"/>
                  </a:cubicBezTo>
                  <a:lnTo>
                    <a:pt x="9033" y="17010"/>
                  </a:lnTo>
                  <a:cubicBezTo>
                    <a:pt x="9297" y="17740"/>
                    <a:pt x="10007" y="18268"/>
                    <a:pt x="10840" y="18268"/>
                  </a:cubicBezTo>
                  <a:cubicBezTo>
                    <a:pt x="11652" y="18268"/>
                    <a:pt x="12362" y="17740"/>
                    <a:pt x="12626" y="17010"/>
                  </a:cubicBezTo>
                  <a:lnTo>
                    <a:pt x="17964" y="17010"/>
                  </a:lnTo>
                  <a:cubicBezTo>
                    <a:pt x="18228" y="17740"/>
                    <a:pt x="18918" y="18268"/>
                    <a:pt x="19750" y="18268"/>
                  </a:cubicBezTo>
                  <a:cubicBezTo>
                    <a:pt x="20806" y="18268"/>
                    <a:pt x="21658" y="17415"/>
                    <a:pt x="21658" y="16360"/>
                  </a:cubicBezTo>
                  <a:cubicBezTo>
                    <a:pt x="21658" y="15325"/>
                    <a:pt x="20806" y="14472"/>
                    <a:pt x="19750" y="14472"/>
                  </a:cubicBezTo>
                  <a:cubicBezTo>
                    <a:pt x="18918" y="14472"/>
                    <a:pt x="18228" y="15000"/>
                    <a:pt x="17964" y="15731"/>
                  </a:cubicBezTo>
                  <a:lnTo>
                    <a:pt x="12626" y="15731"/>
                  </a:lnTo>
                  <a:cubicBezTo>
                    <a:pt x="12443" y="15203"/>
                    <a:pt x="11997" y="14777"/>
                    <a:pt x="11469" y="14574"/>
                  </a:cubicBezTo>
                  <a:lnTo>
                    <a:pt x="11469" y="12361"/>
                  </a:lnTo>
                  <a:lnTo>
                    <a:pt x="20582" y="12361"/>
                  </a:lnTo>
                  <a:cubicBezTo>
                    <a:pt x="20928" y="12361"/>
                    <a:pt x="21212" y="12077"/>
                    <a:pt x="21212" y="11712"/>
                  </a:cubicBezTo>
                  <a:lnTo>
                    <a:pt x="21212" y="629"/>
                  </a:lnTo>
                  <a:cubicBezTo>
                    <a:pt x="21212" y="284"/>
                    <a:pt x="20928" y="0"/>
                    <a:pt x="2058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
          <p:cNvSpPr txBox="1"/>
          <p:nvPr>
            <p:ph type="title"/>
          </p:nvPr>
        </p:nvSpPr>
        <p:spPr>
          <a:xfrm>
            <a:off x="912099" y="2467754"/>
            <a:ext cx="7813658" cy="1190493"/>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900"/>
              <a:buNone/>
            </a:pPr>
            <a:r>
              <a:rPr lang="vi-VN" sz="6000"/>
              <a:t>Longest Increasing Subsequence </a:t>
            </a:r>
            <a:br>
              <a:rPr lang="vi-VN"/>
            </a:br>
            <a:endParaRPr/>
          </a:p>
        </p:txBody>
      </p:sp>
      <p:grpSp>
        <p:nvGrpSpPr>
          <p:cNvPr id="370" name="Google Shape;370;p3"/>
          <p:cNvGrpSpPr/>
          <p:nvPr/>
        </p:nvGrpSpPr>
        <p:grpSpPr>
          <a:xfrm>
            <a:off x="984512" y="1638391"/>
            <a:ext cx="65475" cy="397950"/>
            <a:chOff x="2551425" y="1409425"/>
            <a:chExt cx="65475" cy="397950"/>
          </a:xfrm>
        </p:grpSpPr>
        <p:sp>
          <p:nvSpPr>
            <p:cNvPr id="371" name="Google Shape;371;p3"/>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1" name="Google Shape;381;p3"/>
          <p:cNvGrpSpPr/>
          <p:nvPr/>
        </p:nvGrpSpPr>
        <p:grpSpPr>
          <a:xfrm>
            <a:off x="714300" y="922363"/>
            <a:ext cx="472550" cy="202200"/>
            <a:chOff x="1441900" y="2926313"/>
            <a:chExt cx="472550" cy="202200"/>
          </a:xfrm>
        </p:grpSpPr>
        <p:sp>
          <p:nvSpPr>
            <p:cNvPr id="382" name="Google Shape;382;p3"/>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3"/>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3"/>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3"/>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7" name="Google Shape;387;p3"/>
          <p:cNvGrpSpPr/>
          <p:nvPr/>
        </p:nvGrpSpPr>
        <p:grpSpPr>
          <a:xfrm>
            <a:off x="7683209" y="1435497"/>
            <a:ext cx="875600" cy="1088925"/>
            <a:chOff x="5962175" y="478150"/>
            <a:chExt cx="875600" cy="1088925"/>
          </a:xfrm>
        </p:grpSpPr>
        <p:sp>
          <p:nvSpPr>
            <p:cNvPr id="388" name="Google Shape;388;p3"/>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3" name="Google Shape;393;p3"/>
          <p:cNvGrpSpPr/>
          <p:nvPr/>
        </p:nvGrpSpPr>
        <p:grpSpPr>
          <a:xfrm>
            <a:off x="6885911" y="2357310"/>
            <a:ext cx="612965" cy="612965"/>
            <a:chOff x="5208200" y="980975"/>
            <a:chExt cx="440475" cy="440475"/>
          </a:xfrm>
        </p:grpSpPr>
        <p:sp>
          <p:nvSpPr>
            <p:cNvPr id="394" name="Google Shape;394;p3"/>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6" name="Google Shape;396;p3"/>
          <p:cNvSpPr/>
          <p:nvPr/>
        </p:nvSpPr>
        <p:spPr>
          <a:xfrm>
            <a:off x="830238" y="31402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
          <p:cNvSpPr/>
          <p:nvPr/>
        </p:nvSpPr>
        <p:spPr>
          <a:xfrm>
            <a:off x="2039913" y="742619"/>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
          <p:cNvSpPr/>
          <p:nvPr/>
        </p:nvSpPr>
        <p:spPr>
          <a:xfrm rot="-1685758">
            <a:off x="888674" y="2578098"/>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9" name="Google Shape;399;p3"/>
          <p:cNvGrpSpPr/>
          <p:nvPr/>
        </p:nvGrpSpPr>
        <p:grpSpPr>
          <a:xfrm>
            <a:off x="6522182" y="1124566"/>
            <a:ext cx="953591" cy="334099"/>
            <a:chOff x="2271950" y="2722775"/>
            <a:chExt cx="575875" cy="201775"/>
          </a:xfrm>
        </p:grpSpPr>
        <p:sp>
          <p:nvSpPr>
            <p:cNvPr id="400" name="Google Shape;400;p3"/>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3"/>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5" name="Google Shape;405;p3"/>
          <p:cNvGrpSpPr/>
          <p:nvPr/>
        </p:nvGrpSpPr>
        <p:grpSpPr>
          <a:xfrm>
            <a:off x="7618297" y="3712639"/>
            <a:ext cx="695830" cy="243805"/>
            <a:chOff x="2271950" y="2722775"/>
            <a:chExt cx="575875" cy="201775"/>
          </a:xfrm>
        </p:grpSpPr>
        <p:sp>
          <p:nvSpPr>
            <p:cNvPr id="406" name="Google Shape;406;p3"/>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1" name="Google Shape;411;p3"/>
          <p:cNvSpPr/>
          <p:nvPr/>
        </p:nvSpPr>
        <p:spPr>
          <a:xfrm>
            <a:off x="2039926" y="390146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3"/>
          <p:cNvSpPr/>
          <p:nvPr/>
        </p:nvSpPr>
        <p:spPr>
          <a:xfrm>
            <a:off x="2810726" y="803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
          <p:cNvSpPr/>
          <p:nvPr/>
        </p:nvSpPr>
        <p:spPr>
          <a:xfrm>
            <a:off x="6012013" y="417420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
          <p:cNvSpPr/>
          <p:nvPr/>
        </p:nvSpPr>
        <p:spPr>
          <a:xfrm rot="7201932">
            <a:off x="1637012" y="3349078"/>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
          <p:cNvSpPr/>
          <p:nvPr/>
        </p:nvSpPr>
        <p:spPr>
          <a:xfrm>
            <a:off x="7140551" y="342741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
          <p:cNvSpPr/>
          <p:nvPr/>
        </p:nvSpPr>
        <p:spPr>
          <a:xfrm rot="7201932">
            <a:off x="1708527" y="239447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
          <p:cNvSpPr/>
          <p:nvPr/>
        </p:nvSpPr>
        <p:spPr>
          <a:xfrm rot="7198898">
            <a:off x="586587" y="1042635"/>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
          <p:cNvSpPr/>
          <p:nvPr/>
        </p:nvSpPr>
        <p:spPr>
          <a:xfrm>
            <a:off x="6647613" y="85642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
          <p:cNvSpPr/>
          <p:nvPr/>
        </p:nvSpPr>
        <p:spPr>
          <a:xfrm>
            <a:off x="7001409" y="3980109"/>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
          <p:cNvSpPr/>
          <p:nvPr/>
        </p:nvSpPr>
        <p:spPr>
          <a:xfrm>
            <a:off x="6661124" y="253152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4" name="Google Shape;424;p3"/>
          <p:cNvGrpSpPr/>
          <p:nvPr/>
        </p:nvGrpSpPr>
        <p:grpSpPr>
          <a:xfrm>
            <a:off x="706038" y="312972"/>
            <a:ext cx="140222" cy="140409"/>
            <a:chOff x="2741000" y="199475"/>
            <a:chExt cx="191953" cy="192210"/>
          </a:xfrm>
        </p:grpSpPr>
        <p:sp>
          <p:nvSpPr>
            <p:cNvPr id="425" name="Google Shape;425;p3"/>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4" name="Google Shape;434;p3">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5" name="Google Shape;435;p3"/>
          <p:cNvCxnSpPr/>
          <p:nvPr/>
        </p:nvCxnSpPr>
        <p:spPr>
          <a:xfrm>
            <a:off x="3346940" y="3053313"/>
            <a:ext cx="2772900" cy="0"/>
          </a:xfrm>
          <a:prstGeom prst="straightConnector1">
            <a:avLst/>
          </a:prstGeom>
          <a:noFill/>
          <a:ln cap="flat" cmpd="sng" w="9525">
            <a:solidFill>
              <a:schemeClr val="dk1"/>
            </a:solidFill>
            <a:prstDash val="solid"/>
            <a:round/>
            <a:headEnd len="sm" w="sm" type="none"/>
            <a:tailEnd len="sm" w="sm" type="none"/>
          </a:ln>
        </p:spPr>
      </p:cxnSp>
      <p:sp>
        <p:nvSpPr>
          <p:cNvPr id="436" name="Google Shape;436;p3"/>
          <p:cNvSpPr/>
          <p:nvPr/>
        </p:nvSpPr>
        <p:spPr>
          <a:xfrm>
            <a:off x="897365" y="1264388"/>
            <a:ext cx="1367281" cy="1367105"/>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rgbClr val="000000"/>
              </a:solidFill>
              <a:latin typeface="Bebas Neue"/>
              <a:ea typeface="Bebas Neue"/>
              <a:cs typeface="Bebas Neue"/>
              <a:sym typeface="Bebas Neue"/>
            </a:endParaRPr>
          </a:p>
        </p:txBody>
      </p:sp>
      <p:sp>
        <p:nvSpPr>
          <p:cNvPr id="437" name="Google Shape;437;p3"/>
          <p:cNvSpPr txBox="1"/>
          <p:nvPr/>
        </p:nvSpPr>
        <p:spPr>
          <a:xfrm>
            <a:off x="878021" y="1561178"/>
            <a:ext cx="1367400" cy="759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vi-VN" sz="6000" u="none" cap="none" strike="noStrike">
                <a:solidFill>
                  <a:srgbClr val="000000"/>
                </a:solidFill>
                <a:latin typeface="Bebas Neue"/>
                <a:ea typeface="Bebas Neue"/>
                <a:cs typeface="Bebas Neue"/>
                <a:sym typeface="Bebas Neue"/>
              </a:rPr>
              <a:t>01</a:t>
            </a:r>
            <a:endParaRPr b="0" i="0" sz="4800" u="none" cap="none" strike="noStrike">
              <a:solidFill>
                <a:srgbClr val="000000"/>
              </a:solidFill>
              <a:latin typeface="Bebas Neue"/>
              <a:ea typeface="Bebas Neue"/>
              <a:cs typeface="Bebas Neue"/>
              <a:sym typeface="Bebas Neue"/>
            </a:endParaRPr>
          </a:p>
        </p:txBody>
      </p:sp>
      <p:sp>
        <p:nvSpPr>
          <p:cNvPr id="438" name="Google Shape;438;p3"/>
          <p:cNvSpPr txBox="1"/>
          <p:nvPr/>
        </p:nvSpPr>
        <p:spPr>
          <a:xfrm>
            <a:off x="721926" y="271910"/>
            <a:ext cx="1974742" cy="281447"/>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vi-VN" sz="1800" u="none" cap="none" strike="noStrike">
                <a:solidFill>
                  <a:schemeClr val="lt2"/>
                </a:solidFill>
                <a:latin typeface="Bebas Neue"/>
                <a:ea typeface="Bebas Neue"/>
                <a:cs typeface="Bebas Neue"/>
                <a:sym typeface="Bebas Neue"/>
              </a:rPr>
              <a:t>Dynamic programming</a:t>
            </a:r>
            <a:endParaRPr b="1" i="0" sz="1800" u="none" cap="none" strike="noStrike">
              <a:solidFill>
                <a:schemeClr val="lt2"/>
              </a:solidFill>
              <a:latin typeface="Bebas Neue"/>
              <a:ea typeface="Bebas Neue"/>
              <a:cs typeface="Bebas Neue"/>
              <a:sym typeface="Bebas Neue"/>
            </a:endParaRPr>
          </a:p>
        </p:txBody>
      </p:sp>
      <p:sp>
        <p:nvSpPr>
          <p:cNvPr id="439" name="Google Shape;439;p3"/>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2000"/>
              <a:buFont typeface="Arial"/>
              <a:buNone/>
            </a:pPr>
            <a:r>
              <a:rPr b="1" i="0" lang="vi-VN" sz="2000" u="none" cap="none" strike="noStrike">
                <a:solidFill>
                  <a:schemeClr val="lt2"/>
                </a:solidFill>
                <a:latin typeface="Bebas Neue"/>
                <a:ea typeface="Bebas Neue"/>
                <a:cs typeface="Bebas Neue"/>
                <a:sym typeface="Bebas Neue"/>
              </a:rPr>
              <a:t>Group 2</a:t>
            </a:r>
            <a:endParaRPr b="1" i="0" sz="2000" u="none" cap="none" strike="noStrike">
              <a:solidFill>
                <a:schemeClr val="lt2"/>
              </a:solidFill>
              <a:latin typeface="Bebas Neue"/>
              <a:ea typeface="Bebas Neue"/>
              <a:cs typeface="Bebas Neue"/>
              <a:sym typeface="Bebas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
          <p:cNvSpPr txBox="1"/>
          <p:nvPr>
            <p:ph type="title"/>
          </p:nvPr>
        </p:nvSpPr>
        <p:spPr>
          <a:xfrm>
            <a:off x="3880625" y="973803"/>
            <a:ext cx="4045200" cy="76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rPr lang="vi-VN"/>
              <a:t>review</a:t>
            </a:r>
            <a:endParaRPr/>
          </a:p>
        </p:txBody>
      </p:sp>
      <p:sp>
        <p:nvSpPr>
          <p:cNvPr id="445" name="Google Shape;445;p4"/>
          <p:cNvSpPr txBox="1"/>
          <p:nvPr>
            <p:ph idx="1" type="subTitle"/>
          </p:nvPr>
        </p:nvSpPr>
        <p:spPr>
          <a:xfrm>
            <a:off x="3220217" y="1917533"/>
            <a:ext cx="5418473" cy="2612307"/>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400"/>
              <a:buNone/>
            </a:pPr>
            <a:r>
              <a:rPr lang="vi-VN" sz="1800"/>
              <a:t>Các bước để giải bài toán Dynamic Programing</a:t>
            </a:r>
            <a:endParaRPr sz="1800"/>
          </a:p>
          <a:p>
            <a:pPr indent="0" lvl="0" marL="0" rtl="0" algn="l">
              <a:lnSpc>
                <a:spcPct val="150000"/>
              </a:lnSpc>
              <a:spcBef>
                <a:spcPts val="0"/>
              </a:spcBef>
              <a:spcAft>
                <a:spcPts val="0"/>
              </a:spcAft>
              <a:buSzPts val="1400"/>
              <a:buNone/>
            </a:pPr>
            <a:r>
              <a:rPr lang="vi-VN" sz="1800"/>
              <a:t>1. Nhận dạng bài toán có thể giải bằng DP không </a:t>
            </a:r>
            <a:endParaRPr sz="1800"/>
          </a:p>
          <a:p>
            <a:pPr indent="0" lvl="0" marL="0" rtl="0" algn="l">
              <a:lnSpc>
                <a:spcPct val="150000"/>
              </a:lnSpc>
              <a:spcBef>
                <a:spcPts val="0"/>
              </a:spcBef>
              <a:spcAft>
                <a:spcPts val="0"/>
              </a:spcAft>
              <a:buSzPts val="1400"/>
              <a:buNone/>
            </a:pPr>
            <a:r>
              <a:rPr lang="vi-VN" sz="1800"/>
              <a:t>2. Tìm ra trạng thái với ít tham số nhất</a:t>
            </a:r>
            <a:endParaRPr sz="1800"/>
          </a:p>
          <a:p>
            <a:pPr indent="0" lvl="0" marL="0" rtl="0" algn="l">
              <a:lnSpc>
                <a:spcPct val="150000"/>
              </a:lnSpc>
              <a:spcBef>
                <a:spcPts val="0"/>
              </a:spcBef>
              <a:spcAft>
                <a:spcPts val="0"/>
              </a:spcAft>
              <a:buSzPts val="1400"/>
              <a:buNone/>
            </a:pPr>
            <a:r>
              <a:rPr lang="vi-VN" sz="1800"/>
              <a:t>3. Tìm ra mối quan hệ giữa các trạng thái     </a:t>
            </a:r>
            <a:endParaRPr/>
          </a:p>
          <a:p>
            <a:pPr indent="0" lvl="0" marL="0" rtl="0" algn="l">
              <a:lnSpc>
                <a:spcPct val="150000"/>
              </a:lnSpc>
              <a:spcBef>
                <a:spcPts val="0"/>
              </a:spcBef>
              <a:spcAft>
                <a:spcPts val="0"/>
              </a:spcAft>
              <a:buSzPts val="1400"/>
              <a:buNone/>
            </a:pPr>
            <a:r>
              <a:rPr lang="vi-VN" sz="1800"/>
              <a:t>4. Sử dụng phương pháp top-down hoặc bottom up để giải </a:t>
            </a:r>
            <a:endParaRPr sz="1800"/>
          </a:p>
        </p:txBody>
      </p:sp>
      <p:sp>
        <p:nvSpPr>
          <p:cNvPr id="446" name="Google Shape;446;p4"/>
          <p:cNvSpPr/>
          <p:nvPr/>
        </p:nvSpPr>
        <p:spPr>
          <a:xfrm>
            <a:off x="4651513" y="164588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4"/>
          <p:cNvSpPr/>
          <p:nvPr/>
        </p:nvSpPr>
        <p:spPr>
          <a:xfrm>
            <a:off x="5694800" y="41483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4"/>
          <p:cNvSpPr/>
          <p:nvPr/>
        </p:nvSpPr>
        <p:spPr>
          <a:xfrm rot="-1685758">
            <a:off x="4258316" y="9674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9" name="Google Shape;449;p4"/>
          <p:cNvGrpSpPr/>
          <p:nvPr/>
        </p:nvGrpSpPr>
        <p:grpSpPr>
          <a:xfrm>
            <a:off x="189492" y="922167"/>
            <a:ext cx="3107245" cy="3299166"/>
            <a:chOff x="299357" y="956975"/>
            <a:chExt cx="3107245" cy="3299166"/>
          </a:xfrm>
        </p:grpSpPr>
        <p:grpSp>
          <p:nvGrpSpPr>
            <p:cNvPr id="450" name="Google Shape;450;p4"/>
            <p:cNvGrpSpPr/>
            <p:nvPr/>
          </p:nvGrpSpPr>
          <p:grpSpPr>
            <a:xfrm>
              <a:off x="2494950" y="1297100"/>
              <a:ext cx="65475" cy="397950"/>
              <a:chOff x="2551425" y="1409425"/>
              <a:chExt cx="65475" cy="397950"/>
            </a:xfrm>
          </p:grpSpPr>
          <p:sp>
            <p:nvSpPr>
              <p:cNvPr id="451" name="Google Shape;451;p4"/>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4"/>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4"/>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4"/>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4"/>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4"/>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4"/>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4"/>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4"/>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4"/>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1" name="Google Shape;461;p4"/>
            <p:cNvGrpSpPr/>
            <p:nvPr/>
          </p:nvGrpSpPr>
          <p:grpSpPr>
            <a:xfrm>
              <a:off x="901100" y="956975"/>
              <a:ext cx="472550" cy="202200"/>
              <a:chOff x="1441900" y="2926313"/>
              <a:chExt cx="472550" cy="202200"/>
            </a:xfrm>
          </p:grpSpPr>
          <p:sp>
            <p:nvSpPr>
              <p:cNvPr id="462" name="Google Shape;462;p4"/>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4"/>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4"/>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4"/>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4"/>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7" name="Google Shape;467;p4"/>
            <p:cNvGrpSpPr/>
            <p:nvPr/>
          </p:nvGrpSpPr>
          <p:grpSpPr>
            <a:xfrm>
              <a:off x="1280200" y="1078550"/>
              <a:ext cx="1043050" cy="1488400"/>
              <a:chOff x="910475" y="761863"/>
              <a:chExt cx="1043050" cy="1488400"/>
            </a:xfrm>
          </p:grpSpPr>
          <p:sp>
            <p:nvSpPr>
              <p:cNvPr id="468" name="Google Shape;468;p4"/>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4"/>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4"/>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4"/>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4"/>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4"/>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4"/>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4"/>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4"/>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4"/>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4"/>
              <p:cNvSpPr/>
              <p:nvPr/>
            </p:nvSpPr>
            <p:spPr>
              <a:xfrm>
                <a:off x="1051650" y="1990163"/>
                <a:ext cx="393275" cy="0"/>
              </a:xfrm>
              <a:custGeom>
                <a:rect b="b" l="l" r="r" t="t"/>
                <a:pathLst>
                  <a:path extrusionOk="0" fill="none" h="120000" w="15731">
                    <a:moveTo>
                      <a:pt x="1" y="0"/>
                    </a:moveTo>
                    <a:lnTo>
                      <a:pt x="15731"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9" name="Google Shape;479;p4"/>
            <p:cNvGrpSpPr/>
            <p:nvPr/>
          </p:nvGrpSpPr>
          <p:grpSpPr>
            <a:xfrm>
              <a:off x="1941575" y="2024713"/>
              <a:ext cx="875600" cy="1088925"/>
              <a:chOff x="5962175" y="478150"/>
              <a:chExt cx="875600" cy="1088925"/>
            </a:xfrm>
          </p:grpSpPr>
          <p:sp>
            <p:nvSpPr>
              <p:cNvPr id="480" name="Google Shape;480;p4"/>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4"/>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4"/>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4"/>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4"/>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5" name="Google Shape;485;p4"/>
            <p:cNvGrpSpPr/>
            <p:nvPr/>
          </p:nvGrpSpPr>
          <p:grpSpPr>
            <a:xfrm>
              <a:off x="807106" y="1645871"/>
              <a:ext cx="612965" cy="612965"/>
              <a:chOff x="5208200" y="980975"/>
              <a:chExt cx="440475" cy="440475"/>
            </a:xfrm>
          </p:grpSpPr>
          <p:sp>
            <p:nvSpPr>
              <p:cNvPr id="486" name="Google Shape;486;p4"/>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4"/>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8" name="Google Shape;488;p4"/>
            <p:cNvSpPr/>
            <p:nvPr/>
          </p:nvSpPr>
          <p:spPr>
            <a:xfrm>
              <a:off x="1280188" y="3106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4"/>
            <p:cNvSpPr/>
            <p:nvPr/>
          </p:nvSpPr>
          <p:spPr>
            <a:xfrm>
              <a:off x="1592388" y="2738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4"/>
            <p:cNvSpPr/>
            <p:nvPr/>
          </p:nvSpPr>
          <p:spPr>
            <a:xfrm>
              <a:off x="2585538" y="1004156"/>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4"/>
            <p:cNvSpPr/>
            <p:nvPr/>
          </p:nvSpPr>
          <p:spPr>
            <a:xfrm rot="-1685758">
              <a:off x="1054253" y="30429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2" name="Google Shape;492;p4"/>
            <p:cNvGrpSpPr/>
            <p:nvPr/>
          </p:nvGrpSpPr>
          <p:grpSpPr>
            <a:xfrm>
              <a:off x="299357" y="3264591"/>
              <a:ext cx="953591" cy="334099"/>
              <a:chOff x="2271950" y="2722775"/>
              <a:chExt cx="575875" cy="201775"/>
            </a:xfrm>
          </p:grpSpPr>
          <p:sp>
            <p:nvSpPr>
              <p:cNvPr id="493" name="Google Shape;493;p4"/>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4"/>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4"/>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4"/>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4"/>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8" name="Google Shape;498;p4"/>
            <p:cNvGrpSpPr/>
            <p:nvPr/>
          </p:nvGrpSpPr>
          <p:grpSpPr>
            <a:xfrm>
              <a:off x="2710772" y="1830439"/>
              <a:ext cx="695830" cy="243805"/>
              <a:chOff x="2271950" y="2722775"/>
              <a:chExt cx="575875" cy="201775"/>
            </a:xfrm>
          </p:grpSpPr>
          <p:sp>
            <p:nvSpPr>
              <p:cNvPr id="499" name="Google Shape;499;p4"/>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4"/>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4"/>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4"/>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4"/>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4" name="Google Shape;504;p4"/>
            <p:cNvSpPr/>
            <p:nvPr/>
          </p:nvSpPr>
          <p:spPr>
            <a:xfrm>
              <a:off x="505976" y="2408303"/>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4"/>
            <p:cNvSpPr/>
            <p:nvPr/>
          </p:nvSpPr>
          <p:spPr>
            <a:xfrm>
              <a:off x="3007526" y="11358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4"/>
            <p:cNvSpPr/>
            <p:nvPr/>
          </p:nvSpPr>
          <p:spPr>
            <a:xfrm>
              <a:off x="3170038" y="2791388"/>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4"/>
            <p:cNvSpPr/>
            <p:nvPr/>
          </p:nvSpPr>
          <p:spPr>
            <a:xfrm rot="7201932">
              <a:off x="2008862" y="31746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4"/>
            <p:cNvSpPr/>
            <p:nvPr/>
          </p:nvSpPr>
          <p:spPr>
            <a:xfrm>
              <a:off x="2175901" y="39876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4"/>
            <p:cNvSpPr/>
            <p:nvPr/>
          </p:nvSpPr>
          <p:spPr>
            <a:xfrm rot="7198898">
              <a:off x="1348924" y="3430306"/>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0" name="Google Shape;510;p4"/>
          <p:cNvSpPr/>
          <p:nvPr/>
        </p:nvSpPr>
        <p:spPr>
          <a:xfrm rot="-1685758">
            <a:off x="4132391" y="3763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11" name="Google Shape;511;p4"/>
          <p:cNvCxnSpPr/>
          <p:nvPr/>
        </p:nvCxnSpPr>
        <p:spPr>
          <a:xfrm>
            <a:off x="3834113" y="1857938"/>
            <a:ext cx="3829200" cy="0"/>
          </a:xfrm>
          <a:prstGeom prst="straightConnector1">
            <a:avLst/>
          </a:prstGeom>
          <a:noFill/>
          <a:ln cap="flat" cmpd="sng" w="9525">
            <a:solidFill>
              <a:schemeClr val="dk1"/>
            </a:solidFill>
            <a:prstDash val="solid"/>
            <a:round/>
            <a:headEnd len="sm" w="sm" type="none"/>
            <a:tailEnd len="sm" w="sm" type="none"/>
          </a:ln>
        </p:spPr>
      </p:cxnSp>
      <p:sp>
        <p:nvSpPr>
          <p:cNvPr id="512" name="Google Shape;512;p4">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4">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4" name="Google Shape;514;p4"/>
          <p:cNvGrpSpPr/>
          <p:nvPr/>
        </p:nvGrpSpPr>
        <p:grpSpPr>
          <a:xfrm>
            <a:off x="706038" y="312972"/>
            <a:ext cx="140222" cy="140409"/>
            <a:chOff x="2741000" y="199475"/>
            <a:chExt cx="191953" cy="192210"/>
          </a:xfrm>
        </p:grpSpPr>
        <p:sp>
          <p:nvSpPr>
            <p:cNvPr id="515" name="Google Shape;515;p4"/>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4"/>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4"/>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4"/>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4"/>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4"/>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4"/>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4"/>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4"/>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4" name="Google Shape;524;p4">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4"/>
          <p:cNvSpPr txBox="1"/>
          <p:nvPr/>
        </p:nvSpPr>
        <p:spPr>
          <a:xfrm>
            <a:off x="721926" y="271910"/>
            <a:ext cx="1974742" cy="281447"/>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vi-VN" sz="1800" u="none" cap="none" strike="noStrike">
                <a:solidFill>
                  <a:schemeClr val="lt2"/>
                </a:solidFill>
                <a:latin typeface="Bebas Neue"/>
                <a:ea typeface="Bebas Neue"/>
                <a:cs typeface="Bebas Neue"/>
                <a:sym typeface="Bebas Neue"/>
              </a:rPr>
              <a:t>Dynamic programming</a:t>
            </a:r>
            <a:endParaRPr b="1" i="0" sz="1800" u="none" cap="none" strike="noStrike">
              <a:solidFill>
                <a:schemeClr val="lt2"/>
              </a:solidFill>
              <a:latin typeface="Bebas Neue"/>
              <a:ea typeface="Bebas Neue"/>
              <a:cs typeface="Bebas Neue"/>
              <a:sym typeface="Bebas Neue"/>
            </a:endParaRPr>
          </a:p>
        </p:txBody>
      </p:sp>
      <p:sp>
        <p:nvSpPr>
          <p:cNvPr id="526" name="Google Shape;526;p4"/>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2000"/>
              <a:buFont typeface="Arial"/>
              <a:buNone/>
            </a:pPr>
            <a:r>
              <a:rPr b="1" i="0" lang="vi-VN" sz="2000" u="none" cap="none" strike="noStrike">
                <a:solidFill>
                  <a:schemeClr val="lt2"/>
                </a:solidFill>
                <a:latin typeface="Bebas Neue"/>
                <a:ea typeface="Bebas Neue"/>
                <a:cs typeface="Bebas Neue"/>
                <a:sym typeface="Bebas Neue"/>
              </a:rPr>
              <a:t>Group 2</a:t>
            </a:r>
            <a:endParaRPr b="1" i="0" sz="2000" u="none" cap="none" strike="noStrike">
              <a:solidFill>
                <a:schemeClr val="lt2"/>
              </a:solidFill>
              <a:latin typeface="Bebas Neue"/>
              <a:ea typeface="Bebas Neue"/>
              <a:cs typeface="Bebas Neue"/>
              <a:sym typeface="Bebas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5">
                                            <p:txEl>
                                              <p:pRg end="0" st="0"/>
                                            </p:txEl>
                                          </p:spTgt>
                                        </p:tgtEl>
                                        <p:attrNameLst>
                                          <p:attrName>style.visibility</p:attrName>
                                        </p:attrNameLst>
                                      </p:cBhvr>
                                      <p:to>
                                        <p:strVal val="visible"/>
                                      </p:to>
                                    </p:set>
                                    <p:anim calcmode="lin" valueType="num">
                                      <p:cBhvr additive="base">
                                        <p:cTn dur="500"/>
                                        <p:tgtEl>
                                          <p:spTgt spid="44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5">
                                            <p:txEl>
                                              <p:pRg end="1" st="1"/>
                                            </p:txEl>
                                          </p:spTgt>
                                        </p:tgtEl>
                                        <p:attrNameLst>
                                          <p:attrName>style.visibility</p:attrName>
                                        </p:attrNameLst>
                                      </p:cBhvr>
                                      <p:to>
                                        <p:strVal val="visible"/>
                                      </p:to>
                                    </p:set>
                                    <p:anim calcmode="lin" valueType="num">
                                      <p:cBhvr additive="base">
                                        <p:cTn dur="500"/>
                                        <p:tgtEl>
                                          <p:spTgt spid="44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5">
                                            <p:txEl>
                                              <p:pRg end="2" st="2"/>
                                            </p:txEl>
                                          </p:spTgt>
                                        </p:tgtEl>
                                        <p:attrNameLst>
                                          <p:attrName>style.visibility</p:attrName>
                                        </p:attrNameLst>
                                      </p:cBhvr>
                                      <p:to>
                                        <p:strVal val="visible"/>
                                      </p:to>
                                    </p:set>
                                    <p:anim calcmode="lin" valueType="num">
                                      <p:cBhvr additive="base">
                                        <p:cTn dur="500"/>
                                        <p:tgtEl>
                                          <p:spTgt spid="44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5">
                                            <p:txEl>
                                              <p:pRg end="3" st="3"/>
                                            </p:txEl>
                                          </p:spTgt>
                                        </p:tgtEl>
                                        <p:attrNameLst>
                                          <p:attrName>style.visibility</p:attrName>
                                        </p:attrNameLst>
                                      </p:cBhvr>
                                      <p:to>
                                        <p:strVal val="visible"/>
                                      </p:to>
                                    </p:set>
                                    <p:anim calcmode="lin" valueType="num">
                                      <p:cBhvr additive="base">
                                        <p:cTn dur="500"/>
                                        <p:tgtEl>
                                          <p:spTgt spid="44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5">
                                            <p:txEl>
                                              <p:pRg end="4" st="4"/>
                                            </p:txEl>
                                          </p:spTgt>
                                        </p:tgtEl>
                                        <p:attrNameLst>
                                          <p:attrName>style.visibility</p:attrName>
                                        </p:attrNameLst>
                                      </p:cBhvr>
                                      <p:to>
                                        <p:strVal val="visible"/>
                                      </p:to>
                                    </p:set>
                                    <p:anim calcmode="lin" valueType="num">
                                      <p:cBhvr additive="base">
                                        <p:cTn dur="500"/>
                                        <p:tgtEl>
                                          <p:spTgt spid="44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
          <p:cNvSpPr txBox="1"/>
          <p:nvPr>
            <p:ph type="title"/>
          </p:nvPr>
        </p:nvSpPr>
        <p:spPr>
          <a:xfrm>
            <a:off x="431935" y="575896"/>
            <a:ext cx="4758000" cy="837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rPr lang="vi-VN"/>
              <a:t>Identify dp problem</a:t>
            </a:r>
            <a:endParaRPr/>
          </a:p>
        </p:txBody>
      </p:sp>
      <p:sp>
        <p:nvSpPr>
          <p:cNvPr id="532" name="Google Shape;532;p5"/>
          <p:cNvSpPr txBox="1"/>
          <p:nvPr>
            <p:ph idx="1" type="subTitle"/>
          </p:nvPr>
        </p:nvSpPr>
        <p:spPr>
          <a:xfrm>
            <a:off x="669500" y="1541102"/>
            <a:ext cx="5879700" cy="2085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400"/>
              <a:buNone/>
            </a:pPr>
            <a:r>
              <a:rPr lang="vi-VN" sz="1800"/>
              <a:t>Cách để nhận dạng bài toán giải được bằng Dynamic Programing</a:t>
            </a:r>
            <a:endParaRPr sz="1800"/>
          </a:p>
          <a:p>
            <a:pPr indent="0" lvl="0" marL="0" rtl="0" algn="l">
              <a:lnSpc>
                <a:spcPct val="150000"/>
              </a:lnSpc>
              <a:spcBef>
                <a:spcPts val="0"/>
              </a:spcBef>
              <a:spcAft>
                <a:spcPts val="0"/>
              </a:spcAft>
              <a:buSzPts val="1400"/>
              <a:buNone/>
            </a:pPr>
            <a:r>
              <a:rPr lang="vi-VN" sz="1800"/>
              <a:t>1. Overlapping subproblems </a:t>
            </a:r>
            <a:endParaRPr sz="1800"/>
          </a:p>
          <a:p>
            <a:pPr indent="0" lvl="0" marL="0" rtl="0" algn="l">
              <a:lnSpc>
                <a:spcPct val="150000"/>
              </a:lnSpc>
              <a:spcBef>
                <a:spcPts val="0"/>
              </a:spcBef>
              <a:spcAft>
                <a:spcPts val="0"/>
              </a:spcAft>
              <a:buSzPts val="1400"/>
              <a:buNone/>
            </a:pPr>
            <a:r>
              <a:rPr lang="vi-VN" sz="1800"/>
              <a:t>2. Optimal structure </a:t>
            </a:r>
            <a:endParaRPr sz="1800"/>
          </a:p>
        </p:txBody>
      </p:sp>
      <p:sp>
        <p:nvSpPr>
          <p:cNvPr id="533" name="Google Shape;533;p5"/>
          <p:cNvSpPr/>
          <p:nvPr/>
        </p:nvSpPr>
        <p:spPr>
          <a:xfrm>
            <a:off x="6058832" y="948907"/>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5"/>
          <p:cNvSpPr/>
          <p:nvPr/>
        </p:nvSpPr>
        <p:spPr>
          <a:xfrm>
            <a:off x="4462167" y="42626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5"/>
          <p:cNvSpPr/>
          <p:nvPr/>
        </p:nvSpPr>
        <p:spPr>
          <a:xfrm rot="-1685758">
            <a:off x="4258316" y="9674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5"/>
          <p:cNvSpPr/>
          <p:nvPr/>
        </p:nvSpPr>
        <p:spPr>
          <a:xfrm rot="-1685758">
            <a:off x="4132391" y="3763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7" name="Google Shape;537;p5"/>
          <p:cNvCxnSpPr/>
          <p:nvPr/>
        </p:nvCxnSpPr>
        <p:spPr>
          <a:xfrm>
            <a:off x="830273" y="1413883"/>
            <a:ext cx="3829200" cy="0"/>
          </a:xfrm>
          <a:prstGeom prst="straightConnector1">
            <a:avLst/>
          </a:prstGeom>
          <a:noFill/>
          <a:ln cap="flat" cmpd="sng" w="9525">
            <a:solidFill>
              <a:schemeClr val="dk1"/>
            </a:solidFill>
            <a:prstDash val="solid"/>
            <a:round/>
            <a:headEnd len="sm" w="sm" type="none"/>
            <a:tailEnd len="sm" w="sm" type="none"/>
          </a:ln>
        </p:spPr>
      </p:cxnSp>
      <p:sp>
        <p:nvSpPr>
          <p:cNvPr id="538" name="Google Shape;538;p5">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5">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0" name="Google Shape;540;p5"/>
          <p:cNvGrpSpPr/>
          <p:nvPr/>
        </p:nvGrpSpPr>
        <p:grpSpPr>
          <a:xfrm>
            <a:off x="706033" y="312972"/>
            <a:ext cx="140222" cy="140409"/>
            <a:chOff x="2741000" y="199475"/>
            <a:chExt cx="191953" cy="192210"/>
          </a:xfrm>
        </p:grpSpPr>
        <p:sp>
          <p:nvSpPr>
            <p:cNvPr id="541" name="Google Shape;541;p5"/>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5"/>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5"/>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5"/>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5"/>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5"/>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5"/>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5"/>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5"/>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0" name="Google Shape;550;p5">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5"/>
          <p:cNvSpPr txBox="1"/>
          <p:nvPr/>
        </p:nvSpPr>
        <p:spPr>
          <a:xfrm>
            <a:off x="721926" y="271910"/>
            <a:ext cx="1974600" cy="2814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vi-VN" sz="1800" u="none" cap="none" strike="noStrike">
                <a:solidFill>
                  <a:schemeClr val="lt2"/>
                </a:solidFill>
                <a:latin typeface="Bebas Neue"/>
                <a:ea typeface="Bebas Neue"/>
                <a:cs typeface="Bebas Neue"/>
                <a:sym typeface="Bebas Neue"/>
              </a:rPr>
              <a:t>Dynamic programming</a:t>
            </a:r>
            <a:endParaRPr b="1" i="0" sz="1800" u="none" cap="none" strike="noStrike">
              <a:solidFill>
                <a:schemeClr val="lt2"/>
              </a:solidFill>
              <a:latin typeface="Bebas Neue"/>
              <a:ea typeface="Bebas Neue"/>
              <a:cs typeface="Bebas Neue"/>
              <a:sym typeface="Bebas Neue"/>
            </a:endParaRPr>
          </a:p>
        </p:txBody>
      </p:sp>
      <p:sp>
        <p:nvSpPr>
          <p:cNvPr id="552" name="Google Shape;552;p5"/>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2000"/>
              <a:buFont typeface="Arial"/>
              <a:buNone/>
            </a:pPr>
            <a:r>
              <a:rPr b="1" i="0" lang="vi-VN" sz="2000" u="none" cap="none" strike="noStrike">
                <a:solidFill>
                  <a:schemeClr val="lt2"/>
                </a:solidFill>
                <a:latin typeface="Bebas Neue"/>
                <a:ea typeface="Bebas Neue"/>
                <a:cs typeface="Bebas Neue"/>
                <a:sym typeface="Bebas Neue"/>
              </a:rPr>
              <a:t>Group 2</a:t>
            </a:r>
            <a:endParaRPr b="1" i="0" sz="2000" u="none" cap="none" strike="noStrike">
              <a:solidFill>
                <a:schemeClr val="lt2"/>
              </a:solidFill>
              <a:latin typeface="Bebas Neue"/>
              <a:ea typeface="Bebas Neue"/>
              <a:cs typeface="Bebas Neue"/>
              <a:sym typeface="Bebas Neue"/>
            </a:endParaRPr>
          </a:p>
        </p:txBody>
      </p:sp>
      <p:grpSp>
        <p:nvGrpSpPr>
          <p:cNvPr id="553" name="Google Shape;553;p5"/>
          <p:cNvGrpSpPr/>
          <p:nvPr/>
        </p:nvGrpSpPr>
        <p:grpSpPr>
          <a:xfrm>
            <a:off x="5683403" y="927654"/>
            <a:ext cx="3107242" cy="3299166"/>
            <a:chOff x="299359" y="956975"/>
            <a:chExt cx="3107242" cy="3299166"/>
          </a:xfrm>
        </p:grpSpPr>
        <p:grpSp>
          <p:nvGrpSpPr>
            <p:cNvPr id="554" name="Google Shape;554;p5"/>
            <p:cNvGrpSpPr/>
            <p:nvPr/>
          </p:nvGrpSpPr>
          <p:grpSpPr>
            <a:xfrm>
              <a:off x="2494950" y="1297100"/>
              <a:ext cx="65475" cy="397950"/>
              <a:chOff x="2551425" y="1409425"/>
              <a:chExt cx="65475" cy="397950"/>
            </a:xfrm>
          </p:grpSpPr>
          <p:sp>
            <p:nvSpPr>
              <p:cNvPr id="555" name="Google Shape;555;p5"/>
              <p:cNvSpPr/>
              <p:nvPr/>
            </p:nvSpPr>
            <p:spPr>
              <a:xfrm>
                <a:off x="2568775" y="1499550"/>
                <a:ext cx="36100" cy="30850"/>
              </a:xfrm>
              <a:custGeom>
                <a:rect b="b" l="l" r="r" t="t"/>
                <a:pathLst>
                  <a:path extrusionOk="0" h="1234" w="1444">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5"/>
              <p:cNvSpPr/>
              <p:nvPr/>
            </p:nvSpPr>
            <p:spPr>
              <a:xfrm>
                <a:off x="2559875" y="1490575"/>
                <a:ext cx="57025" cy="48750"/>
              </a:xfrm>
              <a:custGeom>
                <a:rect b="b" l="l" r="r" t="t"/>
                <a:pathLst>
                  <a:path extrusionOk="0" h="1950" w="2281">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5"/>
              <p:cNvSpPr/>
              <p:nvPr/>
            </p:nvSpPr>
            <p:spPr>
              <a:xfrm>
                <a:off x="2568775" y="1418400"/>
                <a:ext cx="36100" cy="30950"/>
              </a:xfrm>
              <a:custGeom>
                <a:rect b="b" l="l" r="r" t="t"/>
                <a:pathLst>
                  <a:path extrusionOk="0" h="1238" w="1444">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5"/>
              <p:cNvSpPr/>
              <p:nvPr/>
            </p:nvSpPr>
            <p:spPr>
              <a:xfrm>
                <a:off x="2559875" y="1409425"/>
                <a:ext cx="56900" cy="48400"/>
              </a:xfrm>
              <a:custGeom>
                <a:rect b="b" l="l" r="r" t="t"/>
                <a:pathLst>
                  <a:path extrusionOk="0" h="1936" w="2276">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5"/>
              <p:cNvSpPr/>
              <p:nvPr/>
            </p:nvSpPr>
            <p:spPr>
              <a:xfrm>
                <a:off x="2568775" y="1588075"/>
                <a:ext cx="36100" cy="30950"/>
              </a:xfrm>
              <a:custGeom>
                <a:rect b="b" l="l" r="r" t="t"/>
                <a:pathLst>
                  <a:path extrusionOk="0" h="1238" w="1444">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5"/>
              <p:cNvSpPr/>
              <p:nvPr/>
            </p:nvSpPr>
            <p:spPr>
              <a:xfrm>
                <a:off x="2559875" y="1579100"/>
                <a:ext cx="57025" cy="48850"/>
              </a:xfrm>
              <a:custGeom>
                <a:rect b="b" l="l" r="r" t="t"/>
                <a:pathLst>
                  <a:path extrusionOk="0" h="1954" w="2281">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5"/>
              <p:cNvSpPr/>
              <p:nvPr/>
            </p:nvSpPr>
            <p:spPr>
              <a:xfrm>
                <a:off x="2563450" y="1679125"/>
                <a:ext cx="35650" cy="30950"/>
              </a:xfrm>
              <a:custGeom>
                <a:rect b="b" l="l" r="r" t="t"/>
                <a:pathLst>
                  <a:path extrusionOk="0" h="1238" w="1426">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5"/>
              <p:cNvSpPr/>
              <p:nvPr/>
            </p:nvSpPr>
            <p:spPr>
              <a:xfrm>
                <a:off x="2551425" y="1670225"/>
                <a:ext cx="56575" cy="48750"/>
              </a:xfrm>
              <a:custGeom>
                <a:rect b="b" l="l" r="r" t="t"/>
                <a:pathLst>
                  <a:path extrusionOk="0" h="1950" w="2263">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5"/>
              <p:cNvSpPr/>
              <p:nvPr/>
            </p:nvSpPr>
            <p:spPr>
              <a:xfrm>
                <a:off x="2563450" y="1767750"/>
                <a:ext cx="35650" cy="30850"/>
              </a:xfrm>
              <a:custGeom>
                <a:rect b="b" l="l" r="r" t="t"/>
                <a:pathLst>
                  <a:path extrusionOk="0" h="1234" w="1426">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5"/>
              <p:cNvSpPr/>
              <p:nvPr/>
            </p:nvSpPr>
            <p:spPr>
              <a:xfrm>
                <a:off x="2551425" y="1758850"/>
                <a:ext cx="56575" cy="48525"/>
              </a:xfrm>
              <a:custGeom>
                <a:rect b="b" l="l" r="r" t="t"/>
                <a:pathLst>
                  <a:path extrusionOk="0" h="1941" w="2263">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5" name="Google Shape;565;p5"/>
            <p:cNvGrpSpPr/>
            <p:nvPr/>
          </p:nvGrpSpPr>
          <p:grpSpPr>
            <a:xfrm>
              <a:off x="901100" y="956975"/>
              <a:ext cx="472550" cy="202200"/>
              <a:chOff x="1441900" y="2926313"/>
              <a:chExt cx="472550" cy="202200"/>
            </a:xfrm>
          </p:grpSpPr>
          <p:sp>
            <p:nvSpPr>
              <p:cNvPr id="566" name="Google Shape;566;p5"/>
              <p:cNvSpPr/>
              <p:nvPr/>
            </p:nvSpPr>
            <p:spPr>
              <a:xfrm>
                <a:off x="1441900" y="2926313"/>
                <a:ext cx="285500" cy="202200"/>
              </a:xfrm>
              <a:custGeom>
                <a:rect b="b" l="l" r="r" t="t"/>
                <a:pathLst>
                  <a:path extrusionOk="0" fill="none" h="8088" w="1142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5"/>
              <p:cNvSpPr/>
              <p:nvPr/>
            </p:nvSpPr>
            <p:spPr>
              <a:xfrm>
                <a:off x="1752325" y="2926313"/>
                <a:ext cx="35650" cy="13375"/>
              </a:xfrm>
              <a:custGeom>
                <a:rect b="b" l="l" r="r" t="t"/>
                <a:pathLst>
                  <a:path extrusionOk="0" fill="none" h="535" w="1426">
                    <a:moveTo>
                      <a:pt x="0" y="0"/>
                    </a:moveTo>
                    <a:cubicBezTo>
                      <a:pt x="0" y="0"/>
                      <a:pt x="998" y="107"/>
                      <a:pt x="1426"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5"/>
              <p:cNvSpPr/>
              <p:nvPr/>
            </p:nvSpPr>
            <p:spPr>
              <a:xfrm>
                <a:off x="1540325" y="3127613"/>
                <a:ext cx="248100" cy="25"/>
              </a:xfrm>
              <a:custGeom>
                <a:rect b="b" l="l" r="r" t="t"/>
                <a:pathLst>
                  <a:path extrusionOk="0" fill="none" h="1" w="9924">
                    <a:moveTo>
                      <a:pt x="1" y="0"/>
                    </a:moveTo>
                    <a:lnTo>
                      <a:pt x="9923"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5"/>
              <p:cNvSpPr/>
              <p:nvPr/>
            </p:nvSpPr>
            <p:spPr>
              <a:xfrm>
                <a:off x="1540325" y="3040313"/>
                <a:ext cx="39675" cy="20950"/>
              </a:xfrm>
              <a:custGeom>
                <a:rect b="b" l="l" r="r" t="t"/>
                <a:pathLst>
                  <a:path extrusionOk="0" fill="none" h="838" w="1587">
                    <a:moveTo>
                      <a:pt x="1586" y="1"/>
                    </a:moveTo>
                    <a:cubicBezTo>
                      <a:pt x="1586" y="1"/>
                      <a:pt x="428" y="108"/>
                      <a:pt x="1"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5"/>
              <p:cNvSpPr/>
              <p:nvPr/>
            </p:nvSpPr>
            <p:spPr>
              <a:xfrm>
                <a:off x="1829375" y="3002013"/>
                <a:ext cx="85075" cy="27200"/>
              </a:xfrm>
              <a:custGeom>
                <a:rect b="b" l="l" r="r" t="t"/>
                <a:pathLst>
                  <a:path extrusionOk="0" fill="none" h="1088" w="3403">
                    <a:moveTo>
                      <a:pt x="0" y="357"/>
                    </a:moveTo>
                    <a:cubicBezTo>
                      <a:pt x="0" y="357"/>
                      <a:pt x="2102" y="1"/>
                      <a:pt x="3403"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1" name="Google Shape;571;p5"/>
            <p:cNvGrpSpPr/>
            <p:nvPr/>
          </p:nvGrpSpPr>
          <p:grpSpPr>
            <a:xfrm>
              <a:off x="1280200" y="1078550"/>
              <a:ext cx="1043050" cy="1488400"/>
              <a:chOff x="910475" y="761863"/>
              <a:chExt cx="1043050" cy="1488400"/>
            </a:xfrm>
          </p:grpSpPr>
          <p:sp>
            <p:nvSpPr>
              <p:cNvPr id="572" name="Google Shape;572;p5"/>
              <p:cNvSpPr/>
              <p:nvPr/>
            </p:nvSpPr>
            <p:spPr>
              <a:xfrm>
                <a:off x="910475" y="761863"/>
                <a:ext cx="1043050" cy="1488400"/>
              </a:xfrm>
              <a:custGeom>
                <a:rect b="b" l="l" r="r" t="t"/>
                <a:pathLst>
                  <a:path extrusionOk="0" fill="none" h="59536" w="41722">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5"/>
              <p:cNvSpPr/>
              <p:nvPr/>
            </p:nvSpPr>
            <p:spPr>
              <a:xfrm>
                <a:off x="1723250" y="761863"/>
                <a:ext cx="224500" cy="206225"/>
              </a:xfrm>
              <a:custGeom>
                <a:rect b="b" l="l" r="r" t="t"/>
                <a:pathLst>
                  <a:path extrusionOk="0" fill="none" h="8249" w="8980">
                    <a:moveTo>
                      <a:pt x="1" y="0"/>
                    </a:moveTo>
                    <a:lnTo>
                      <a:pt x="1" y="6645"/>
                    </a:lnTo>
                    <a:cubicBezTo>
                      <a:pt x="1" y="7518"/>
                      <a:pt x="713" y="8248"/>
                      <a:pt x="1604" y="8248"/>
                    </a:cubicBezTo>
                    <a:lnTo>
                      <a:pt x="8979" y="8248"/>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5"/>
              <p:cNvSpPr/>
              <p:nvPr/>
            </p:nvSpPr>
            <p:spPr>
              <a:xfrm>
                <a:off x="1051650" y="1062463"/>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5"/>
              <p:cNvSpPr/>
              <p:nvPr/>
            </p:nvSpPr>
            <p:spPr>
              <a:xfrm>
                <a:off x="1051650" y="1162663"/>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5"/>
              <p:cNvSpPr/>
              <p:nvPr/>
            </p:nvSpPr>
            <p:spPr>
              <a:xfrm>
                <a:off x="1051650" y="1262888"/>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5"/>
              <p:cNvSpPr/>
              <p:nvPr/>
            </p:nvSpPr>
            <p:spPr>
              <a:xfrm>
                <a:off x="1051650" y="1363088"/>
                <a:ext cx="760700" cy="22300"/>
              </a:xfrm>
              <a:custGeom>
                <a:rect b="b" l="l" r="r" t="t"/>
                <a:pathLst>
                  <a:path extrusionOk="0" fill="none" h="892"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5"/>
              <p:cNvSpPr/>
              <p:nvPr/>
            </p:nvSpPr>
            <p:spPr>
              <a:xfrm>
                <a:off x="1051650" y="1463288"/>
                <a:ext cx="760700" cy="22300"/>
              </a:xfrm>
              <a:custGeom>
                <a:rect b="b" l="l" r="r" t="t"/>
                <a:pathLst>
                  <a:path extrusionOk="0" fill="none" h="892" w="30428">
                    <a:moveTo>
                      <a:pt x="1" y="1"/>
                    </a:moveTo>
                    <a:lnTo>
                      <a:pt x="30428" y="1"/>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5"/>
              <p:cNvSpPr/>
              <p:nvPr/>
            </p:nvSpPr>
            <p:spPr>
              <a:xfrm>
                <a:off x="1051650" y="1563488"/>
                <a:ext cx="760700" cy="22300"/>
              </a:xfrm>
              <a:custGeom>
                <a:rect b="b" l="l" r="r" t="t"/>
                <a:pathLst>
                  <a:path extrusionOk="0" fill="none" h="892" w="30428">
                    <a:moveTo>
                      <a:pt x="1" y="1"/>
                    </a:moveTo>
                    <a:lnTo>
                      <a:pt x="30428" y="1"/>
                    </a:lnTo>
                    <a:lnTo>
                      <a:pt x="30428" y="892"/>
                    </a:lnTo>
                    <a:lnTo>
                      <a:pt x="1" y="89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5"/>
              <p:cNvSpPr/>
              <p:nvPr/>
            </p:nvSpPr>
            <p:spPr>
              <a:xfrm>
                <a:off x="1051650" y="1663713"/>
                <a:ext cx="760700" cy="22275"/>
              </a:xfrm>
              <a:custGeom>
                <a:rect b="b" l="l" r="r" t="t"/>
                <a:pathLst>
                  <a:path extrusionOk="0" fill="none" h="891" w="30428">
                    <a:moveTo>
                      <a:pt x="1" y="0"/>
                    </a:moveTo>
                    <a:lnTo>
                      <a:pt x="30428" y="0"/>
                    </a:lnTo>
                    <a:lnTo>
                      <a:pt x="30428"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5"/>
              <p:cNvSpPr/>
              <p:nvPr/>
            </p:nvSpPr>
            <p:spPr>
              <a:xfrm>
                <a:off x="1051650" y="1782613"/>
                <a:ext cx="315350" cy="22300"/>
              </a:xfrm>
              <a:custGeom>
                <a:rect b="b" l="l" r="r" t="t"/>
                <a:pathLst>
                  <a:path extrusionOk="0" fill="none" h="892" w="12614">
                    <a:moveTo>
                      <a:pt x="1" y="1"/>
                    </a:moveTo>
                    <a:lnTo>
                      <a:pt x="12613" y="1"/>
                    </a:lnTo>
                    <a:lnTo>
                      <a:pt x="12613" y="891"/>
                    </a:lnTo>
                    <a:lnTo>
                      <a:pt x="1" y="891"/>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5"/>
              <p:cNvSpPr/>
              <p:nvPr/>
            </p:nvSpPr>
            <p:spPr>
              <a:xfrm>
                <a:off x="1051650" y="1990163"/>
                <a:ext cx="393275" cy="0"/>
              </a:xfrm>
              <a:custGeom>
                <a:rect b="b" l="l" r="r" t="t"/>
                <a:pathLst>
                  <a:path extrusionOk="0" fill="none" h="120000" w="15731">
                    <a:moveTo>
                      <a:pt x="1" y="0"/>
                    </a:moveTo>
                    <a:lnTo>
                      <a:pt x="15731"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3" name="Google Shape;583;p5"/>
            <p:cNvGrpSpPr/>
            <p:nvPr/>
          </p:nvGrpSpPr>
          <p:grpSpPr>
            <a:xfrm>
              <a:off x="1941575" y="2024713"/>
              <a:ext cx="875600" cy="1088925"/>
              <a:chOff x="5962175" y="478150"/>
              <a:chExt cx="875600" cy="1088925"/>
            </a:xfrm>
          </p:grpSpPr>
          <p:sp>
            <p:nvSpPr>
              <p:cNvPr id="584" name="Google Shape;584;p5"/>
              <p:cNvSpPr/>
              <p:nvPr/>
            </p:nvSpPr>
            <p:spPr>
              <a:xfrm>
                <a:off x="6095350" y="582825"/>
                <a:ext cx="504600" cy="504600"/>
              </a:xfrm>
              <a:custGeom>
                <a:rect b="b" l="l" r="r" t="t"/>
                <a:pathLst>
                  <a:path extrusionOk="0" h="20184" w="20184">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5"/>
              <p:cNvSpPr/>
              <p:nvPr/>
            </p:nvSpPr>
            <p:spPr>
              <a:xfrm>
                <a:off x="6501075" y="1086075"/>
                <a:ext cx="145650" cy="186625"/>
              </a:xfrm>
              <a:custGeom>
                <a:rect b="b" l="l" r="r" t="t"/>
                <a:pathLst>
                  <a:path extrusionOk="0" h="7465" w="5826">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5"/>
              <p:cNvSpPr/>
              <p:nvPr/>
            </p:nvSpPr>
            <p:spPr>
              <a:xfrm>
                <a:off x="5962175" y="478150"/>
                <a:ext cx="742450" cy="742000"/>
              </a:xfrm>
              <a:custGeom>
                <a:rect b="b" l="l" r="r" t="t"/>
                <a:pathLst>
                  <a:path extrusionOk="0" h="29680" w="29698">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5"/>
              <p:cNvSpPr/>
              <p:nvPr/>
            </p:nvSpPr>
            <p:spPr>
              <a:xfrm>
                <a:off x="6581675" y="1224575"/>
                <a:ext cx="256100" cy="342500"/>
              </a:xfrm>
              <a:custGeom>
                <a:rect b="b" l="l" r="r" t="t"/>
                <a:pathLst>
                  <a:path extrusionOk="0" h="13700" w="10244">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5"/>
              <p:cNvSpPr/>
              <p:nvPr/>
            </p:nvSpPr>
            <p:spPr>
              <a:xfrm>
                <a:off x="6203125" y="760525"/>
                <a:ext cx="320675" cy="185725"/>
              </a:xfrm>
              <a:custGeom>
                <a:rect b="b" l="l" r="r" t="t"/>
                <a:pathLst>
                  <a:path extrusionOk="0" h="7429" w="12827">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9" name="Google Shape;589;p5"/>
            <p:cNvGrpSpPr/>
            <p:nvPr/>
          </p:nvGrpSpPr>
          <p:grpSpPr>
            <a:xfrm>
              <a:off x="807106" y="1645871"/>
              <a:ext cx="612965" cy="612965"/>
              <a:chOff x="5208200" y="980975"/>
              <a:chExt cx="440475" cy="440475"/>
            </a:xfrm>
          </p:grpSpPr>
          <p:sp>
            <p:nvSpPr>
              <p:cNvPr id="590" name="Google Shape;590;p5"/>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5"/>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2" name="Google Shape;592;p5"/>
            <p:cNvSpPr/>
            <p:nvPr/>
          </p:nvSpPr>
          <p:spPr>
            <a:xfrm>
              <a:off x="1280188" y="31060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5"/>
            <p:cNvSpPr/>
            <p:nvPr/>
          </p:nvSpPr>
          <p:spPr>
            <a:xfrm>
              <a:off x="1592388" y="2738300"/>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5"/>
            <p:cNvSpPr/>
            <p:nvPr/>
          </p:nvSpPr>
          <p:spPr>
            <a:xfrm>
              <a:off x="2585538" y="1004156"/>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5"/>
            <p:cNvSpPr/>
            <p:nvPr/>
          </p:nvSpPr>
          <p:spPr>
            <a:xfrm rot="-1685758">
              <a:off x="1054253" y="30429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6" name="Google Shape;596;p5"/>
            <p:cNvGrpSpPr/>
            <p:nvPr/>
          </p:nvGrpSpPr>
          <p:grpSpPr>
            <a:xfrm>
              <a:off x="299359" y="3264592"/>
              <a:ext cx="953591" cy="334099"/>
              <a:chOff x="2271950" y="2722775"/>
              <a:chExt cx="575875" cy="201775"/>
            </a:xfrm>
          </p:grpSpPr>
          <p:sp>
            <p:nvSpPr>
              <p:cNvPr id="597" name="Google Shape;597;p5"/>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5"/>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5"/>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5"/>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5"/>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2" name="Google Shape;602;p5"/>
            <p:cNvGrpSpPr/>
            <p:nvPr/>
          </p:nvGrpSpPr>
          <p:grpSpPr>
            <a:xfrm>
              <a:off x="2710771" y="1830435"/>
              <a:ext cx="695830" cy="243805"/>
              <a:chOff x="2271950" y="2722775"/>
              <a:chExt cx="575875" cy="201775"/>
            </a:xfrm>
          </p:grpSpPr>
          <p:sp>
            <p:nvSpPr>
              <p:cNvPr id="603" name="Google Shape;603;p5"/>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5"/>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5"/>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5"/>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5"/>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8" name="Google Shape;608;p5"/>
            <p:cNvSpPr/>
            <p:nvPr/>
          </p:nvSpPr>
          <p:spPr>
            <a:xfrm>
              <a:off x="505976" y="2408303"/>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5"/>
            <p:cNvSpPr/>
            <p:nvPr/>
          </p:nvSpPr>
          <p:spPr>
            <a:xfrm>
              <a:off x="3007526" y="11358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5"/>
            <p:cNvSpPr/>
            <p:nvPr/>
          </p:nvSpPr>
          <p:spPr>
            <a:xfrm>
              <a:off x="3170038" y="2791388"/>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5"/>
            <p:cNvSpPr/>
            <p:nvPr/>
          </p:nvSpPr>
          <p:spPr>
            <a:xfrm rot="7201932">
              <a:off x="2008862" y="31746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5"/>
            <p:cNvSpPr/>
            <p:nvPr/>
          </p:nvSpPr>
          <p:spPr>
            <a:xfrm>
              <a:off x="2175901" y="39876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5"/>
            <p:cNvSpPr/>
            <p:nvPr/>
          </p:nvSpPr>
          <p:spPr>
            <a:xfrm rot="7198898">
              <a:off x="1348924" y="3430306"/>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2">
                                            <p:txEl>
                                              <p:pRg end="0" st="0"/>
                                            </p:txEl>
                                          </p:spTgt>
                                        </p:tgtEl>
                                        <p:attrNameLst>
                                          <p:attrName>style.visibility</p:attrName>
                                        </p:attrNameLst>
                                      </p:cBhvr>
                                      <p:to>
                                        <p:strVal val="visible"/>
                                      </p:to>
                                    </p:set>
                                    <p:anim calcmode="lin" valueType="num">
                                      <p:cBhvr additive="base">
                                        <p:cTn dur="500"/>
                                        <p:tgtEl>
                                          <p:spTgt spid="53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2">
                                            <p:txEl>
                                              <p:pRg end="1" st="1"/>
                                            </p:txEl>
                                          </p:spTgt>
                                        </p:tgtEl>
                                        <p:attrNameLst>
                                          <p:attrName>style.visibility</p:attrName>
                                        </p:attrNameLst>
                                      </p:cBhvr>
                                      <p:to>
                                        <p:strVal val="visible"/>
                                      </p:to>
                                    </p:set>
                                    <p:anim calcmode="lin" valueType="num">
                                      <p:cBhvr additive="base">
                                        <p:cTn dur="500"/>
                                        <p:tgtEl>
                                          <p:spTgt spid="53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2">
                                            <p:txEl>
                                              <p:pRg end="2" st="2"/>
                                            </p:txEl>
                                          </p:spTgt>
                                        </p:tgtEl>
                                        <p:attrNameLst>
                                          <p:attrName>style.visibility</p:attrName>
                                        </p:attrNameLst>
                                      </p:cBhvr>
                                      <p:to>
                                        <p:strVal val="visible"/>
                                      </p:to>
                                    </p:set>
                                    <p:anim calcmode="lin" valueType="num">
                                      <p:cBhvr additive="base">
                                        <p:cTn dur="500"/>
                                        <p:tgtEl>
                                          <p:spTgt spid="53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
          <p:cNvSpPr txBox="1"/>
          <p:nvPr>
            <p:ph type="title"/>
          </p:nvPr>
        </p:nvSpPr>
        <p:spPr>
          <a:xfrm>
            <a:off x="431935" y="575896"/>
            <a:ext cx="4758000" cy="837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rPr lang="vi-VN"/>
              <a:t>Identify dp problem</a:t>
            </a:r>
            <a:endParaRPr/>
          </a:p>
        </p:txBody>
      </p:sp>
      <p:sp>
        <p:nvSpPr>
          <p:cNvPr id="619" name="Google Shape;619;p6"/>
          <p:cNvSpPr txBox="1"/>
          <p:nvPr>
            <p:ph idx="1" type="subTitle"/>
          </p:nvPr>
        </p:nvSpPr>
        <p:spPr>
          <a:xfrm>
            <a:off x="664671" y="1513254"/>
            <a:ext cx="8107800" cy="274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400"/>
              <a:buNone/>
            </a:pPr>
            <a:r>
              <a:rPr lang="vi-VN" sz="1800"/>
              <a:t>Cách để nhận dạng nhanh hơn ?</a:t>
            </a:r>
            <a:endParaRPr/>
          </a:p>
          <a:p>
            <a:pPr indent="0" lvl="0" marL="0" rtl="0" algn="l">
              <a:lnSpc>
                <a:spcPct val="150000"/>
              </a:lnSpc>
              <a:spcBef>
                <a:spcPts val="0"/>
              </a:spcBef>
              <a:spcAft>
                <a:spcPts val="0"/>
              </a:spcAft>
              <a:buSzPts val="1400"/>
              <a:buNone/>
            </a:pPr>
            <a:r>
              <a:rPr lang="vi-VN" sz="1800"/>
              <a:t>1. Bài toán tối ưu  vd: Longest Common Subsequence, 0–1 Knapsack problem, optimal binary search tree, Longest increasing subsequences</a:t>
            </a:r>
            <a:endParaRPr sz="1800"/>
          </a:p>
          <a:p>
            <a:pPr indent="0" lvl="0" marL="0" rtl="0" algn="l">
              <a:lnSpc>
                <a:spcPct val="150000"/>
              </a:lnSpc>
              <a:spcBef>
                <a:spcPts val="0"/>
              </a:spcBef>
              <a:spcAft>
                <a:spcPts val="0"/>
              </a:spcAft>
              <a:buSzPts val="1400"/>
              <a:buNone/>
            </a:pPr>
            <a:r>
              <a:rPr lang="vi-VN" sz="1800"/>
              <a:t>2. Bài toán tổ hợp  vd: coin change, Count Balanced Binary Trees of Height h, Count Distinct Subsequences,...</a:t>
            </a:r>
            <a:endParaRPr/>
          </a:p>
          <a:p>
            <a:pPr indent="0" lvl="0" marL="0" rtl="0" algn="l">
              <a:lnSpc>
                <a:spcPct val="150000"/>
              </a:lnSpc>
              <a:spcBef>
                <a:spcPts val="0"/>
              </a:spcBef>
              <a:spcAft>
                <a:spcPts val="0"/>
              </a:spcAft>
              <a:buSzPts val="1400"/>
              <a:buNone/>
            </a:pPr>
            <a:r>
              <a:rPr lang="vi-VN" sz="1800" u="sng">
                <a:solidFill>
                  <a:srgbClr val="FF0000"/>
                </a:solidFill>
                <a:hlinkClick r:id="rId3">
                  <a:extLst>
                    <a:ext uri="{A12FA001-AC4F-418D-AE19-62706E023703}">
                      <ahyp:hlinkClr val="tx"/>
                    </a:ext>
                  </a:extLst>
                </a:hlinkClick>
              </a:rPr>
              <a:t>Link để tham khảo thêm</a:t>
            </a:r>
            <a:endParaRPr sz="1800">
              <a:solidFill>
                <a:srgbClr val="FF0000"/>
              </a:solidFill>
            </a:endParaRPr>
          </a:p>
        </p:txBody>
      </p:sp>
      <p:sp>
        <p:nvSpPr>
          <p:cNvPr id="620" name="Google Shape;620;p6"/>
          <p:cNvSpPr/>
          <p:nvPr/>
        </p:nvSpPr>
        <p:spPr>
          <a:xfrm>
            <a:off x="6058832" y="948907"/>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6"/>
          <p:cNvSpPr/>
          <p:nvPr/>
        </p:nvSpPr>
        <p:spPr>
          <a:xfrm>
            <a:off x="4462167" y="42626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6"/>
          <p:cNvSpPr/>
          <p:nvPr/>
        </p:nvSpPr>
        <p:spPr>
          <a:xfrm rot="-1685758">
            <a:off x="4258316" y="9674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6"/>
          <p:cNvSpPr/>
          <p:nvPr/>
        </p:nvSpPr>
        <p:spPr>
          <a:xfrm rot="-1685758">
            <a:off x="4132391" y="37639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24" name="Google Shape;624;p6"/>
          <p:cNvCxnSpPr/>
          <p:nvPr/>
        </p:nvCxnSpPr>
        <p:spPr>
          <a:xfrm>
            <a:off x="830273" y="1413883"/>
            <a:ext cx="3829200" cy="0"/>
          </a:xfrm>
          <a:prstGeom prst="straightConnector1">
            <a:avLst/>
          </a:prstGeom>
          <a:noFill/>
          <a:ln cap="flat" cmpd="sng" w="9525">
            <a:solidFill>
              <a:schemeClr val="dk1"/>
            </a:solidFill>
            <a:prstDash val="solid"/>
            <a:round/>
            <a:headEnd len="sm" w="sm" type="none"/>
            <a:tailEnd len="sm" w="sm" type="none"/>
          </a:ln>
        </p:spPr>
      </p:cxnSp>
      <p:sp>
        <p:nvSpPr>
          <p:cNvPr id="625" name="Google Shape;625;p6">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6">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7" name="Google Shape;627;p6"/>
          <p:cNvGrpSpPr/>
          <p:nvPr/>
        </p:nvGrpSpPr>
        <p:grpSpPr>
          <a:xfrm>
            <a:off x="706033" y="312972"/>
            <a:ext cx="140222" cy="140409"/>
            <a:chOff x="2741000" y="199475"/>
            <a:chExt cx="191953" cy="192210"/>
          </a:xfrm>
        </p:grpSpPr>
        <p:sp>
          <p:nvSpPr>
            <p:cNvPr id="628" name="Google Shape;628;p6"/>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6"/>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6"/>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6"/>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6"/>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6"/>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6"/>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6"/>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6"/>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7" name="Google Shape;637;p6">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6"/>
          <p:cNvSpPr txBox="1"/>
          <p:nvPr/>
        </p:nvSpPr>
        <p:spPr>
          <a:xfrm>
            <a:off x="721926" y="271910"/>
            <a:ext cx="1974600" cy="2814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vi-VN" sz="1800" u="none" cap="none" strike="noStrike">
                <a:solidFill>
                  <a:schemeClr val="lt2"/>
                </a:solidFill>
                <a:latin typeface="Bebas Neue"/>
                <a:ea typeface="Bebas Neue"/>
                <a:cs typeface="Bebas Neue"/>
                <a:sym typeface="Bebas Neue"/>
              </a:rPr>
              <a:t>Dynamic programming</a:t>
            </a:r>
            <a:endParaRPr b="1" i="0" sz="1800" u="none" cap="none" strike="noStrike">
              <a:solidFill>
                <a:schemeClr val="lt2"/>
              </a:solidFill>
              <a:latin typeface="Bebas Neue"/>
              <a:ea typeface="Bebas Neue"/>
              <a:cs typeface="Bebas Neue"/>
              <a:sym typeface="Bebas Neue"/>
            </a:endParaRPr>
          </a:p>
        </p:txBody>
      </p:sp>
      <p:sp>
        <p:nvSpPr>
          <p:cNvPr id="639" name="Google Shape;639;p6"/>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2000"/>
              <a:buFont typeface="Arial"/>
              <a:buNone/>
            </a:pPr>
            <a:r>
              <a:rPr b="1" i="0" lang="vi-VN" sz="2000" u="none" cap="none" strike="noStrike">
                <a:solidFill>
                  <a:schemeClr val="lt2"/>
                </a:solidFill>
                <a:latin typeface="Bebas Neue"/>
                <a:ea typeface="Bebas Neue"/>
                <a:cs typeface="Bebas Neue"/>
                <a:sym typeface="Bebas Neue"/>
              </a:rPr>
              <a:t>Group 2</a:t>
            </a:r>
            <a:endParaRPr b="1" i="0" sz="2000" u="none" cap="none" strike="noStrike">
              <a:solidFill>
                <a:schemeClr val="lt2"/>
              </a:solidFill>
              <a:latin typeface="Bebas Neue"/>
              <a:ea typeface="Bebas Neue"/>
              <a:cs typeface="Bebas Neue"/>
              <a:sym typeface="Bebas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19">
                                            <p:txEl>
                                              <p:pRg end="0" st="0"/>
                                            </p:txEl>
                                          </p:spTgt>
                                        </p:tgtEl>
                                        <p:attrNameLst>
                                          <p:attrName>style.visibility</p:attrName>
                                        </p:attrNameLst>
                                      </p:cBhvr>
                                      <p:to>
                                        <p:strVal val="visible"/>
                                      </p:to>
                                    </p:set>
                                    <p:anim calcmode="lin" valueType="num">
                                      <p:cBhvr additive="base">
                                        <p:cTn dur="500"/>
                                        <p:tgtEl>
                                          <p:spTgt spid="61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19">
                                            <p:txEl>
                                              <p:pRg end="1" st="1"/>
                                            </p:txEl>
                                          </p:spTgt>
                                        </p:tgtEl>
                                        <p:attrNameLst>
                                          <p:attrName>style.visibility</p:attrName>
                                        </p:attrNameLst>
                                      </p:cBhvr>
                                      <p:to>
                                        <p:strVal val="visible"/>
                                      </p:to>
                                    </p:set>
                                    <p:anim calcmode="lin" valueType="num">
                                      <p:cBhvr additive="base">
                                        <p:cTn dur="500"/>
                                        <p:tgtEl>
                                          <p:spTgt spid="61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19">
                                            <p:txEl>
                                              <p:pRg end="2" st="2"/>
                                            </p:txEl>
                                          </p:spTgt>
                                        </p:tgtEl>
                                        <p:attrNameLst>
                                          <p:attrName>style.visibility</p:attrName>
                                        </p:attrNameLst>
                                      </p:cBhvr>
                                      <p:to>
                                        <p:strVal val="visible"/>
                                      </p:to>
                                    </p:set>
                                    <p:anim calcmode="lin" valueType="num">
                                      <p:cBhvr additive="base">
                                        <p:cTn dur="500"/>
                                        <p:tgtEl>
                                          <p:spTgt spid="61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19">
                                            <p:txEl>
                                              <p:pRg end="3" st="3"/>
                                            </p:txEl>
                                          </p:spTgt>
                                        </p:tgtEl>
                                        <p:attrNameLst>
                                          <p:attrName>style.visibility</p:attrName>
                                        </p:attrNameLst>
                                      </p:cBhvr>
                                      <p:to>
                                        <p:strVal val="visible"/>
                                      </p:to>
                                    </p:set>
                                    <p:anim calcmode="lin" valueType="num">
                                      <p:cBhvr additive="base">
                                        <p:cTn dur="500"/>
                                        <p:tgtEl>
                                          <p:spTgt spid="61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7"/>
          <p:cNvSpPr txBox="1"/>
          <p:nvPr>
            <p:ph idx="1" type="subTitle"/>
          </p:nvPr>
        </p:nvSpPr>
        <p:spPr>
          <a:xfrm>
            <a:off x="922450" y="1264562"/>
            <a:ext cx="6779400" cy="307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vi-VN" sz="1600"/>
              <a:t>Tìm ra chiều dài lớn nhất của chuỗi con tăng (các phần tử của nó có độ lớn và vị trí tăng dần).</a:t>
            </a:r>
            <a:endParaRPr/>
          </a:p>
          <a:p>
            <a:pPr indent="0" lvl="0" marL="0" rtl="0" algn="l">
              <a:lnSpc>
                <a:spcPct val="100000"/>
              </a:lnSpc>
              <a:spcBef>
                <a:spcPts val="0"/>
              </a:spcBef>
              <a:spcAft>
                <a:spcPts val="0"/>
              </a:spcAft>
              <a:buSzPts val="1200"/>
              <a:buNone/>
            </a:pPr>
            <a:r>
              <a:rPr lang="vi-VN" sz="1600"/>
              <a:t>VD: Input: arr[] = {3, 10, 2, 1, 20}</a:t>
            </a:r>
            <a:endParaRPr/>
          </a:p>
          <a:p>
            <a:pPr indent="0" lvl="0" marL="0" rtl="0" algn="l">
              <a:lnSpc>
                <a:spcPct val="100000"/>
              </a:lnSpc>
              <a:spcBef>
                <a:spcPts val="0"/>
              </a:spcBef>
              <a:spcAft>
                <a:spcPts val="0"/>
              </a:spcAft>
              <a:buSzPts val="1200"/>
              <a:buNone/>
            </a:pPr>
            <a:r>
              <a:rPr lang="vi-VN" sz="1600"/>
              <a:t>Output: Length of LIS = 3</a:t>
            </a:r>
            <a:endParaRPr/>
          </a:p>
          <a:p>
            <a:pPr indent="0" lvl="0" marL="0" rtl="0" algn="l">
              <a:lnSpc>
                <a:spcPct val="100000"/>
              </a:lnSpc>
              <a:spcBef>
                <a:spcPts val="0"/>
              </a:spcBef>
              <a:spcAft>
                <a:spcPts val="0"/>
              </a:spcAft>
              <a:buSzPts val="1200"/>
              <a:buNone/>
            </a:pPr>
            <a:r>
              <a:rPr lang="vi-VN" sz="1600"/>
              <a:t>The longest increasing subsequence is {3, 10, 20}</a:t>
            </a:r>
            <a:endParaRPr/>
          </a:p>
          <a:p>
            <a:pPr indent="0" lvl="0" marL="0" rtl="0" algn="l">
              <a:lnSpc>
                <a:spcPct val="100000"/>
              </a:lnSpc>
              <a:spcBef>
                <a:spcPts val="0"/>
              </a:spcBef>
              <a:spcAft>
                <a:spcPts val="0"/>
              </a:spcAft>
              <a:buSzPts val="1200"/>
              <a:buNone/>
            </a:pPr>
            <a:r>
              <a:t/>
            </a:r>
            <a:endParaRPr sz="1600"/>
          </a:p>
          <a:p>
            <a:pPr indent="0" lvl="0" marL="0" rtl="0" algn="l">
              <a:lnSpc>
                <a:spcPct val="100000"/>
              </a:lnSpc>
              <a:spcBef>
                <a:spcPts val="0"/>
              </a:spcBef>
              <a:spcAft>
                <a:spcPts val="0"/>
              </a:spcAft>
              <a:buSzPts val="1200"/>
              <a:buNone/>
            </a:pPr>
            <a:r>
              <a:rPr lang="vi-VN" sz="1600"/>
              <a:t>Input: arr[] = {3, 2}</a:t>
            </a:r>
            <a:endParaRPr/>
          </a:p>
          <a:p>
            <a:pPr indent="0" lvl="0" marL="0" rtl="0" algn="l">
              <a:lnSpc>
                <a:spcPct val="100000"/>
              </a:lnSpc>
              <a:spcBef>
                <a:spcPts val="0"/>
              </a:spcBef>
              <a:spcAft>
                <a:spcPts val="0"/>
              </a:spcAft>
              <a:buSzPts val="1200"/>
              <a:buNone/>
            </a:pPr>
            <a:r>
              <a:rPr lang="vi-VN" sz="1600"/>
              <a:t>Output: Length of LIS = 1</a:t>
            </a:r>
            <a:endParaRPr/>
          </a:p>
          <a:p>
            <a:pPr indent="0" lvl="0" marL="0" rtl="0" algn="l">
              <a:lnSpc>
                <a:spcPct val="100000"/>
              </a:lnSpc>
              <a:spcBef>
                <a:spcPts val="0"/>
              </a:spcBef>
              <a:spcAft>
                <a:spcPts val="0"/>
              </a:spcAft>
              <a:buSzPts val="1200"/>
              <a:buNone/>
            </a:pPr>
            <a:r>
              <a:rPr lang="vi-VN" sz="1600"/>
              <a:t>The longest increasing subsequences are {3} and {2}</a:t>
            </a:r>
            <a:endParaRPr/>
          </a:p>
          <a:p>
            <a:pPr indent="0" lvl="0" marL="0" rtl="0" algn="l">
              <a:lnSpc>
                <a:spcPct val="100000"/>
              </a:lnSpc>
              <a:spcBef>
                <a:spcPts val="0"/>
              </a:spcBef>
              <a:spcAft>
                <a:spcPts val="0"/>
              </a:spcAft>
              <a:buSzPts val="1200"/>
              <a:buNone/>
            </a:pPr>
            <a:r>
              <a:t/>
            </a:r>
            <a:endParaRPr sz="1600"/>
          </a:p>
          <a:p>
            <a:pPr indent="0" lvl="0" marL="0" rtl="0" algn="l">
              <a:lnSpc>
                <a:spcPct val="100000"/>
              </a:lnSpc>
              <a:spcBef>
                <a:spcPts val="0"/>
              </a:spcBef>
              <a:spcAft>
                <a:spcPts val="0"/>
              </a:spcAft>
              <a:buSzPts val="1200"/>
              <a:buNone/>
            </a:pPr>
            <a:r>
              <a:rPr lang="vi-VN" sz="1600"/>
              <a:t>Input: arr[] = {50, 3, 10, 7, 40, 80}</a:t>
            </a:r>
            <a:endParaRPr/>
          </a:p>
          <a:p>
            <a:pPr indent="0" lvl="0" marL="0" rtl="0" algn="l">
              <a:lnSpc>
                <a:spcPct val="100000"/>
              </a:lnSpc>
              <a:spcBef>
                <a:spcPts val="0"/>
              </a:spcBef>
              <a:spcAft>
                <a:spcPts val="0"/>
              </a:spcAft>
              <a:buSzPts val="1200"/>
              <a:buNone/>
            </a:pPr>
            <a:r>
              <a:rPr lang="vi-VN" sz="1600"/>
              <a:t>Output: Length of LIS = 4</a:t>
            </a:r>
            <a:endParaRPr/>
          </a:p>
          <a:p>
            <a:pPr indent="0" lvl="0" marL="0" rtl="0" algn="l">
              <a:lnSpc>
                <a:spcPct val="100000"/>
              </a:lnSpc>
              <a:spcBef>
                <a:spcPts val="0"/>
              </a:spcBef>
              <a:spcAft>
                <a:spcPts val="0"/>
              </a:spcAft>
              <a:buSzPts val="1200"/>
              <a:buNone/>
            </a:pPr>
            <a:r>
              <a:rPr lang="vi-VN" sz="1600"/>
              <a:t>The longest increasing subsequence is {3, 7, 40, 80}</a:t>
            </a:r>
            <a:endParaRPr sz="1600"/>
          </a:p>
        </p:txBody>
      </p:sp>
      <p:sp>
        <p:nvSpPr>
          <p:cNvPr id="645" name="Google Shape;645;p7"/>
          <p:cNvSpPr txBox="1"/>
          <p:nvPr>
            <p:ph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vi-VN"/>
              <a:t>INTRODUCING PROBLEM</a:t>
            </a:r>
            <a:endParaRPr/>
          </a:p>
        </p:txBody>
      </p:sp>
      <p:sp>
        <p:nvSpPr>
          <p:cNvPr id="646" name="Google Shape;646;p7"/>
          <p:cNvSpPr/>
          <p:nvPr/>
        </p:nvSpPr>
        <p:spPr>
          <a:xfrm>
            <a:off x="7546751" y="940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7"/>
          <p:cNvSpPr/>
          <p:nvPr/>
        </p:nvSpPr>
        <p:spPr>
          <a:xfrm>
            <a:off x="7093638" y="8325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7"/>
          <p:cNvSpPr/>
          <p:nvPr/>
        </p:nvSpPr>
        <p:spPr>
          <a:xfrm rot="-1685758">
            <a:off x="8328153" y="13340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7"/>
          <p:cNvSpPr/>
          <p:nvPr/>
        </p:nvSpPr>
        <p:spPr>
          <a:xfrm>
            <a:off x="8104063" y="726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7">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7">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2" name="Google Shape;652;p7"/>
          <p:cNvGrpSpPr/>
          <p:nvPr/>
        </p:nvGrpSpPr>
        <p:grpSpPr>
          <a:xfrm>
            <a:off x="706033" y="312972"/>
            <a:ext cx="140222" cy="140409"/>
            <a:chOff x="2741000" y="199475"/>
            <a:chExt cx="191953" cy="192210"/>
          </a:xfrm>
        </p:grpSpPr>
        <p:sp>
          <p:nvSpPr>
            <p:cNvPr id="653" name="Google Shape;653;p7"/>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7"/>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7"/>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7"/>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7"/>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7"/>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7"/>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7"/>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7"/>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2" name="Google Shape;662;p7">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63" name="Google Shape;663;p7"/>
          <p:cNvPicPr preferRelativeResize="0"/>
          <p:nvPr/>
        </p:nvPicPr>
        <p:blipFill rotWithShape="1">
          <a:blip r:embed="rId4">
            <a:alphaModFix/>
          </a:blip>
          <a:srcRect b="0" l="0" r="0" t="0"/>
          <a:stretch/>
        </p:blipFill>
        <p:spPr>
          <a:xfrm>
            <a:off x="706038" y="212749"/>
            <a:ext cx="2121592" cy="499915"/>
          </a:xfrm>
          <a:prstGeom prst="rect">
            <a:avLst/>
          </a:prstGeom>
          <a:noFill/>
          <a:ln>
            <a:noFill/>
          </a:ln>
        </p:spPr>
      </p:pic>
      <p:sp>
        <p:nvSpPr>
          <p:cNvPr id="664" name="Google Shape;664;p7"/>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2000"/>
              <a:buFont typeface="Arial"/>
              <a:buNone/>
            </a:pPr>
            <a:r>
              <a:rPr b="1" i="0" lang="vi-VN" sz="2000" u="none" cap="none" strike="noStrike">
                <a:solidFill>
                  <a:schemeClr val="lt2"/>
                </a:solidFill>
                <a:latin typeface="Bebas Neue"/>
                <a:ea typeface="Bebas Neue"/>
                <a:cs typeface="Bebas Neue"/>
                <a:sym typeface="Bebas Neue"/>
              </a:rPr>
              <a:t>Group 2</a:t>
            </a:r>
            <a:endParaRPr b="1" i="0" sz="2000" u="none" cap="none" strike="noStrike">
              <a:solidFill>
                <a:schemeClr val="lt2"/>
              </a:solidFill>
              <a:latin typeface="Bebas Neue"/>
              <a:ea typeface="Bebas Neue"/>
              <a:cs typeface="Bebas Neue"/>
              <a:sym typeface="Bebas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4">
                                            <p:txEl>
                                              <p:pRg end="0" st="0"/>
                                            </p:txEl>
                                          </p:spTgt>
                                        </p:tgtEl>
                                        <p:attrNameLst>
                                          <p:attrName>style.visibility</p:attrName>
                                        </p:attrNameLst>
                                      </p:cBhvr>
                                      <p:to>
                                        <p:strVal val="visible"/>
                                      </p:to>
                                    </p:set>
                                    <p:anim calcmode="lin" valueType="num">
                                      <p:cBhvr additive="base">
                                        <p:cTn dur="500"/>
                                        <p:tgtEl>
                                          <p:spTgt spid="64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4">
                                            <p:txEl>
                                              <p:pRg end="1" st="1"/>
                                            </p:txEl>
                                          </p:spTgt>
                                        </p:tgtEl>
                                        <p:attrNameLst>
                                          <p:attrName>style.visibility</p:attrName>
                                        </p:attrNameLst>
                                      </p:cBhvr>
                                      <p:to>
                                        <p:strVal val="visible"/>
                                      </p:to>
                                    </p:set>
                                    <p:anim calcmode="lin" valueType="num">
                                      <p:cBhvr additive="base">
                                        <p:cTn dur="500"/>
                                        <p:tgtEl>
                                          <p:spTgt spid="64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4">
                                            <p:txEl>
                                              <p:pRg end="2" st="2"/>
                                            </p:txEl>
                                          </p:spTgt>
                                        </p:tgtEl>
                                        <p:attrNameLst>
                                          <p:attrName>style.visibility</p:attrName>
                                        </p:attrNameLst>
                                      </p:cBhvr>
                                      <p:to>
                                        <p:strVal val="visible"/>
                                      </p:to>
                                    </p:set>
                                    <p:anim calcmode="lin" valueType="num">
                                      <p:cBhvr additive="base">
                                        <p:cTn dur="500"/>
                                        <p:tgtEl>
                                          <p:spTgt spid="64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4">
                                            <p:txEl>
                                              <p:pRg end="3" st="3"/>
                                            </p:txEl>
                                          </p:spTgt>
                                        </p:tgtEl>
                                        <p:attrNameLst>
                                          <p:attrName>style.visibility</p:attrName>
                                        </p:attrNameLst>
                                      </p:cBhvr>
                                      <p:to>
                                        <p:strVal val="visible"/>
                                      </p:to>
                                    </p:set>
                                    <p:anim calcmode="lin" valueType="num">
                                      <p:cBhvr additive="base">
                                        <p:cTn dur="500"/>
                                        <p:tgtEl>
                                          <p:spTgt spid="64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4">
                                            <p:txEl>
                                              <p:pRg end="4" st="4"/>
                                            </p:txEl>
                                          </p:spTgt>
                                        </p:tgtEl>
                                        <p:attrNameLst>
                                          <p:attrName>style.visibility</p:attrName>
                                        </p:attrNameLst>
                                      </p:cBhvr>
                                      <p:to>
                                        <p:strVal val="visible"/>
                                      </p:to>
                                    </p:set>
                                    <p:anim calcmode="lin" valueType="num">
                                      <p:cBhvr additive="base">
                                        <p:cTn dur="500"/>
                                        <p:tgtEl>
                                          <p:spTgt spid="64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4">
                                            <p:txEl>
                                              <p:pRg end="5" st="5"/>
                                            </p:txEl>
                                          </p:spTgt>
                                        </p:tgtEl>
                                        <p:attrNameLst>
                                          <p:attrName>style.visibility</p:attrName>
                                        </p:attrNameLst>
                                      </p:cBhvr>
                                      <p:to>
                                        <p:strVal val="visible"/>
                                      </p:to>
                                    </p:set>
                                    <p:anim calcmode="lin" valueType="num">
                                      <p:cBhvr additive="base">
                                        <p:cTn dur="500"/>
                                        <p:tgtEl>
                                          <p:spTgt spid="64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4">
                                            <p:txEl>
                                              <p:pRg end="6" st="6"/>
                                            </p:txEl>
                                          </p:spTgt>
                                        </p:tgtEl>
                                        <p:attrNameLst>
                                          <p:attrName>style.visibility</p:attrName>
                                        </p:attrNameLst>
                                      </p:cBhvr>
                                      <p:to>
                                        <p:strVal val="visible"/>
                                      </p:to>
                                    </p:set>
                                    <p:anim calcmode="lin" valueType="num">
                                      <p:cBhvr additive="base">
                                        <p:cTn dur="500"/>
                                        <p:tgtEl>
                                          <p:spTgt spid="64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4">
                                            <p:txEl>
                                              <p:pRg end="7" st="7"/>
                                            </p:txEl>
                                          </p:spTgt>
                                        </p:tgtEl>
                                        <p:attrNameLst>
                                          <p:attrName>style.visibility</p:attrName>
                                        </p:attrNameLst>
                                      </p:cBhvr>
                                      <p:to>
                                        <p:strVal val="visible"/>
                                      </p:to>
                                    </p:set>
                                    <p:anim calcmode="lin" valueType="num">
                                      <p:cBhvr additive="base">
                                        <p:cTn dur="500"/>
                                        <p:tgtEl>
                                          <p:spTgt spid="644">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4">
                                            <p:txEl>
                                              <p:pRg end="8" st="8"/>
                                            </p:txEl>
                                          </p:spTgt>
                                        </p:tgtEl>
                                        <p:attrNameLst>
                                          <p:attrName>style.visibility</p:attrName>
                                        </p:attrNameLst>
                                      </p:cBhvr>
                                      <p:to>
                                        <p:strVal val="visible"/>
                                      </p:to>
                                    </p:set>
                                    <p:anim calcmode="lin" valueType="num">
                                      <p:cBhvr additive="base">
                                        <p:cTn dur="500"/>
                                        <p:tgtEl>
                                          <p:spTgt spid="644">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4">
                                            <p:txEl>
                                              <p:pRg end="9" st="9"/>
                                            </p:txEl>
                                          </p:spTgt>
                                        </p:tgtEl>
                                        <p:attrNameLst>
                                          <p:attrName>style.visibility</p:attrName>
                                        </p:attrNameLst>
                                      </p:cBhvr>
                                      <p:to>
                                        <p:strVal val="visible"/>
                                      </p:to>
                                    </p:set>
                                    <p:anim calcmode="lin" valueType="num">
                                      <p:cBhvr additive="base">
                                        <p:cTn dur="500"/>
                                        <p:tgtEl>
                                          <p:spTgt spid="644">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4">
                                            <p:txEl>
                                              <p:pRg end="10" st="10"/>
                                            </p:txEl>
                                          </p:spTgt>
                                        </p:tgtEl>
                                        <p:attrNameLst>
                                          <p:attrName>style.visibility</p:attrName>
                                        </p:attrNameLst>
                                      </p:cBhvr>
                                      <p:to>
                                        <p:strVal val="visible"/>
                                      </p:to>
                                    </p:set>
                                    <p:anim calcmode="lin" valueType="num">
                                      <p:cBhvr additive="base">
                                        <p:cTn dur="500"/>
                                        <p:tgtEl>
                                          <p:spTgt spid="644">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4">
                                            <p:txEl>
                                              <p:pRg end="11" st="11"/>
                                            </p:txEl>
                                          </p:spTgt>
                                        </p:tgtEl>
                                        <p:attrNameLst>
                                          <p:attrName>style.visibility</p:attrName>
                                        </p:attrNameLst>
                                      </p:cBhvr>
                                      <p:to>
                                        <p:strVal val="visible"/>
                                      </p:to>
                                    </p:set>
                                    <p:anim calcmode="lin" valueType="num">
                                      <p:cBhvr additive="base">
                                        <p:cTn dur="500"/>
                                        <p:tgtEl>
                                          <p:spTgt spid="644">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8"/>
          <p:cNvSpPr txBox="1"/>
          <p:nvPr>
            <p:ph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vi-VN"/>
              <a:t>INTRODUCING PROBLEM</a:t>
            </a:r>
            <a:endParaRPr/>
          </a:p>
        </p:txBody>
      </p:sp>
      <p:sp>
        <p:nvSpPr>
          <p:cNvPr id="670" name="Google Shape;670;p8"/>
          <p:cNvSpPr/>
          <p:nvPr/>
        </p:nvSpPr>
        <p:spPr>
          <a:xfrm>
            <a:off x="7546751" y="940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8"/>
          <p:cNvSpPr/>
          <p:nvPr/>
        </p:nvSpPr>
        <p:spPr>
          <a:xfrm>
            <a:off x="7093638" y="8325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8"/>
          <p:cNvSpPr/>
          <p:nvPr/>
        </p:nvSpPr>
        <p:spPr>
          <a:xfrm rot="-1685758">
            <a:off x="8328153" y="13340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8"/>
          <p:cNvSpPr/>
          <p:nvPr/>
        </p:nvSpPr>
        <p:spPr>
          <a:xfrm>
            <a:off x="8104063" y="726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8">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8">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6" name="Google Shape;676;p8"/>
          <p:cNvGrpSpPr/>
          <p:nvPr/>
        </p:nvGrpSpPr>
        <p:grpSpPr>
          <a:xfrm>
            <a:off x="706033" y="312972"/>
            <a:ext cx="140222" cy="140409"/>
            <a:chOff x="2741000" y="199475"/>
            <a:chExt cx="191953" cy="192210"/>
          </a:xfrm>
        </p:grpSpPr>
        <p:sp>
          <p:nvSpPr>
            <p:cNvPr id="677" name="Google Shape;677;p8"/>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8"/>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8"/>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8"/>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8"/>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8"/>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8"/>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8"/>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8"/>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6" name="Google Shape;686;p8">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87" name="Google Shape;687;p8"/>
          <p:cNvPicPr preferRelativeResize="0"/>
          <p:nvPr/>
        </p:nvPicPr>
        <p:blipFill rotWithShape="1">
          <a:blip r:embed="rId4">
            <a:alphaModFix/>
          </a:blip>
          <a:srcRect b="0" l="0" r="0" t="0"/>
          <a:stretch/>
        </p:blipFill>
        <p:spPr>
          <a:xfrm>
            <a:off x="1861843" y="1404705"/>
            <a:ext cx="5420329" cy="3046703"/>
          </a:xfrm>
          <a:prstGeom prst="rect">
            <a:avLst/>
          </a:prstGeom>
          <a:noFill/>
          <a:ln>
            <a:noFill/>
          </a:ln>
        </p:spPr>
      </p:pic>
      <p:sp>
        <p:nvSpPr>
          <p:cNvPr id="688" name="Google Shape;688;p8"/>
          <p:cNvSpPr txBox="1"/>
          <p:nvPr>
            <p:ph idx="1" type="subTitle"/>
          </p:nvPr>
        </p:nvSpPr>
        <p:spPr>
          <a:xfrm>
            <a:off x="7323248" y="4230223"/>
            <a:ext cx="1980900" cy="34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vi-VN" sz="1600" u="sng">
                <a:solidFill>
                  <a:srgbClr val="FF0000"/>
                </a:solidFill>
                <a:hlinkClick r:id="rId5">
                  <a:extLst>
                    <a:ext uri="{A12FA001-AC4F-418D-AE19-62706E023703}">
                      <ahyp:hlinkClr val="tx"/>
                    </a:ext>
                  </a:extLst>
                </a:hlinkClick>
              </a:rPr>
              <a:t>Link</a:t>
            </a:r>
            <a:endParaRPr sz="1600">
              <a:solidFill>
                <a:srgbClr val="FF0000"/>
              </a:solidFill>
            </a:endParaRPr>
          </a:p>
        </p:txBody>
      </p:sp>
      <p:pic>
        <p:nvPicPr>
          <p:cNvPr id="689" name="Google Shape;689;p8"/>
          <p:cNvPicPr preferRelativeResize="0"/>
          <p:nvPr/>
        </p:nvPicPr>
        <p:blipFill rotWithShape="1">
          <a:blip r:embed="rId6">
            <a:alphaModFix/>
          </a:blip>
          <a:srcRect b="0" l="0" r="0" t="0"/>
          <a:stretch/>
        </p:blipFill>
        <p:spPr>
          <a:xfrm>
            <a:off x="596554" y="203423"/>
            <a:ext cx="2121592" cy="499915"/>
          </a:xfrm>
          <a:prstGeom prst="rect">
            <a:avLst/>
          </a:prstGeom>
          <a:noFill/>
          <a:ln>
            <a:noFill/>
          </a:ln>
        </p:spPr>
      </p:pic>
      <p:sp>
        <p:nvSpPr>
          <p:cNvPr id="690" name="Google Shape;690;p8"/>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2000"/>
              <a:buFont typeface="Arial"/>
              <a:buNone/>
            </a:pPr>
            <a:r>
              <a:rPr b="1" i="0" lang="vi-VN" sz="2000" u="none" cap="none" strike="noStrike">
                <a:solidFill>
                  <a:schemeClr val="lt2"/>
                </a:solidFill>
                <a:latin typeface="Bebas Neue"/>
                <a:ea typeface="Bebas Neue"/>
                <a:cs typeface="Bebas Neue"/>
                <a:sym typeface="Bebas Neue"/>
              </a:rPr>
              <a:t>Group 2</a:t>
            </a:r>
            <a:endParaRPr b="1" i="0" sz="2000" u="none" cap="none" strike="noStrike">
              <a:solidFill>
                <a:schemeClr val="lt2"/>
              </a:solidFill>
              <a:latin typeface="Bebas Neue"/>
              <a:ea typeface="Bebas Neue"/>
              <a:cs typeface="Bebas Neue"/>
              <a:sym typeface="Bebas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7"/>
                                        </p:tgtEl>
                                        <p:attrNameLst>
                                          <p:attrName>style.visibility</p:attrName>
                                        </p:attrNameLst>
                                      </p:cBhvr>
                                      <p:to>
                                        <p:strVal val="visible"/>
                                      </p:to>
                                    </p:set>
                                    <p:animEffect filter="fade" transition="in">
                                      <p:cBhvr>
                                        <p:cTn dur="5000"/>
                                        <p:tgtEl>
                                          <p:spTgt spid="6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9"/>
          <p:cNvSpPr txBox="1"/>
          <p:nvPr>
            <p:ph idx="1" type="subTitle"/>
          </p:nvPr>
        </p:nvSpPr>
        <p:spPr>
          <a:xfrm>
            <a:off x="922450" y="1155023"/>
            <a:ext cx="6837600" cy="392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vi-VN" sz="1600"/>
              <a:t>Optimal structure: L(i) = 1 + max( L(j) ) where 0 ≤ j &lt; i and arr[j] &lt; arr[i]; or L(i) = 1, if no such j exists.</a:t>
            </a:r>
            <a:endParaRPr sz="1600"/>
          </a:p>
          <a:p>
            <a:pPr indent="0" lvl="0" marL="0" rtl="0" algn="l">
              <a:lnSpc>
                <a:spcPct val="100000"/>
              </a:lnSpc>
              <a:spcBef>
                <a:spcPts val="0"/>
              </a:spcBef>
              <a:spcAft>
                <a:spcPts val="0"/>
              </a:spcAft>
              <a:buSzPts val="1200"/>
              <a:buNone/>
            </a:pPr>
            <a:r>
              <a:rPr lang="vi-VN" sz="1600"/>
              <a:t>Overlapping subproblems: L(i)=1+max(L(0),..,L(i-1))</a:t>
            </a:r>
            <a:endParaRPr/>
          </a:p>
          <a:p>
            <a:pPr indent="0" lvl="0" marL="0" rtl="0" algn="l">
              <a:lnSpc>
                <a:spcPct val="100000"/>
              </a:lnSpc>
              <a:spcBef>
                <a:spcPts val="0"/>
              </a:spcBef>
              <a:spcAft>
                <a:spcPts val="0"/>
              </a:spcAft>
              <a:buSzPts val="1200"/>
              <a:buNone/>
            </a:pPr>
            <a:r>
              <a:rPr lang="vi-VN" sz="1600"/>
              <a:t>Input  : arr[] = {3, 10, 2, 11}</a:t>
            </a:r>
            <a:endParaRPr/>
          </a:p>
          <a:p>
            <a:pPr indent="0" lvl="0" marL="0" rtl="0" algn="l">
              <a:lnSpc>
                <a:spcPct val="100000"/>
              </a:lnSpc>
              <a:spcBef>
                <a:spcPts val="0"/>
              </a:spcBef>
              <a:spcAft>
                <a:spcPts val="0"/>
              </a:spcAft>
              <a:buSzPts val="1200"/>
              <a:buNone/>
            </a:pPr>
            <a:r>
              <a:t/>
            </a:r>
            <a:endParaRPr sz="1600"/>
          </a:p>
          <a:p>
            <a:pPr indent="0" lvl="0" marL="0" rtl="0" algn="l">
              <a:lnSpc>
                <a:spcPct val="100000"/>
              </a:lnSpc>
              <a:spcBef>
                <a:spcPts val="0"/>
              </a:spcBef>
              <a:spcAft>
                <a:spcPts val="0"/>
              </a:spcAft>
              <a:buSzPts val="1200"/>
              <a:buNone/>
            </a:pPr>
            <a:r>
              <a:rPr lang="vi-VN" sz="1600"/>
              <a:t> </a:t>
            </a:r>
            <a:endParaRPr sz="1600"/>
          </a:p>
        </p:txBody>
      </p:sp>
      <p:sp>
        <p:nvSpPr>
          <p:cNvPr id="696" name="Google Shape;696;p9"/>
          <p:cNvSpPr txBox="1"/>
          <p:nvPr>
            <p:ph type="title"/>
          </p:nvPr>
        </p:nvSpPr>
        <p:spPr>
          <a:xfrm>
            <a:off x="714300" y="553450"/>
            <a:ext cx="7715400" cy="6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900"/>
              <a:buNone/>
            </a:pPr>
            <a:r>
              <a:rPr lang="vi-VN"/>
              <a:t>Analysing problem</a:t>
            </a:r>
            <a:endParaRPr/>
          </a:p>
        </p:txBody>
      </p:sp>
      <p:sp>
        <p:nvSpPr>
          <p:cNvPr id="697" name="Google Shape;697;p9"/>
          <p:cNvSpPr/>
          <p:nvPr/>
        </p:nvSpPr>
        <p:spPr>
          <a:xfrm>
            <a:off x="7546751" y="940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9"/>
          <p:cNvSpPr/>
          <p:nvPr/>
        </p:nvSpPr>
        <p:spPr>
          <a:xfrm>
            <a:off x="7093638" y="8325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9"/>
          <p:cNvSpPr/>
          <p:nvPr/>
        </p:nvSpPr>
        <p:spPr>
          <a:xfrm rot="-1685758">
            <a:off x="8328153" y="13340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9"/>
          <p:cNvSpPr/>
          <p:nvPr/>
        </p:nvSpPr>
        <p:spPr>
          <a:xfrm>
            <a:off x="8104063" y="726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9">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9">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3" name="Google Shape;703;p9"/>
          <p:cNvGrpSpPr/>
          <p:nvPr/>
        </p:nvGrpSpPr>
        <p:grpSpPr>
          <a:xfrm>
            <a:off x="706033" y="312972"/>
            <a:ext cx="140222" cy="140409"/>
            <a:chOff x="2741000" y="199475"/>
            <a:chExt cx="191953" cy="192210"/>
          </a:xfrm>
        </p:grpSpPr>
        <p:sp>
          <p:nvSpPr>
            <p:cNvPr id="704" name="Google Shape;704;p9"/>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9"/>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9"/>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9"/>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9"/>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9"/>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9"/>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9"/>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9"/>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3" name="Google Shape;713;p9">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9"/>
          <p:cNvSpPr txBox="1"/>
          <p:nvPr/>
        </p:nvSpPr>
        <p:spPr>
          <a:xfrm>
            <a:off x="721926" y="271910"/>
            <a:ext cx="1974600" cy="2814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vi-VN" sz="1800" u="none" cap="none" strike="noStrike">
                <a:solidFill>
                  <a:schemeClr val="lt2"/>
                </a:solidFill>
                <a:latin typeface="Bebas Neue"/>
                <a:ea typeface="Bebas Neue"/>
                <a:cs typeface="Bebas Neue"/>
                <a:sym typeface="Bebas Neue"/>
              </a:rPr>
              <a:t>Dynamic programming</a:t>
            </a:r>
            <a:endParaRPr b="1" i="0" sz="1800" u="none" cap="none" strike="noStrike">
              <a:solidFill>
                <a:schemeClr val="lt2"/>
              </a:solidFill>
              <a:latin typeface="Bebas Neue"/>
              <a:ea typeface="Bebas Neue"/>
              <a:cs typeface="Bebas Neue"/>
              <a:sym typeface="Bebas Neue"/>
            </a:endParaRPr>
          </a:p>
        </p:txBody>
      </p:sp>
      <p:sp>
        <p:nvSpPr>
          <p:cNvPr id="715" name="Google Shape;715;p9"/>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marR="0" rtl="0" algn="r">
              <a:lnSpc>
                <a:spcPct val="100000"/>
              </a:lnSpc>
              <a:spcBef>
                <a:spcPts val="0"/>
              </a:spcBef>
              <a:spcAft>
                <a:spcPts val="0"/>
              </a:spcAft>
              <a:buClr>
                <a:srgbClr val="000000"/>
              </a:buClr>
              <a:buSzPts val="2000"/>
              <a:buFont typeface="Arial"/>
              <a:buNone/>
            </a:pPr>
            <a:r>
              <a:rPr b="1" i="0" lang="vi-VN" sz="2000" u="none" cap="none" strike="noStrike">
                <a:solidFill>
                  <a:schemeClr val="lt2"/>
                </a:solidFill>
                <a:latin typeface="Bebas Neue"/>
                <a:ea typeface="Bebas Neue"/>
                <a:cs typeface="Bebas Neue"/>
                <a:sym typeface="Bebas Neue"/>
              </a:rPr>
              <a:t>Group 2</a:t>
            </a:r>
            <a:endParaRPr b="1" i="0" sz="2000" u="none" cap="none" strike="noStrike">
              <a:solidFill>
                <a:schemeClr val="lt2"/>
              </a:solidFill>
              <a:latin typeface="Bebas Neue"/>
              <a:ea typeface="Bebas Neue"/>
              <a:cs typeface="Bebas Neue"/>
              <a:sym typeface="Bebas Neue"/>
            </a:endParaRPr>
          </a:p>
        </p:txBody>
      </p:sp>
      <p:sp>
        <p:nvSpPr>
          <p:cNvPr id="716" name="Google Shape;716;p9"/>
          <p:cNvSpPr/>
          <p:nvPr/>
        </p:nvSpPr>
        <p:spPr>
          <a:xfrm>
            <a:off x="2221707" y="2378703"/>
            <a:ext cx="721500" cy="393000"/>
          </a:xfrm>
          <a:prstGeom prst="ellipse">
            <a:avLst/>
          </a:prstGeom>
          <a:solidFill>
            <a:schemeClr val="accent1"/>
          </a:solidFill>
          <a:ln cap="flat" cmpd="sng" w="25400">
            <a:solidFill>
              <a:srgbClr val="BAA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vi-VN" sz="1400" u="none" cap="none" strike="noStrike">
                <a:solidFill>
                  <a:schemeClr val="lt1"/>
                </a:solidFill>
                <a:latin typeface="Arial"/>
                <a:ea typeface="Arial"/>
                <a:cs typeface="Arial"/>
                <a:sym typeface="Arial"/>
              </a:rPr>
              <a:t>L(3)</a:t>
            </a:r>
            <a:endParaRPr b="0" i="0" sz="1400" u="none" cap="none" strike="noStrike">
              <a:solidFill>
                <a:schemeClr val="lt1"/>
              </a:solidFill>
              <a:latin typeface="Arial"/>
              <a:ea typeface="Arial"/>
              <a:cs typeface="Arial"/>
              <a:sym typeface="Arial"/>
            </a:endParaRPr>
          </a:p>
        </p:txBody>
      </p:sp>
      <p:sp>
        <p:nvSpPr>
          <p:cNvPr id="717" name="Google Shape;717;p9"/>
          <p:cNvSpPr/>
          <p:nvPr/>
        </p:nvSpPr>
        <p:spPr>
          <a:xfrm>
            <a:off x="1445419" y="3024187"/>
            <a:ext cx="721500" cy="393000"/>
          </a:xfrm>
          <a:prstGeom prst="ellipse">
            <a:avLst/>
          </a:prstGeom>
          <a:solidFill>
            <a:schemeClr val="accent1"/>
          </a:solidFill>
          <a:ln cap="flat" cmpd="sng" w="25400">
            <a:solidFill>
              <a:srgbClr val="BAA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vi-VN" sz="1400" u="none" cap="none" strike="noStrike">
                <a:solidFill>
                  <a:schemeClr val="lt1"/>
                </a:solidFill>
                <a:latin typeface="Arial"/>
                <a:ea typeface="Arial"/>
                <a:cs typeface="Arial"/>
                <a:sym typeface="Arial"/>
              </a:rPr>
              <a:t>L(0)</a:t>
            </a:r>
            <a:endParaRPr b="0" i="0" sz="1400" u="none" cap="none" strike="noStrike">
              <a:solidFill>
                <a:schemeClr val="lt1"/>
              </a:solidFill>
              <a:latin typeface="Arial"/>
              <a:ea typeface="Arial"/>
              <a:cs typeface="Arial"/>
              <a:sym typeface="Arial"/>
            </a:endParaRPr>
          </a:p>
        </p:txBody>
      </p:sp>
      <p:sp>
        <p:nvSpPr>
          <p:cNvPr id="718" name="Google Shape;718;p9"/>
          <p:cNvSpPr/>
          <p:nvPr/>
        </p:nvSpPr>
        <p:spPr>
          <a:xfrm>
            <a:off x="2507457" y="3024186"/>
            <a:ext cx="721500" cy="393000"/>
          </a:xfrm>
          <a:prstGeom prst="ellipse">
            <a:avLst/>
          </a:prstGeom>
          <a:solidFill>
            <a:schemeClr val="accent1"/>
          </a:solidFill>
          <a:ln cap="flat" cmpd="sng" w="25400">
            <a:solidFill>
              <a:srgbClr val="BAA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vi-VN" sz="1400" u="none" cap="none" strike="noStrike">
                <a:solidFill>
                  <a:schemeClr val="lt1"/>
                </a:solidFill>
                <a:latin typeface="Arial"/>
                <a:ea typeface="Arial"/>
                <a:cs typeface="Arial"/>
                <a:sym typeface="Arial"/>
              </a:rPr>
              <a:t>L(1)</a:t>
            </a:r>
            <a:endParaRPr b="0" i="0" sz="1400" u="none" cap="none" strike="noStrike">
              <a:solidFill>
                <a:schemeClr val="lt1"/>
              </a:solidFill>
              <a:latin typeface="Arial"/>
              <a:ea typeface="Arial"/>
              <a:cs typeface="Arial"/>
              <a:sym typeface="Arial"/>
            </a:endParaRPr>
          </a:p>
        </p:txBody>
      </p:sp>
      <p:sp>
        <p:nvSpPr>
          <p:cNvPr id="719" name="Google Shape;719;p9"/>
          <p:cNvSpPr/>
          <p:nvPr/>
        </p:nvSpPr>
        <p:spPr>
          <a:xfrm>
            <a:off x="3608688" y="3024186"/>
            <a:ext cx="721500" cy="393000"/>
          </a:xfrm>
          <a:prstGeom prst="ellipse">
            <a:avLst/>
          </a:prstGeom>
          <a:solidFill>
            <a:schemeClr val="accent1"/>
          </a:solidFill>
          <a:ln cap="flat" cmpd="sng" w="25400">
            <a:solidFill>
              <a:srgbClr val="BAA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vi-VN" sz="1400" u="none" cap="none" strike="noStrike">
                <a:solidFill>
                  <a:schemeClr val="lt1"/>
                </a:solidFill>
                <a:latin typeface="Arial"/>
                <a:ea typeface="Arial"/>
                <a:cs typeface="Arial"/>
                <a:sym typeface="Arial"/>
              </a:rPr>
              <a:t>L(2)</a:t>
            </a:r>
            <a:endParaRPr b="0" i="0" sz="1400" u="none" cap="none" strike="noStrike">
              <a:solidFill>
                <a:schemeClr val="lt1"/>
              </a:solidFill>
              <a:latin typeface="Arial"/>
              <a:ea typeface="Arial"/>
              <a:cs typeface="Arial"/>
              <a:sym typeface="Arial"/>
            </a:endParaRPr>
          </a:p>
        </p:txBody>
      </p:sp>
      <p:cxnSp>
        <p:nvCxnSpPr>
          <p:cNvPr id="720" name="Google Shape;720;p9"/>
          <p:cNvCxnSpPr>
            <a:stCxn id="716" idx="3"/>
            <a:endCxn id="717" idx="0"/>
          </p:cNvCxnSpPr>
          <p:nvPr/>
        </p:nvCxnSpPr>
        <p:spPr>
          <a:xfrm flipH="1">
            <a:off x="1806268" y="2714149"/>
            <a:ext cx="521100" cy="309900"/>
          </a:xfrm>
          <a:prstGeom prst="straightConnector1">
            <a:avLst/>
          </a:prstGeom>
          <a:noFill/>
          <a:ln cap="flat" cmpd="sng" w="25400">
            <a:solidFill>
              <a:schemeClr val="accent4"/>
            </a:solidFill>
            <a:prstDash val="solid"/>
            <a:round/>
            <a:headEnd len="sm" w="sm" type="none"/>
            <a:tailEnd len="med" w="med" type="stealth"/>
          </a:ln>
          <a:effectLst>
            <a:outerShdw blurRad="40000" rotWithShape="0" dir="5400000" dist="20000">
              <a:srgbClr val="000000">
                <a:alpha val="37650"/>
              </a:srgbClr>
            </a:outerShdw>
          </a:effectLst>
        </p:spPr>
      </p:cxnSp>
      <p:cxnSp>
        <p:nvCxnSpPr>
          <p:cNvPr id="721" name="Google Shape;721;p9"/>
          <p:cNvCxnSpPr>
            <a:stCxn id="716" idx="4"/>
            <a:endCxn id="718" idx="0"/>
          </p:cNvCxnSpPr>
          <p:nvPr/>
        </p:nvCxnSpPr>
        <p:spPr>
          <a:xfrm>
            <a:off x="2582457" y="2771703"/>
            <a:ext cx="285900" cy="2526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722" name="Google Shape;722;p9"/>
          <p:cNvCxnSpPr>
            <a:stCxn id="716" idx="6"/>
            <a:endCxn id="719" idx="1"/>
          </p:cNvCxnSpPr>
          <p:nvPr/>
        </p:nvCxnSpPr>
        <p:spPr>
          <a:xfrm>
            <a:off x="2943207" y="2575203"/>
            <a:ext cx="771000" cy="506400"/>
          </a:xfrm>
          <a:prstGeom prst="straightConnector1">
            <a:avLst/>
          </a:prstGeom>
          <a:noFill/>
          <a:ln cap="flat" cmpd="sng" w="25400">
            <a:solidFill>
              <a:schemeClr val="accent4"/>
            </a:solidFill>
            <a:prstDash val="solid"/>
            <a:round/>
            <a:headEnd len="sm" w="sm" type="none"/>
            <a:tailEnd len="med" w="med" type="stealth"/>
          </a:ln>
          <a:effectLst>
            <a:outerShdw blurRad="40000" rotWithShape="0" dir="5400000" dist="20000">
              <a:srgbClr val="000000">
                <a:alpha val="37650"/>
              </a:srgbClr>
            </a:outerShdw>
          </a:effectLst>
        </p:spPr>
      </p:cxnSp>
      <p:sp>
        <p:nvSpPr>
          <p:cNvPr id="723" name="Google Shape;723;p9"/>
          <p:cNvSpPr/>
          <p:nvPr/>
        </p:nvSpPr>
        <p:spPr>
          <a:xfrm>
            <a:off x="3559079" y="2436684"/>
            <a:ext cx="2511900" cy="263400"/>
          </a:xfrm>
          <a:prstGeom prst="rect">
            <a:avLst/>
          </a:prstGeom>
          <a:solidFill>
            <a:schemeClr val="dk1"/>
          </a:solidFill>
          <a:ln cap="flat" cmpd="sng" w="25400">
            <a:solidFill>
              <a:srgbClr val="BABA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vi-VN" sz="1400" u="none" cap="none" strike="noStrike">
                <a:solidFill>
                  <a:schemeClr val="lt1"/>
                </a:solidFill>
                <a:latin typeface="Arial"/>
                <a:ea typeface="Arial"/>
                <a:cs typeface="Arial"/>
                <a:sym typeface="Arial"/>
              </a:rPr>
              <a:t>L(3)=1+max(L(0)</a:t>
            </a:r>
            <a:r>
              <a:rPr lang="vi-VN">
                <a:solidFill>
                  <a:schemeClr val="lt1"/>
                </a:solidFill>
              </a:rPr>
              <a:t>,L</a:t>
            </a:r>
            <a:r>
              <a:rPr b="0" i="0" lang="vi-VN" sz="1400" u="none" cap="none" strike="noStrike">
                <a:solidFill>
                  <a:schemeClr val="lt1"/>
                </a:solidFill>
                <a:latin typeface="Arial"/>
                <a:ea typeface="Arial"/>
                <a:cs typeface="Arial"/>
                <a:sym typeface="Arial"/>
              </a:rPr>
              <a:t>(1)</a:t>
            </a:r>
            <a:r>
              <a:rPr lang="vi-VN">
                <a:solidFill>
                  <a:schemeClr val="lt1"/>
                </a:solidFill>
              </a:rPr>
              <a:t>,</a:t>
            </a:r>
            <a:r>
              <a:rPr b="0" i="0" lang="vi-VN" sz="1400" u="none" cap="none" strike="noStrike">
                <a:solidFill>
                  <a:schemeClr val="lt1"/>
                </a:solidFill>
                <a:latin typeface="Arial"/>
                <a:ea typeface="Arial"/>
                <a:cs typeface="Arial"/>
                <a:sym typeface="Arial"/>
              </a:rPr>
              <a:t>(L2))</a:t>
            </a:r>
            <a:endParaRPr b="0" i="0" sz="1400" u="none" cap="none" strike="noStrike">
              <a:solidFill>
                <a:schemeClr val="lt1"/>
              </a:solidFill>
              <a:latin typeface="Arial"/>
              <a:ea typeface="Arial"/>
              <a:cs typeface="Arial"/>
              <a:sym typeface="Arial"/>
            </a:endParaRPr>
          </a:p>
        </p:txBody>
      </p:sp>
      <p:cxnSp>
        <p:nvCxnSpPr>
          <p:cNvPr id="724" name="Google Shape;724;p9"/>
          <p:cNvCxnSpPr/>
          <p:nvPr/>
        </p:nvCxnSpPr>
        <p:spPr>
          <a:xfrm>
            <a:off x="2843062" y="3441987"/>
            <a:ext cx="0" cy="372900"/>
          </a:xfrm>
          <a:prstGeom prst="straightConnector1">
            <a:avLst/>
          </a:prstGeom>
          <a:noFill/>
          <a:ln cap="flat" cmpd="sng" w="25400">
            <a:solidFill>
              <a:schemeClr val="accent4"/>
            </a:solidFill>
            <a:prstDash val="solid"/>
            <a:round/>
            <a:headEnd len="sm" w="sm" type="none"/>
            <a:tailEnd len="med" w="med" type="stealth"/>
          </a:ln>
          <a:effectLst>
            <a:outerShdw blurRad="40000" rotWithShape="0" dir="5400000" dist="20000">
              <a:srgbClr val="000000">
                <a:alpha val="37650"/>
              </a:srgbClr>
            </a:outerShdw>
          </a:effectLst>
        </p:spPr>
      </p:cxnSp>
      <p:sp>
        <p:nvSpPr>
          <p:cNvPr id="725" name="Google Shape;725;p9"/>
          <p:cNvSpPr/>
          <p:nvPr/>
        </p:nvSpPr>
        <p:spPr>
          <a:xfrm>
            <a:off x="2486026" y="3822212"/>
            <a:ext cx="721500" cy="393000"/>
          </a:xfrm>
          <a:prstGeom prst="ellipse">
            <a:avLst/>
          </a:prstGeom>
          <a:solidFill>
            <a:schemeClr val="accent1"/>
          </a:solidFill>
          <a:ln cap="flat" cmpd="sng" w="25400">
            <a:solidFill>
              <a:srgbClr val="BAA6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vi-VN" sz="1400" u="none" cap="none" strike="noStrike">
                <a:solidFill>
                  <a:schemeClr val="lt1"/>
                </a:solidFill>
                <a:latin typeface="Arial"/>
                <a:ea typeface="Arial"/>
                <a:cs typeface="Arial"/>
                <a:sym typeface="Arial"/>
              </a:rPr>
              <a:t>L(0)</a:t>
            </a:r>
            <a:endParaRPr b="0" i="0" sz="1400" u="none" cap="none" strike="noStrike">
              <a:solidFill>
                <a:schemeClr val="lt1"/>
              </a:solidFill>
              <a:latin typeface="Arial"/>
              <a:ea typeface="Arial"/>
              <a:cs typeface="Arial"/>
              <a:sym typeface="Arial"/>
            </a:endParaRPr>
          </a:p>
        </p:txBody>
      </p:sp>
      <p:sp>
        <p:nvSpPr>
          <p:cNvPr id="726" name="Google Shape;726;p9"/>
          <p:cNvSpPr/>
          <p:nvPr/>
        </p:nvSpPr>
        <p:spPr>
          <a:xfrm>
            <a:off x="4514557" y="3141868"/>
            <a:ext cx="3464400" cy="263400"/>
          </a:xfrm>
          <a:prstGeom prst="rect">
            <a:avLst/>
          </a:prstGeom>
          <a:solidFill>
            <a:schemeClr val="dk1"/>
          </a:solidFill>
          <a:ln cap="flat" cmpd="sng" w="25400">
            <a:solidFill>
              <a:srgbClr val="BABA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vi-VN" sz="1400" u="none" cap="none" strike="noStrike">
                <a:solidFill>
                  <a:schemeClr val="lt1"/>
                </a:solidFill>
                <a:latin typeface="Arial"/>
                <a:ea typeface="Arial"/>
                <a:cs typeface="Arial"/>
                <a:sym typeface="Arial"/>
              </a:rPr>
              <a:t>L(2)=1 vì arr[0]&gt;arr[2] và arr[1]&gt;arr[2]</a:t>
            </a:r>
            <a:endParaRPr b="0" i="0" sz="1400" u="none" cap="none" strike="noStrike">
              <a:solidFill>
                <a:schemeClr val="lt1"/>
              </a:solidFill>
              <a:latin typeface="Arial"/>
              <a:ea typeface="Arial"/>
              <a:cs typeface="Arial"/>
              <a:sym typeface="Arial"/>
            </a:endParaRPr>
          </a:p>
        </p:txBody>
      </p:sp>
      <p:sp>
        <p:nvSpPr>
          <p:cNvPr id="727" name="Google Shape;727;p9"/>
          <p:cNvSpPr/>
          <p:nvPr/>
        </p:nvSpPr>
        <p:spPr>
          <a:xfrm>
            <a:off x="3515207" y="3907938"/>
            <a:ext cx="2511900" cy="263400"/>
          </a:xfrm>
          <a:prstGeom prst="rect">
            <a:avLst/>
          </a:prstGeom>
          <a:solidFill>
            <a:schemeClr val="dk1"/>
          </a:solidFill>
          <a:ln cap="flat" cmpd="sng" w="25400">
            <a:solidFill>
              <a:srgbClr val="BABA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vi-VN" sz="1400" u="none" cap="none" strike="noStrike">
                <a:solidFill>
                  <a:schemeClr val="lt1"/>
                </a:solidFill>
                <a:latin typeface="Arial"/>
                <a:ea typeface="Arial"/>
                <a:cs typeface="Arial"/>
                <a:sym typeface="Arial"/>
              </a:rPr>
              <a:t>L(1)=1+max( L(0) )</a:t>
            </a:r>
            <a:endParaRPr b="0" i="0" sz="1400" u="none" cap="none" strike="noStrike">
              <a:solidFill>
                <a:schemeClr val="lt1"/>
              </a:solidFill>
              <a:latin typeface="Arial"/>
              <a:ea typeface="Arial"/>
              <a:cs typeface="Arial"/>
              <a:sym typeface="Arial"/>
            </a:endParaRPr>
          </a:p>
        </p:txBody>
      </p:sp>
      <p:sp>
        <p:nvSpPr>
          <p:cNvPr id="728" name="Google Shape;728;p9"/>
          <p:cNvSpPr/>
          <p:nvPr/>
        </p:nvSpPr>
        <p:spPr>
          <a:xfrm>
            <a:off x="3434776" y="2337062"/>
            <a:ext cx="2856000" cy="393000"/>
          </a:xfrm>
          <a:prstGeom prst="rect">
            <a:avLst/>
          </a:prstGeom>
          <a:solidFill>
            <a:schemeClr val="dk1"/>
          </a:solidFill>
          <a:ln cap="flat" cmpd="sng" w="25400">
            <a:solidFill>
              <a:srgbClr val="BABA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vi-VN" sz="1400" u="none" cap="none" strike="noStrike">
                <a:solidFill>
                  <a:schemeClr val="lt1"/>
                </a:solidFill>
                <a:latin typeface="Arial"/>
                <a:ea typeface="Arial"/>
                <a:cs typeface="Arial"/>
                <a:sym typeface="Arial"/>
              </a:rPr>
              <a:t>L(3)=1+max(L(0),L(1),L(2))=3</a:t>
            </a:r>
            <a:endParaRPr/>
          </a:p>
        </p:txBody>
      </p:sp>
      <p:sp>
        <p:nvSpPr>
          <p:cNvPr id="729" name="Google Shape;729;p9"/>
          <p:cNvSpPr/>
          <p:nvPr/>
        </p:nvSpPr>
        <p:spPr>
          <a:xfrm>
            <a:off x="1421301" y="3691000"/>
            <a:ext cx="721500" cy="262500"/>
          </a:xfrm>
          <a:prstGeom prst="rect">
            <a:avLst/>
          </a:prstGeom>
          <a:solidFill>
            <a:schemeClr val="dk1"/>
          </a:solidFill>
          <a:ln cap="flat" cmpd="sng" w="25400">
            <a:solidFill>
              <a:srgbClr val="BABA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vi-VN" sz="1400" u="none" cap="none" strike="noStrike">
                <a:solidFill>
                  <a:schemeClr val="lt1"/>
                </a:solidFill>
                <a:latin typeface="Arial"/>
                <a:ea typeface="Arial"/>
                <a:cs typeface="Arial"/>
                <a:sym typeface="Arial"/>
              </a:rPr>
              <a:t>L(0)=1</a:t>
            </a:r>
            <a:endParaRPr b="0" i="0" sz="14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96"/>
                                        </p:tgtEl>
                                        <p:attrNameLst>
                                          <p:attrName>style.visibility</p:attrName>
                                        </p:attrNameLst>
                                      </p:cBhvr>
                                      <p:to>
                                        <p:strVal val="visible"/>
                                      </p:to>
                                    </p:set>
                                    <p:anim calcmode="lin" valueType="num">
                                      <p:cBhvr additive="base">
                                        <p:cTn dur="500"/>
                                        <p:tgtEl>
                                          <p:spTgt spid="6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95">
                                            <p:txEl>
                                              <p:pRg end="0" st="0"/>
                                            </p:txEl>
                                          </p:spTgt>
                                        </p:tgtEl>
                                        <p:attrNameLst>
                                          <p:attrName>style.visibility</p:attrName>
                                        </p:attrNameLst>
                                      </p:cBhvr>
                                      <p:to>
                                        <p:strVal val="visible"/>
                                      </p:to>
                                    </p:set>
                                    <p:anim calcmode="lin" valueType="num">
                                      <p:cBhvr additive="base">
                                        <p:cTn dur="500"/>
                                        <p:tgtEl>
                                          <p:spTgt spid="69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95">
                                            <p:txEl>
                                              <p:pRg end="1" st="1"/>
                                            </p:txEl>
                                          </p:spTgt>
                                        </p:tgtEl>
                                        <p:attrNameLst>
                                          <p:attrName>style.visibility</p:attrName>
                                        </p:attrNameLst>
                                      </p:cBhvr>
                                      <p:to>
                                        <p:strVal val="visible"/>
                                      </p:to>
                                    </p:set>
                                    <p:anim calcmode="lin" valueType="num">
                                      <p:cBhvr additive="base">
                                        <p:cTn dur="500"/>
                                        <p:tgtEl>
                                          <p:spTgt spid="69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95">
                                            <p:txEl>
                                              <p:pRg end="2" st="2"/>
                                            </p:txEl>
                                          </p:spTgt>
                                        </p:tgtEl>
                                        <p:attrNameLst>
                                          <p:attrName>style.visibility</p:attrName>
                                        </p:attrNameLst>
                                      </p:cBhvr>
                                      <p:to>
                                        <p:strVal val="visible"/>
                                      </p:to>
                                    </p:set>
                                    <p:anim calcmode="lin" valueType="num">
                                      <p:cBhvr additive="base">
                                        <p:cTn dur="500"/>
                                        <p:tgtEl>
                                          <p:spTgt spid="69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95">
                                            <p:txEl>
                                              <p:pRg end="3" st="3"/>
                                            </p:txEl>
                                          </p:spTgt>
                                        </p:tgtEl>
                                        <p:attrNameLst>
                                          <p:attrName>style.visibility</p:attrName>
                                        </p:attrNameLst>
                                      </p:cBhvr>
                                      <p:to>
                                        <p:strVal val="visible"/>
                                      </p:to>
                                    </p:set>
                                    <p:anim calcmode="lin" valueType="num">
                                      <p:cBhvr additive="base">
                                        <p:cTn dur="500"/>
                                        <p:tgtEl>
                                          <p:spTgt spid="69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95">
                                            <p:txEl>
                                              <p:pRg end="4" st="4"/>
                                            </p:txEl>
                                          </p:spTgt>
                                        </p:tgtEl>
                                        <p:attrNameLst>
                                          <p:attrName>style.visibility</p:attrName>
                                        </p:attrNameLst>
                                      </p:cBhvr>
                                      <p:to>
                                        <p:strVal val="visible"/>
                                      </p:to>
                                    </p:set>
                                    <p:anim calcmode="lin" valueType="num">
                                      <p:cBhvr additive="base">
                                        <p:cTn dur="500"/>
                                        <p:tgtEl>
                                          <p:spTgt spid="69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6"/>
                                        </p:tgtEl>
                                        <p:attrNameLst>
                                          <p:attrName>style.visibility</p:attrName>
                                        </p:attrNameLst>
                                      </p:cBhvr>
                                      <p:to>
                                        <p:strVal val="visible"/>
                                      </p:to>
                                    </p:set>
                                    <p:anim calcmode="lin" valueType="num">
                                      <p:cBhvr additive="base">
                                        <p:cTn dur="500"/>
                                        <p:tgtEl>
                                          <p:spTgt spid="71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23"/>
                                        </p:tgtEl>
                                        <p:attrNameLst>
                                          <p:attrName>style.visibility</p:attrName>
                                        </p:attrNameLst>
                                      </p:cBhvr>
                                      <p:to>
                                        <p:strVal val="visible"/>
                                      </p:to>
                                    </p:set>
                                    <p:anim calcmode="lin" valueType="num">
                                      <p:cBhvr additive="base">
                                        <p:cTn dur="500"/>
                                        <p:tgtEl>
                                          <p:spTgt spid="72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7"/>
                                        </p:tgtEl>
                                        <p:attrNameLst>
                                          <p:attrName>style.visibility</p:attrName>
                                        </p:attrNameLst>
                                      </p:cBhvr>
                                      <p:to>
                                        <p:strVal val="visible"/>
                                      </p:to>
                                    </p:set>
                                    <p:anim calcmode="lin" valueType="num">
                                      <p:cBhvr additive="base">
                                        <p:cTn dur="500"/>
                                        <p:tgtEl>
                                          <p:spTgt spid="71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8"/>
                                        </p:tgtEl>
                                        <p:attrNameLst>
                                          <p:attrName>style.visibility</p:attrName>
                                        </p:attrNameLst>
                                      </p:cBhvr>
                                      <p:to>
                                        <p:strVal val="visible"/>
                                      </p:to>
                                    </p:set>
                                    <p:anim calcmode="lin" valueType="num">
                                      <p:cBhvr additive="base">
                                        <p:cTn dur="500"/>
                                        <p:tgtEl>
                                          <p:spTgt spid="71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9"/>
                                        </p:tgtEl>
                                        <p:attrNameLst>
                                          <p:attrName>style.visibility</p:attrName>
                                        </p:attrNameLst>
                                      </p:cBhvr>
                                      <p:to>
                                        <p:strVal val="visible"/>
                                      </p:to>
                                    </p:set>
                                    <p:anim calcmode="lin" valueType="num">
                                      <p:cBhvr additive="base">
                                        <p:cTn dur="500"/>
                                        <p:tgtEl>
                                          <p:spTgt spid="71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26"/>
                                        </p:tgtEl>
                                        <p:attrNameLst>
                                          <p:attrName>style.visibility</p:attrName>
                                        </p:attrNameLst>
                                      </p:cBhvr>
                                      <p:to>
                                        <p:strVal val="visible"/>
                                      </p:to>
                                    </p:set>
                                    <p:anim calcmode="lin" valueType="num">
                                      <p:cBhvr additive="base">
                                        <p:cTn dur="500"/>
                                        <p:tgtEl>
                                          <p:spTgt spid="72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25"/>
                                        </p:tgtEl>
                                        <p:attrNameLst>
                                          <p:attrName>style.visibility</p:attrName>
                                        </p:attrNameLst>
                                      </p:cBhvr>
                                      <p:to>
                                        <p:strVal val="visible"/>
                                      </p:to>
                                    </p:set>
                                    <p:anim calcmode="lin" valueType="num">
                                      <p:cBhvr additive="base">
                                        <p:cTn dur="500"/>
                                        <p:tgtEl>
                                          <p:spTgt spid="72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27"/>
                                        </p:tgtEl>
                                        <p:attrNameLst>
                                          <p:attrName>style.visibility</p:attrName>
                                        </p:attrNameLst>
                                      </p:cBhvr>
                                      <p:to>
                                        <p:strVal val="visible"/>
                                      </p:to>
                                    </p:set>
                                    <p:anim calcmode="lin" valueType="num">
                                      <p:cBhvr additive="base">
                                        <p:cTn dur="500"/>
                                        <p:tgtEl>
                                          <p:spTgt spid="72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29"/>
                                        </p:tgtEl>
                                        <p:attrNameLst>
                                          <p:attrName>style.visibility</p:attrName>
                                        </p:attrNameLst>
                                      </p:cBhvr>
                                      <p:to>
                                        <p:strVal val="visible"/>
                                      </p:to>
                                    </p:set>
                                    <p:anim calcmode="lin" valueType="num">
                                      <p:cBhvr additive="base">
                                        <p:cTn dur="500"/>
                                        <p:tgtEl>
                                          <p:spTgt spid="72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