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306" r:id="rId6"/>
    <p:sldId id="315" r:id="rId7"/>
    <p:sldId id="307" r:id="rId8"/>
    <p:sldId id="316" r:id="rId9"/>
    <p:sldId id="342" r:id="rId10"/>
    <p:sldId id="317" r:id="rId11"/>
    <p:sldId id="323" r:id="rId12"/>
    <p:sldId id="324" r:id="rId13"/>
    <p:sldId id="325" r:id="rId14"/>
    <p:sldId id="326" r:id="rId15"/>
    <p:sldId id="327" r:id="rId16"/>
    <p:sldId id="333" r:id="rId17"/>
    <p:sldId id="344" r:id="rId18"/>
    <p:sldId id="343" r:id="rId19"/>
    <p:sldId id="328" r:id="rId20"/>
    <p:sldId id="329" r:id="rId21"/>
    <p:sldId id="330" r:id="rId22"/>
    <p:sldId id="331" r:id="rId23"/>
    <p:sldId id="332" r:id="rId24"/>
    <p:sldId id="334" r:id="rId25"/>
    <p:sldId id="335" r:id="rId26"/>
    <p:sldId id="345" r:id="rId27"/>
    <p:sldId id="346" r:id="rId28"/>
    <p:sldId id="347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12B4F-16E5-4CDA-8400-3F7232B8A7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C91DAB-C53F-45CA-9681-EAB0ED242056}">
      <dgm:prSet phldrT="[Texto]"/>
      <dgm:spPr/>
      <dgm:t>
        <a:bodyPr/>
        <a:lstStyle/>
        <a:p>
          <a:r>
            <a:rPr lang="es-AR" dirty="0"/>
            <a:t>Contenidos básicos</a:t>
          </a:r>
        </a:p>
      </dgm:t>
    </dgm:pt>
    <dgm:pt modelId="{DAE305F4-D289-4C93-B44B-3648042E276E}" type="parTrans" cxnId="{5B790B4C-581A-48D1-8FDD-746A96234DA2}">
      <dgm:prSet/>
      <dgm:spPr/>
      <dgm:t>
        <a:bodyPr/>
        <a:lstStyle/>
        <a:p>
          <a:endParaRPr lang="es-AR"/>
        </a:p>
      </dgm:t>
    </dgm:pt>
    <dgm:pt modelId="{68161522-CD24-4468-A3F4-85C1C8E05D6A}" type="sibTrans" cxnId="{5B790B4C-581A-48D1-8FDD-746A96234DA2}">
      <dgm:prSet/>
      <dgm:spPr/>
      <dgm:t>
        <a:bodyPr/>
        <a:lstStyle/>
        <a:p>
          <a:endParaRPr lang="es-AR"/>
        </a:p>
      </dgm:t>
    </dgm:pt>
    <dgm:pt modelId="{CE4C2114-64AA-4C16-A56A-FE4DC9CEC3FD}" type="asst">
      <dgm:prSet phldrT="[Texto]"/>
      <dgm:spPr/>
      <dgm:t>
        <a:bodyPr/>
        <a:lstStyle/>
        <a:p>
          <a:r>
            <a:rPr lang="es-AR" dirty="0"/>
            <a:t>Modelado de Datos</a:t>
          </a:r>
        </a:p>
      </dgm:t>
    </dgm:pt>
    <dgm:pt modelId="{A6A5C2EA-3A42-4A1D-B872-9FA2BEB6B177}" type="parTrans" cxnId="{A5A12757-A71B-4732-8C97-3B9DD61FCFEA}">
      <dgm:prSet/>
      <dgm:spPr/>
      <dgm:t>
        <a:bodyPr/>
        <a:lstStyle/>
        <a:p>
          <a:endParaRPr lang="es-AR"/>
        </a:p>
      </dgm:t>
    </dgm:pt>
    <dgm:pt modelId="{BB70039B-CAF3-433F-A93C-6AF9717A0D20}" type="sibTrans" cxnId="{A5A12757-A71B-4732-8C97-3B9DD61FCFEA}">
      <dgm:prSet/>
      <dgm:spPr/>
      <dgm:t>
        <a:bodyPr/>
        <a:lstStyle/>
        <a:p>
          <a:endParaRPr lang="es-AR"/>
        </a:p>
      </dgm:t>
    </dgm:pt>
    <dgm:pt modelId="{14C8204D-6533-45E6-8495-311B82969700}" type="asst">
      <dgm:prSet phldrT="[Texto]"/>
      <dgm:spPr/>
      <dgm:t>
        <a:bodyPr/>
        <a:lstStyle/>
        <a:p>
          <a:r>
            <a:rPr lang="es-AR" dirty="0"/>
            <a:t>SQL</a:t>
          </a:r>
        </a:p>
      </dgm:t>
    </dgm:pt>
    <dgm:pt modelId="{BC3DBFA1-E051-43F6-AE97-C2CDD88C9770}" type="parTrans" cxnId="{F45D5709-AF83-40EE-8475-1B62093B11E9}">
      <dgm:prSet/>
      <dgm:spPr/>
      <dgm:t>
        <a:bodyPr/>
        <a:lstStyle/>
        <a:p>
          <a:endParaRPr lang="es-AR"/>
        </a:p>
      </dgm:t>
    </dgm:pt>
    <dgm:pt modelId="{B84BAAF7-063A-48A4-AEFD-DA197145F4B0}" type="sibTrans" cxnId="{F45D5709-AF83-40EE-8475-1B62093B11E9}">
      <dgm:prSet/>
      <dgm:spPr/>
      <dgm:t>
        <a:bodyPr/>
        <a:lstStyle/>
        <a:p>
          <a:endParaRPr lang="es-AR"/>
        </a:p>
      </dgm:t>
    </dgm:pt>
    <dgm:pt modelId="{7C546046-4374-4941-8C60-3E32CE0651C4}" type="asst">
      <dgm:prSet phldrT="[Texto]"/>
      <dgm:spPr/>
      <dgm:t>
        <a:bodyPr/>
        <a:lstStyle/>
        <a:p>
          <a:r>
            <a:rPr lang="es-AR" dirty="0"/>
            <a:t>Seguridad e Integridad de datos</a:t>
          </a:r>
        </a:p>
      </dgm:t>
    </dgm:pt>
    <dgm:pt modelId="{8CF2F1FB-F981-4D1C-9B4B-B301B7A70E1D}" type="parTrans" cxnId="{7B74A83B-6DC6-4428-9382-9A28C53DBFD6}">
      <dgm:prSet/>
      <dgm:spPr/>
      <dgm:t>
        <a:bodyPr/>
        <a:lstStyle/>
        <a:p>
          <a:endParaRPr lang="es-AR"/>
        </a:p>
      </dgm:t>
    </dgm:pt>
    <dgm:pt modelId="{E1A452F5-BFFF-4951-B9F2-A81956C9E0DB}" type="sibTrans" cxnId="{7B74A83B-6DC6-4428-9382-9A28C53DBFD6}">
      <dgm:prSet/>
      <dgm:spPr/>
      <dgm:t>
        <a:bodyPr/>
        <a:lstStyle/>
        <a:p>
          <a:endParaRPr lang="es-AR"/>
        </a:p>
      </dgm:t>
    </dgm:pt>
    <dgm:pt modelId="{287C949C-35F5-4533-BEB4-D8CB89601B1B}" type="pres">
      <dgm:prSet presAssocID="{A9B12B4F-16E5-4CDA-8400-3F7232B8A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1666-E6FA-499C-A1DC-8CC99C803CEB}" type="pres">
      <dgm:prSet presAssocID="{87C91DAB-C53F-45CA-9681-EAB0ED242056}" presName="hierRoot1" presStyleCnt="0"/>
      <dgm:spPr/>
    </dgm:pt>
    <dgm:pt modelId="{0231CCEF-FC58-44A9-99A7-7947B4415E24}" type="pres">
      <dgm:prSet presAssocID="{87C91DAB-C53F-45CA-9681-EAB0ED242056}" presName="composite" presStyleCnt="0"/>
      <dgm:spPr/>
    </dgm:pt>
    <dgm:pt modelId="{A3CD2850-9D0E-487A-BAD3-69D561096FB9}" type="pres">
      <dgm:prSet presAssocID="{87C91DAB-C53F-45CA-9681-EAB0ED242056}" presName="background" presStyleLbl="node0" presStyleIdx="0" presStyleCnt="1"/>
      <dgm:spPr/>
    </dgm:pt>
    <dgm:pt modelId="{C092B1B3-6510-4B6A-A8DD-B41843B52938}" type="pres">
      <dgm:prSet presAssocID="{87C91DAB-C53F-45CA-9681-EAB0ED242056}" presName="text" presStyleLbl="fgAcc0" presStyleIdx="0" presStyleCnt="1">
        <dgm:presLayoutVars>
          <dgm:chPref val="3"/>
        </dgm:presLayoutVars>
      </dgm:prSet>
      <dgm:spPr/>
    </dgm:pt>
    <dgm:pt modelId="{DE436D53-F15E-4E98-A246-2C53CAE88C42}" type="pres">
      <dgm:prSet presAssocID="{87C91DAB-C53F-45CA-9681-EAB0ED242056}" presName="hierChild2" presStyleCnt="0"/>
      <dgm:spPr/>
    </dgm:pt>
    <dgm:pt modelId="{D3C3BC67-5019-43E0-B7D4-243E4C1FDEB3}" type="pres">
      <dgm:prSet presAssocID="{A6A5C2EA-3A42-4A1D-B872-9FA2BEB6B177}" presName="Name10" presStyleLbl="parChTrans1D2" presStyleIdx="0" presStyleCnt="3"/>
      <dgm:spPr/>
    </dgm:pt>
    <dgm:pt modelId="{86DFD10C-B3F5-473C-9124-AAB93DC2DDA9}" type="pres">
      <dgm:prSet presAssocID="{CE4C2114-64AA-4C16-A56A-FE4DC9CEC3FD}" presName="hierRoot2" presStyleCnt="0"/>
      <dgm:spPr/>
    </dgm:pt>
    <dgm:pt modelId="{A1A5CEC5-31DC-44E5-8437-3A1D056B41D2}" type="pres">
      <dgm:prSet presAssocID="{CE4C2114-64AA-4C16-A56A-FE4DC9CEC3FD}" presName="composite2" presStyleCnt="0"/>
      <dgm:spPr/>
    </dgm:pt>
    <dgm:pt modelId="{D814F728-94FF-4A87-9DDA-06C03F3EAC8F}" type="pres">
      <dgm:prSet presAssocID="{CE4C2114-64AA-4C16-A56A-FE4DC9CEC3FD}" presName="background2" presStyleLbl="asst1" presStyleIdx="0" presStyleCnt="3"/>
      <dgm:spPr/>
    </dgm:pt>
    <dgm:pt modelId="{FCDEDEF0-5FFA-4968-B907-BB0D0B378D52}" type="pres">
      <dgm:prSet presAssocID="{CE4C2114-64AA-4C16-A56A-FE4DC9CEC3FD}" presName="text2" presStyleLbl="fgAcc2" presStyleIdx="0" presStyleCnt="3">
        <dgm:presLayoutVars>
          <dgm:chPref val="3"/>
        </dgm:presLayoutVars>
      </dgm:prSet>
      <dgm:spPr/>
    </dgm:pt>
    <dgm:pt modelId="{34716995-C234-44FA-ABDA-4D3038DE5EBA}" type="pres">
      <dgm:prSet presAssocID="{CE4C2114-64AA-4C16-A56A-FE4DC9CEC3FD}" presName="hierChild3" presStyleCnt="0"/>
      <dgm:spPr/>
    </dgm:pt>
    <dgm:pt modelId="{0684735F-E83C-4CE9-A865-6E1946A21E54}" type="pres">
      <dgm:prSet presAssocID="{BC3DBFA1-E051-43F6-AE97-C2CDD88C9770}" presName="Name10" presStyleLbl="parChTrans1D2" presStyleIdx="1" presStyleCnt="3"/>
      <dgm:spPr/>
    </dgm:pt>
    <dgm:pt modelId="{7B96D84D-2F5D-4DAF-B1E8-2D4B9D9C278F}" type="pres">
      <dgm:prSet presAssocID="{14C8204D-6533-45E6-8495-311B82969700}" presName="hierRoot2" presStyleCnt="0"/>
      <dgm:spPr/>
    </dgm:pt>
    <dgm:pt modelId="{32F49AB1-269C-4715-BD26-1ED6D3A15AAD}" type="pres">
      <dgm:prSet presAssocID="{14C8204D-6533-45E6-8495-311B82969700}" presName="composite2" presStyleCnt="0"/>
      <dgm:spPr/>
    </dgm:pt>
    <dgm:pt modelId="{29DDC58C-E4D3-44B6-A786-A29B358D234F}" type="pres">
      <dgm:prSet presAssocID="{14C8204D-6533-45E6-8495-311B82969700}" presName="background2" presStyleLbl="asst1" presStyleIdx="1" presStyleCnt="3"/>
      <dgm:spPr/>
    </dgm:pt>
    <dgm:pt modelId="{BBE047B6-B06E-4F09-B847-94A775F70F2B}" type="pres">
      <dgm:prSet presAssocID="{14C8204D-6533-45E6-8495-311B82969700}" presName="text2" presStyleLbl="fgAcc2" presStyleIdx="1" presStyleCnt="3">
        <dgm:presLayoutVars>
          <dgm:chPref val="3"/>
        </dgm:presLayoutVars>
      </dgm:prSet>
      <dgm:spPr/>
    </dgm:pt>
    <dgm:pt modelId="{5541BC18-AC4D-4F5C-8C86-EB375DE37BD4}" type="pres">
      <dgm:prSet presAssocID="{14C8204D-6533-45E6-8495-311B82969700}" presName="hierChild3" presStyleCnt="0"/>
      <dgm:spPr/>
    </dgm:pt>
    <dgm:pt modelId="{42EB5C8B-68EC-4AAF-9A2F-E74A70714B71}" type="pres">
      <dgm:prSet presAssocID="{8CF2F1FB-F981-4D1C-9B4B-B301B7A70E1D}" presName="Name10" presStyleLbl="parChTrans1D2" presStyleIdx="2" presStyleCnt="3"/>
      <dgm:spPr/>
    </dgm:pt>
    <dgm:pt modelId="{7D80D153-8061-4EDE-976A-9486D7211E85}" type="pres">
      <dgm:prSet presAssocID="{7C546046-4374-4941-8C60-3E32CE0651C4}" presName="hierRoot2" presStyleCnt="0"/>
      <dgm:spPr/>
    </dgm:pt>
    <dgm:pt modelId="{43466ACE-EBFF-4F5F-9C18-840EEF3D892C}" type="pres">
      <dgm:prSet presAssocID="{7C546046-4374-4941-8C60-3E32CE0651C4}" presName="composite2" presStyleCnt="0"/>
      <dgm:spPr/>
    </dgm:pt>
    <dgm:pt modelId="{A4AFF8DE-6A2D-469F-8EC1-B7EF61597A21}" type="pres">
      <dgm:prSet presAssocID="{7C546046-4374-4941-8C60-3E32CE0651C4}" presName="background2" presStyleLbl="asst1" presStyleIdx="2" presStyleCnt="3"/>
      <dgm:spPr/>
    </dgm:pt>
    <dgm:pt modelId="{6B1A4598-96E8-4ED8-9C21-BA79311A4C74}" type="pres">
      <dgm:prSet presAssocID="{7C546046-4374-4941-8C60-3E32CE0651C4}" presName="text2" presStyleLbl="fgAcc2" presStyleIdx="2" presStyleCnt="3">
        <dgm:presLayoutVars>
          <dgm:chPref val="3"/>
        </dgm:presLayoutVars>
      </dgm:prSet>
      <dgm:spPr/>
    </dgm:pt>
    <dgm:pt modelId="{8237795A-2E1A-4ECE-9159-69EA1819FAC2}" type="pres">
      <dgm:prSet presAssocID="{7C546046-4374-4941-8C60-3E32CE0651C4}" presName="hierChild3" presStyleCnt="0"/>
      <dgm:spPr/>
    </dgm:pt>
  </dgm:ptLst>
  <dgm:cxnLst>
    <dgm:cxn modelId="{F45D5709-AF83-40EE-8475-1B62093B11E9}" srcId="{87C91DAB-C53F-45CA-9681-EAB0ED242056}" destId="{14C8204D-6533-45E6-8495-311B82969700}" srcOrd="1" destOrd="0" parTransId="{BC3DBFA1-E051-43F6-AE97-C2CDD88C9770}" sibTransId="{B84BAAF7-063A-48A4-AEFD-DA197145F4B0}"/>
    <dgm:cxn modelId="{BAB87F0F-DB74-4B90-928E-3EB1859E9820}" type="presOf" srcId="{14C8204D-6533-45E6-8495-311B82969700}" destId="{BBE047B6-B06E-4F09-B847-94A775F70F2B}" srcOrd="0" destOrd="0" presId="urn:microsoft.com/office/officeart/2005/8/layout/hierarchy1"/>
    <dgm:cxn modelId="{6FDF791E-D5C8-4EE3-B3B5-32C7D767CF64}" type="presOf" srcId="{A9B12B4F-16E5-4CDA-8400-3F7232B8A7BD}" destId="{287C949C-35F5-4533-BEB4-D8CB89601B1B}" srcOrd="0" destOrd="0" presId="urn:microsoft.com/office/officeart/2005/8/layout/hierarchy1"/>
    <dgm:cxn modelId="{7B74A83B-6DC6-4428-9382-9A28C53DBFD6}" srcId="{87C91DAB-C53F-45CA-9681-EAB0ED242056}" destId="{7C546046-4374-4941-8C60-3E32CE0651C4}" srcOrd="2" destOrd="0" parTransId="{8CF2F1FB-F981-4D1C-9B4B-B301B7A70E1D}" sibTransId="{E1A452F5-BFFF-4951-B9F2-A81956C9E0DB}"/>
    <dgm:cxn modelId="{5B790B4C-581A-48D1-8FDD-746A96234DA2}" srcId="{A9B12B4F-16E5-4CDA-8400-3F7232B8A7BD}" destId="{87C91DAB-C53F-45CA-9681-EAB0ED242056}" srcOrd="0" destOrd="0" parTransId="{DAE305F4-D289-4C93-B44B-3648042E276E}" sibTransId="{68161522-CD24-4468-A3F4-85C1C8E05D6A}"/>
    <dgm:cxn modelId="{A5A12757-A71B-4732-8C97-3B9DD61FCFEA}" srcId="{87C91DAB-C53F-45CA-9681-EAB0ED242056}" destId="{CE4C2114-64AA-4C16-A56A-FE4DC9CEC3FD}" srcOrd="0" destOrd="0" parTransId="{A6A5C2EA-3A42-4A1D-B872-9FA2BEB6B177}" sibTransId="{BB70039B-CAF3-433F-A93C-6AF9717A0D20}"/>
    <dgm:cxn modelId="{9C3F3A79-F212-4D10-9594-CEC0FBEDAB34}" type="presOf" srcId="{87C91DAB-C53F-45CA-9681-EAB0ED242056}" destId="{C092B1B3-6510-4B6A-A8DD-B41843B52938}" srcOrd="0" destOrd="0" presId="urn:microsoft.com/office/officeart/2005/8/layout/hierarchy1"/>
    <dgm:cxn modelId="{BFD9D383-83E7-46C9-AC8C-BF28C729907A}" type="presOf" srcId="{8CF2F1FB-F981-4D1C-9B4B-B301B7A70E1D}" destId="{42EB5C8B-68EC-4AAF-9A2F-E74A70714B71}" srcOrd="0" destOrd="0" presId="urn:microsoft.com/office/officeart/2005/8/layout/hierarchy1"/>
    <dgm:cxn modelId="{46DA0489-4D20-44EC-AA25-126B4599393C}" type="presOf" srcId="{A6A5C2EA-3A42-4A1D-B872-9FA2BEB6B177}" destId="{D3C3BC67-5019-43E0-B7D4-243E4C1FDEB3}" srcOrd="0" destOrd="0" presId="urn:microsoft.com/office/officeart/2005/8/layout/hierarchy1"/>
    <dgm:cxn modelId="{4EF7BFA5-2580-409B-B349-8D96E6CEAFF1}" type="presOf" srcId="{7C546046-4374-4941-8C60-3E32CE0651C4}" destId="{6B1A4598-96E8-4ED8-9C21-BA79311A4C74}" srcOrd="0" destOrd="0" presId="urn:microsoft.com/office/officeart/2005/8/layout/hierarchy1"/>
    <dgm:cxn modelId="{259C51B1-BD66-480F-B68D-9F29ED18C9BE}" type="presOf" srcId="{BC3DBFA1-E051-43F6-AE97-C2CDD88C9770}" destId="{0684735F-E83C-4CE9-A865-6E1946A21E54}" srcOrd="0" destOrd="0" presId="urn:microsoft.com/office/officeart/2005/8/layout/hierarchy1"/>
    <dgm:cxn modelId="{601149E7-16B6-4E17-A19B-565DE300243B}" type="presOf" srcId="{CE4C2114-64AA-4C16-A56A-FE4DC9CEC3FD}" destId="{FCDEDEF0-5FFA-4968-B907-BB0D0B378D52}" srcOrd="0" destOrd="0" presId="urn:microsoft.com/office/officeart/2005/8/layout/hierarchy1"/>
    <dgm:cxn modelId="{9F081D59-9017-40A4-9C1C-A19FE7ACAF33}" type="presParOf" srcId="{287C949C-35F5-4533-BEB4-D8CB89601B1B}" destId="{20351666-E6FA-499C-A1DC-8CC99C803CEB}" srcOrd="0" destOrd="0" presId="urn:microsoft.com/office/officeart/2005/8/layout/hierarchy1"/>
    <dgm:cxn modelId="{F310F7CA-EA3A-49F4-9DA8-ACE544464816}" type="presParOf" srcId="{20351666-E6FA-499C-A1DC-8CC99C803CEB}" destId="{0231CCEF-FC58-44A9-99A7-7947B4415E24}" srcOrd="0" destOrd="0" presId="urn:microsoft.com/office/officeart/2005/8/layout/hierarchy1"/>
    <dgm:cxn modelId="{4593739E-A53C-4085-8F51-1148EBF977ED}" type="presParOf" srcId="{0231CCEF-FC58-44A9-99A7-7947B4415E24}" destId="{A3CD2850-9D0E-487A-BAD3-69D561096FB9}" srcOrd="0" destOrd="0" presId="urn:microsoft.com/office/officeart/2005/8/layout/hierarchy1"/>
    <dgm:cxn modelId="{CC2E9EEE-CB70-4C40-BD2F-C71DE9E6CEFF}" type="presParOf" srcId="{0231CCEF-FC58-44A9-99A7-7947B4415E24}" destId="{C092B1B3-6510-4B6A-A8DD-B41843B52938}" srcOrd="1" destOrd="0" presId="urn:microsoft.com/office/officeart/2005/8/layout/hierarchy1"/>
    <dgm:cxn modelId="{F2C4C14E-EE86-4AD5-8514-BEAF90E54901}" type="presParOf" srcId="{20351666-E6FA-499C-A1DC-8CC99C803CEB}" destId="{DE436D53-F15E-4E98-A246-2C53CAE88C42}" srcOrd="1" destOrd="0" presId="urn:microsoft.com/office/officeart/2005/8/layout/hierarchy1"/>
    <dgm:cxn modelId="{4DC88EDF-5D59-424F-B740-62C214A30094}" type="presParOf" srcId="{DE436D53-F15E-4E98-A246-2C53CAE88C42}" destId="{D3C3BC67-5019-43E0-B7D4-243E4C1FDEB3}" srcOrd="0" destOrd="0" presId="urn:microsoft.com/office/officeart/2005/8/layout/hierarchy1"/>
    <dgm:cxn modelId="{6699DDFE-CB62-4771-B78A-29AE08B515F1}" type="presParOf" srcId="{DE436D53-F15E-4E98-A246-2C53CAE88C42}" destId="{86DFD10C-B3F5-473C-9124-AAB93DC2DDA9}" srcOrd="1" destOrd="0" presId="urn:microsoft.com/office/officeart/2005/8/layout/hierarchy1"/>
    <dgm:cxn modelId="{DFF98F84-B64A-4592-8DEA-0F85428A2BA7}" type="presParOf" srcId="{86DFD10C-B3F5-473C-9124-AAB93DC2DDA9}" destId="{A1A5CEC5-31DC-44E5-8437-3A1D056B41D2}" srcOrd="0" destOrd="0" presId="urn:microsoft.com/office/officeart/2005/8/layout/hierarchy1"/>
    <dgm:cxn modelId="{5AD944F8-CFB3-4F74-9E32-CA3684653BA8}" type="presParOf" srcId="{A1A5CEC5-31DC-44E5-8437-3A1D056B41D2}" destId="{D814F728-94FF-4A87-9DDA-06C03F3EAC8F}" srcOrd="0" destOrd="0" presId="urn:microsoft.com/office/officeart/2005/8/layout/hierarchy1"/>
    <dgm:cxn modelId="{32449263-77A9-43C1-8320-A6C4408FB4BB}" type="presParOf" srcId="{A1A5CEC5-31DC-44E5-8437-3A1D056B41D2}" destId="{FCDEDEF0-5FFA-4968-B907-BB0D0B378D52}" srcOrd="1" destOrd="0" presId="urn:microsoft.com/office/officeart/2005/8/layout/hierarchy1"/>
    <dgm:cxn modelId="{AA8616A7-3BAE-4C84-8BB3-3BE8CA60443B}" type="presParOf" srcId="{86DFD10C-B3F5-473C-9124-AAB93DC2DDA9}" destId="{34716995-C234-44FA-ABDA-4D3038DE5EBA}" srcOrd="1" destOrd="0" presId="urn:microsoft.com/office/officeart/2005/8/layout/hierarchy1"/>
    <dgm:cxn modelId="{0BF4F7DC-0777-45E5-826C-8B6012671776}" type="presParOf" srcId="{DE436D53-F15E-4E98-A246-2C53CAE88C42}" destId="{0684735F-E83C-4CE9-A865-6E1946A21E54}" srcOrd="2" destOrd="0" presId="urn:microsoft.com/office/officeart/2005/8/layout/hierarchy1"/>
    <dgm:cxn modelId="{1C0E1462-7237-4DD6-A443-666F2BE3671E}" type="presParOf" srcId="{DE436D53-F15E-4E98-A246-2C53CAE88C42}" destId="{7B96D84D-2F5D-4DAF-B1E8-2D4B9D9C278F}" srcOrd="3" destOrd="0" presId="urn:microsoft.com/office/officeart/2005/8/layout/hierarchy1"/>
    <dgm:cxn modelId="{38AE0350-3FA1-40B1-BF62-27A14AFAEACD}" type="presParOf" srcId="{7B96D84D-2F5D-4DAF-B1E8-2D4B9D9C278F}" destId="{32F49AB1-269C-4715-BD26-1ED6D3A15AAD}" srcOrd="0" destOrd="0" presId="urn:microsoft.com/office/officeart/2005/8/layout/hierarchy1"/>
    <dgm:cxn modelId="{00FBBD1D-9BB1-4FEE-B62E-0F480E091B22}" type="presParOf" srcId="{32F49AB1-269C-4715-BD26-1ED6D3A15AAD}" destId="{29DDC58C-E4D3-44B6-A786-A29B358D234F}" srcOrd="0" destOrd="0" presId="urn:microsoft.com/office/officeart/2005/8/layout/hierarchy1"/>
    <dgm:cxn modelId="{B328EF98-DEAB-43D8-9F4E-8EE5BF52CF47}" type="presParOf" srcId="{32F49AB1-269C-4715-BD26-1ED6D3A15AAD}" destId="{BBE047B6-B06E-4F09-B847-94A775F70F2B}" srcOrd="1" destOrd="0" presId="urn:microsoft.com/office/officeart/2005/8/layout/hierarchy1"/>
    <dgm:cxn modelId="{95271C63-A44B-4714-B7FE-675BFA22D01D}" type="presParOf" srcId="{7B96D84D-2F5D-4DAF-B1E8-2D4B9D9C278F}" destId="{5541BC18-AC4D-4F5C-8C86-EB375DE37BD4}" srcOrd="1" destOrd="0" presId="urn:microsoft.com/office/officeart/2005/8/layout/hierarchy1"/>
    <dgm:cxn modelId="{10EF4380-0E3B-4905-8D1A-D149984044BC}" type="presParOf" srcId="{DE436D53-F15E-4E98-A246-2C53CAE88C42}" destId="{42EB5C8B-68EC-4AAF-9A2F-E74A70714B71}" srcOrd="4" destOrd="0" presId="urn:microsoft.com/office/officeart/2005/8/layout/hierarchy1"/>
    <dgm:cxn modelId="{1F22D670-6875-4B53-A0FB-7B33C02369E8}" type="presParOf" srcId="{DE436D53-F15E-4E98-A246-2C53CAE88C42}" destId="{7D80D153-8061-4EDE-976A-9486D7211E85}" srcOrd="5" destOrd="0" presId="urn:microsoft.com/office/officeart/2005/8/layout/hierarchy1"/>
    <dgm:cxn modelId="{CB0F3B70-CEAC-4BA2-BE8B-B81DC30C7FB8}" type="presParOf" srcId="{7D80D153-8061-4EDE-976A-9486D7211E85}" destId="{43466ACE-EBFF-4F5F-9C18-840EEF3D892C}" srcOrd="0" destOrd="0" presId="urn:microsoft.com/office/officeart/2005/8/layout/hierarchy1"/>
    <dgm:cxn modelId="{25BC0B02-29FC-4795-AF9C-F3588B45280A}" type="presParOf" srcId="{43466ACE-EBFF-4F5F-9C18-840EEF3D892C}" destId="{A4AFF8DE-6A2D-469F-8EC1-B7EF61597A21}" srcOrd="0" destOrd="0" presId="urn:microsoft.com/office/officeart/2005/8/layout/hierarchy1"/>
    <dgm:cxn modelId="{4A4D8FFB-912A-471E-8B9F-BE717609A7EC}" type="presParOf" srcId="{43466ACE-EBFF-4F5F-9C18-840EEF3D892C}" destId="{6B1A4598-96E8-4ED8-9C21-BA79311A4C74}" srcOrd="1" destOrd="0" presId="urn:microsoft.com/office/officeart/2005/8/layout/hierarchy1"/>
    <dgm:cxn modelId="{19457DD2-A7D1-4655-9726-79F40BCE31D2}" type="presParOf" srcId="{7D80D153-8061-4EDE-976A-9486D7211E85}" destId="{8237795A-2E1A-4ECE-9159-69EA1819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8FD898-F68D-4F45-AE0E-6E992A80FB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A7EE662-9279-4865-B81B-D946E033B987}">
      <dgm:prSet phldrT="[Texto]"/>
      <dgm:spPr/>
      <dgm:t>
        <a:bodyPr/>
        <a:lstStyle/>
        <a:p>
          <a:r>
            <a:rPr lang="es-AR" b="1" i="1" dirty="0"/>
            <a:t>Características </a:t>
          </a:r>
        </a:p>
      </dgm:t>
    </dgm:pt>
    <dgm:pt modelId="{D585991C-E9A6-4A98-A8F9-8A9878D048EE}" type="parTrans" cxnId="{E2F23C84-136E-49CE-A29B-17E5B941A02E}">
      <dgm:prSet/>
      <dgm:spPr/>
      <dgm:t>
        <a:bodyPr/>
        <a:lstStyle/>
        <a:p>
          <a:endParaRPr lang="es-AR"/>
        </a:p>
      </dgm:t>
    </dgm:pt>
    <dgm:pt modelId="{24894DA0-D45B-487D-A4A5-F1FBF1F4FC8A}" type="sibTrans" cxnId="{E2F23C84-136E-49CE-A29B-17E5B941A02E}">
      <dgm:prSet/>
      <dgm:spPr/>
      <dgm:t>
        <a:bodyPr/>
        <a:lstStyle/>
        <a:p>
          <a:endParaRPr lang="es-AR"/>
        </a:p>
      </dgm:t>
    </dgm:pt>
    <dgm:pt modelId="{1CAA1B37-A81A-46AF-8A11-91304499B1F6}">
      <dgm:prSet phldrT="[Texto]"/>
      <dgm:spPr/>
      <dgm:t>
        <a:bodyPr/>
        <a:lstStyle/>
        <a:p>
          <a:r>
            <a:rPr lang="es-AR" b="1" dirty="0"/>
            <a:t>Expresividad</a:t>
          </a:r>
          <a:r>
            <a:rPr lang="es-AR" dirty="0"/>
            <a:t>: disponer de todos los medios necesarios para describir un problema</a:t>
          </a:r>
        </a:p>
      </dgm:t>
    </dgm:pt>
    <dgm:pt modelId="{AAE1CF6B-AD6C-42C8-9C3F-4249453D6778}" type="parTrans" cxnId="{19B1A87D-8F11-4419-A0E7-19D895C28846}">
      <dgm:prSet/>
      <dgm:spPr/>
      <dgm:t>
        <a:bodyPr/>
        <a:lstStyle/>
        <a:p>
          <a:endParaRPr lang="es-AR"/>
        </a:p>
      </dgm:t>
    </dgm:pt>
    <dgm:pt modelId="{553191E6-1194-4B27-8DA0-879620FC777E}" type="sibTrans" cxnId="{19B1A87D-8F11-4419-A0E7-19D895C28846}">
      <dgm:prSet/>
      <dgm:spPr/>
      <dgm:t>
        <a:bodyPr/>
        <a:lstStyle/>
        <a:p>
          <a:endParaRPr lang="es-AR"/>
        </a:p>
      </dgm:t>
    </dgm:pt>
    <dgm:pt modelId="{B3CDC9F2-9C7B-41E7-A728-4940071442A0}">
      <dgm:prSet phldrT="[Texto]"/>
      <dgm:spPr/>
      <dgm:t>
        <a:bodyPr/>
        <a:lstStyle/>
        <a:p>
          <a:r>
            <a:rPr lang="es-AR" b="1" dirty="0"/>
            <a:t>Formalidad</a:t>
          </a:r>
          <a:r>
            <a:rPr lang="es-AR" dirty="0"/>
            <a:t>: cada elemento representado sea preciso y bien definido, con una sola interpretación posible</a:t>
          </a:r>
        </a:p>
      </dgm:t>
    </dgm:pt>
    <dgm:pt modelId="{67D72C60-77B9-4BBA-969D-1D5D8F014C5E}" type="parTrans" cxnId="{840BEB1C-5B7E-44D5-9903-3701B5BBEC7B}">
      <dgm:prSet/>
      <dgm:spPr/>
      <dgm:t>
        <a:bodyPr/>
        <a:lstStyle/>
        <a:p>
          <a:endParaRPr lang="es-AR"/>
        </a:p>
      </dgm:t>
    </dgm:pt>
    <dgm:pt modelId="{87675033-8656-45E0-88D2-4FFFE9399B2E}" type="sibTrans" cxnId="{840BEB1C-5B7E-44D5-9903-3701B5BBEC7B}">
      <dgm:prSet/>
      <dgm:spPr/>
      <dgm:t>
        <a:bodyPr/>
        <a:lstStyle/>
        <a:p>
          <a:endParaRPr lang="es-AR"/>
        </a:p>
      </dgm:t>
    </dgm:pt>
    <dgm:pt modelId="{119F95B1-EAEB-49CE-A725-2532DD90561F}">
      <dgm:prSet phldrT="[Texto]"/>
      <dgm:spPr/>
      <dgm:t>
        <a:bodyPr/>
        <a:lstStyle/>
        <a:p>
          <a:r>
            <a:rPr lang="es-AR" b="1" dirty="0" err="1"/>
            <a:t>Minimalidad</a:t>
          </a:r>
          <a:r>
            <a:rPr lang="es-AR" b="1" dirty="0"/>
            <a:t>: </a:t>
          </a:r>
          <a:r>
            <a:rPr lang="es-AR" b="0" dirty="0"/>
            <a:t>cada elemento tiene una única representación posible</a:t>
          </a:r>
        </a:p>
      </dgm:t>
    </dgm:pt>
    <dgm:pt modelId="{BB87A32D-C357-4D58-9395-56900E185305}" type="parTrans" cxnId="{87C8311F-8670-4B53-951F-91DF731EEFF4}">
      <dgm:prSet/>
      <dgm:spPr/>
      <dgm:t>
        <a:bodyPr/>
        <a:lstStyle/>
        <a:p>
          <a:endParaRPr lang="es-AR"/>
        </a:p>
      </dgm:t>
    </dgm:pt>
    <dgm:pt modelId="{6C37ACEA-2216-413A-983C-FC53BC2ED713}" type="sibTrans" cxnId="{87C8311F-8670-4B53-951F-91DF731EEFF4}">
      <dgm:prSet/>
      <dgm:spPr/>
      <dgm:t>
        <a:bodyPr/>
        <a:lstStyle/>
        <a:p>
          <a:endParaRPr lang="es-AR"/>
        </a:p>
      </dgm:t>
    </dgm:pt>
    <dgm:pt modelId="{20858434-24DE-4B46-87A0-4C853E0093AF}">
      <dgm:prSet phldrT="[Texto]"/>
      <dgm:spPr/>
      <dgm:t>
        <a:bodyPr/>
        <a:lstStyle/>
        <a:p>
          <a:r>
            <a:rPr lang="es-AR" b="1" dirty="0"/>
            <a:t>Simplicidad</a:t>
          </a:r>
          <a:r>
            <a:rPr lang="es-AR" dirty="0"/>
            <a:t>: el modelo debe ser fácil de entender por el cliente y por el desarrollador</a:t>
          </a:r>
        </a:p>
      </dgm:t>
    </dgm:pt>
    <dgm:pt modelId="{1886AEC4-DC20-4D3F-973F-C109A030712E}" type="parTrans" cxnId="{3BE9AE02-ABC2-4FDA-88DC-54544B7C6D99}">
      <dgm:prSet/>
      <dgm:spPr/>
      <dgm:t>
        <a:bodyPr/>
        <a:lstStyle/>
        <a:p>
          <a:endParaRPr lang="es-AR"/>
        </a:p>
      </dgm:t>
    </dgm:pt>
    <dgm:pt modelId="{81E761A5-F633-4007-A3DA-813F2E8D23A2}" type="sibTrans" cxnId="{3BE9AE02-ABC2-4FDA-88DC-54544B7C6D99}">
      <dgm:prSet/>
      <dgm:spPr/>
      <dgm:t>
        <a:bodyPr/>
        <a:lstStyle/>
        <a:p>
          <a:endParaRPr lang="es-AR"/>
        </a:p>
      </dgm:t>
    </dgm:pt>
    <dgm:pt modelId="{E3F00EF4-6511-4E0C-9C8D-374BE07347A1}" type="pres">
      <dgm:prSet presAssocID="{668FD898-F68D-4F45-AE0E-6E992A80FBD7}" presName="vert0" presStyleCnt="0">
        <dgm:presLayoutVars>
          <dgm:dir/>
          <dgm:animOne val="branch"/>
          <dgm:animLvl val="lvl"/>
        </dgm:presLayoutVars>
      </dgm:prSet>
      <dgm:spPr/>
    </dgm:pt>
    <dgm:pt modelId="{E958DFBA-479A-4D6B-839C-CBC43453B54B}" type="pres">
      <dgm:prSet presAssocID="{7A7EE662-9279-4865-B81B-D946E033B987}" presName="thickLine" presStyleLbl="alignNode1" presStyleIdx="0" presStyleCnt="1"/>
      <dgm:spPr/>
    </dgm:pt>
    <dgm:pt modelId="{F65C4FA7-BC1E-4FC6-8D1F-23EA4344BDE2}" type="pres">
      <dgm:prSet presAssocID="{7A7EE662-9279-4865-B81B-D946E033B987}" presName="horz1" presStyleCnt="0"/>
      <dgm:spPr/>
    </dgm:pt>
    <dgm:pt modelId="{7D0C7B7B-D420-49D4-A1B2-E1D394C0877C}" type="pres">
      <dgm:prSet presAssocID="{7A7EE662-9279-4865-B81B-D946E033B987}" presName="tx1" presStyleLbl="revTx" presStyleIdx="0" presStyleCnt="5"/>
      <dgm:spPr/>
    </dgm:pt>
    <dgm:pt modelId="{C2BF1749-1AEE-41F2-96A1-BC87E99CDD5F}" type="pres">
      <dgm:prSet presAssocID="{7A7EE662-9279-4865-B81B-D946E033B987}" presName="vert1" presStyleCnt="0"/>
      <dgm:spPr/>
    </dgm:pt>
    <dgm:pt modelId="{666BC8EA-1328-4FC2-B695-7946C72B88E1}" type="pres">
      <dgm:prSet presAssocID="{1CAA1B37-A81A-46AF-8A11-91304499B1F6}" presName="vertSpace2a" presStyleCnt="0"/>
      <dgm:spPr/>
    </dgm:pt>
    <dgm:pt modelId="{BCBD0098-137B-4D54-B6F4-81C365E56742}" type="pres">
      <dgm:prSet presAssocID="{1CAA1B37-A81A-46AF-8A11-91304499B1F6}" presName="horz2" presStyleCnt="0"/>
      <dgm:spPr/>
    </dgm:pt>
    <dgm:pt modelId="{DB8CB045-1CBB-422B-B444-27495315B90D}" type="pres">
      <dgm:prSet presAssocID="{1CAA1B37-A81A-46AF-8A11-91304499B1F6}" presName="horzSpace2" presStyleCnt="0"/>
      <dgm:spPr/>
    </dgm:pt>
    <dgm:pt modelId="{2B8FD557-2E85-489F-AB91-51F0C5010A6F}" type="pres">
      <dgm:prSet presAssocID="{1CAA1B37-A81A-46AF-8A11-91304499B1F6}" presName="tx2" presStyleLbl="revTx" presStyleIdx="1" presStyleCnt="5"/>
      <dgm:spPr/>
    </dgm:pt>
    <dgm:pt modelId="{224F83E0-073D-42CB-8CBE-46DC66886825}" type="pres">
      <dgm:prSet presAssocID="{1CAA1B37-A81A-46AF-8A11-91304499B1F6}" presName="vert2" presStyleCnt="0"/>
      <dgm:spPr/>
    </dgm:pt>
    <dgm:pt modelId="{79CB1E91-0F8F-4EDE-8B33-B42FD3680415}" type="pres">
      <dgm:prSet presAssocID="{1CAA1B37-A81A-46AF-8A11-91304499B1F6}" presName="thinLine2b" presStyleLbl="callout" presStyleIdx="0" presStyleCnt="4"/>
      <dgm:spPr/>
    </dgm:pt>
    <dgm:pt modelId="{DC15DC12-3664-4774-AB6A-685AA6B472DC}" type="pres">
      <dgm:prSet presAssocID="{1CAA1B37-A81A-46AF-8A11-91304499B1F6}" presName="vertSpace2b" presStyleCnt="0"/>
      <dgm:spPr/>
    </dgm:pt>
    <dgm:pt modelId="{93069EA7-A204-47C6-A26D-0216A8A98886}" type="pres">
      <dgm:prSet presAssocID="{B3CDC9F2-9C7B-41E7-A728-4940071442A0}" presName="horz2" presStyleCnt="0"/>
      <dgm:spPr/>
    </dgm:pt>
    <dgm:pt modelId="{8EB7AA4D-9724-4DA8-BE91-984AD77A6CAF}" type="pres">
      <dgm:prSet presAssocID="{B3CDC9F2-9C7B-41E7-A728-4940071442A0}" presName="horzSpace2" presStyleCnt="0"/>
      <dgm:spPr/>
    </dgm:pt>
    <dgm:pt modelId="{06033E63-9727-4684-881D-319428CD9F1E}" type="pres">
      <dgm:prSet presAssocID="{B3CDC9F2-9C7B-41E7-A728-4940071442A0}" presName="tx2" presStyleLbl="revTx" presStyleIdx="2" presStyleCnt="5"/>
      <dgm:spPr/>
    </dgm:pt>
    <dgm:pt modelId="{1C3672C7-E526-4E2B-AE67-B8DBDAE3E875}" type="pres">
      <dgm:prSet presAssocID="{B3CDC9F2-9C7B-41E7-A728-4940071442A0}" presName="vert2" presStyleCnt="0"/>
      <dgm:spPr/>
    </dgm:pt>
    <dgm:pt modelId="{9D399E89-D97E-4CA3-BF86-A77E00DA1D37}" type="pres">
      <dgm:prSet presAssocID="{B3CDC9F2-9C7B-41E7-A728-4940071442A0}" presName="thinLine2b" presStyleLbl="callout" presStyleIdx="1" presStyleCnt="4"/>
      <dgm:spPr/>
    </dgm:pt>
    <dgm:pt modelId="{96BA013A-DEF4-43AC-881C-F8A2A5535C1F}" type="pres">
      <dgm:prSet presAssocID="{B3CDC9F2-9C7B-41E7-A728-4940071442A0}" presName="vertSpace2b" presStyleCnt="0"/>
      <dgm:spPr/>
    </dgm:pt>
    <dgm:pt modelId="{3D1D073D-A501-4259-8EC9-86BE7F182F34}" type="pres">
      <dgm:prSet presAssocID="{119F95B1-EAEB-49CE-A725-2532DD90561F}" presName="horz2" presStyleCnt="0"/>
      <dgm:spPr/>
    </dgm:pt>
    <dgm:pt modelId="{730B7978-7DB9-410F-9B22-56A40B4A9F9C}" type="pres">
      <dgm:prSet presAssocID="{119F95B1-EAEB-49CE-A725-2532DD90561F}" presName="horzSpace2" presStyleCnt="0"/>
      <dgm:spPr/>
    </dgm:pt>
    <dgm:pt modelId="{AB2700B3-77D6-4912-8461-C8C9543D793E}" type="pres">
      <dgm:prSet presAssocID="{119F95B1-EAEB-49CE-A725-2532DD90561F}" presName="tx2" presStyleLbl="revTx" presStyleIdx="3" presStyleCnt="5"/>
      <dgm:spPr/>
    </dgm:pt>
    <dgm:pt modelId="{C54FE2B6-9BDA-471C-A261-0F7C675937A4}" type="pres">
      <dgm:prSet presAssocID="{119F95B1-EAEB-49CE-A725-2532DD90561F}" presName="vert2" presStyleCnt="0"/>
      <dgm:spPr/>
    </dgm:pt>
    <dgm:pt modelId="{51F74FDD-4137-4E0E-9355-5E5FB0795F08}" type="pres">
      <dgm:prSet presAssocID="{119F95B1-EAEB-49CE-A725-2532DD90561F}" presName="thinLine2b" presStyleLbl="callout" presStyleIdx="2" presStyleCnt="4"/>
      <dgm:spPr/>
    </dgm:pt>
    <dgm:pt modelId="{289A8902-9296-46FC-842C-E00E818A3331}" type="pres">
      <dgm:prSet presAssocID="{119F95B1-EAEB-49CE-A725-2532DD90561F}" presName="vertSpace2b" presStyleCnt="0"/>
      <dgm:spPr/>
    </dgm:pt>
    <dgm:pt modelId="{8748BB19-F447-4E2B-8A39-8977211B2833}" type="pres">
      <dgm:prSet presAssocID="{20858434-24DE-4B46-87A0-4C853E0093AF}" presName="horz2" presStyleCnt="0"/>
      <dgm:spPr/>
    </dgm:pt>
    <dgm:pt modelId="{C9B7550F-D482-4E51-945D-3AB80B7467DD}" type="pres">
      <dgm:prSet presAssocID="{20858434-24DE-4B46-87A0-4C853E0093AF}" presName="horzSpace2" presStyleCnt="0"/>
      <dgm:spPr/>
    </dgm:pt>
    <dgm:pt modelId="{A526CAB2-E9BB-4B89-8CDA-1A56F1B33BB4}" type="pres">
      <dgm:prSet presAssocID="{20858434-24DE-4B46-87A0-4C853E0093AF}" presName="tx2" presStyleLbl="revTx" presStyleIdx="4" presStyleCnt="5"/>
      <dgm:spPr/>
    </dgm:pt>
    <dgm:pt modelId="{9D2F0D03-8F4B-4BA2-A092-F1B434A34E56}" type="pres">
      <dgm:prSet presAssocID="{20858434-24DE-4B46-87A0-4C853E0093AF}" presName="vert2" presStyleCnt="0"/>
      <dgm:spPr/>
    </dgm:pt>
    <dgm:pt modelId="{F66C0795-9285-49DB-90B6-DADC04269088}" type="pres">
      <dgm:prSet presAssocID="{20858434-24DE-4B46-87A0-4C853E0093AF}" presName="thinLine2b" presStyleLbl="callout" presStyleIdx="3" presStyleCnt="4"/>
      <dgm:spPr/>
    </dgm:pt>
    <dgm:pt modelId="{BE76D514-3522-4384-A9B2-766F09E11C0A}" type="pres">
      <dgm:prSet presAssocID="{20858434-24DE-4B46-87A0-4C853E0093AF}" presName="vertSpace2b" presStyleCnt="0"/>
      <dgm:spPr/>
    </dgm:pt>
  </dgm:ptLst>
  <dgm:cxnLst>
    <dgm:cxn modelId="{3BE9AE02-ABC2-4FDA-88DC-54544B7C6D99}" srcId="{7A7EE662-9279-4865-B81B-D946E033B987}" destId="{20858434-24DE-4B46-87A0-4C853E0093AF}" srcOrd="3" destOrd="0" parTransId="{1886AEC4-DC20-4D3F-973F-C109A030712E}" sibTransId="{81E761A5-F633-4007-A3DA-813F2E8D23A2}"/>
    <dgm:cxn modelId="{840BEB1C-5B7E-44D5-9903-3701B5BBEC7B}" srcId="{7A7EE662-9279-4865-B81B-D946E033B987}" destId="{B3CDC9F2-9C7B-41E7-A728-4940071442A0}" srcOrd="1" destOrd="0" parTransId="{67D72C60-77B9-4BBA-969D-1D5D8F014C5E}" sibTransId="{87675033-8656-45E0-88D2-4FFFE9399B2E}"/>
    <dgm:cxn modelId="{87C8311F-8670-4B53-951F-91DF731EEFF4}" srcId="{7A7EE662-9279-4865-B81B-D946E033B987}" destId="{119F95B1-EAEB-49CE-A725-2532DD90561F}" srcOrd="2" destOrd="0" parTransId="{BB87A32D-C357-4D58-9395-56900E185305}" sibTransId="{6C37ACEA-2216-413A-983C-FC53BC2ED713}"/>
    <dgm:cxn modelId="{FDA7FF6B-5480-4FFA-973B-632B86DF580B}" type="presOf" srcId="{7A7EE662-9279-4865-B81B-D946E033B987}" destId="{7D0C7B7B-D420-49D4-A1B2-E1D394C0877C}" srcOrd="0" destOrd="0" presId="urn:microsoft.com/office/officeart/2008/layout/LinedList"/>
    <dgm:cxn modelId="{F4BEEE73-F71C-4058-8E54-819A8762E06F}" type="presOf" srcId="{119F95B1-EAEB-49CE-A725-2532DD90561F}" destId="{AB2700B3-77D6-4912-8461-C8C9543D793E}" srcOrd="0" destOrd="0" presId="urn:microsoft.com/office/officeart/2008/layout/LinedList"/>
    <dgm:cxn modelId="{19B1A87D-8F11-4419-A0E7-19D895C28846}" srcId="{7A7EE662-9279-4865-B81B-D946E033B987}" destId="{1CAA1B37-A81A-46AF-8A11-91304499B1F6}" srcOrd="0" destOrd="0" parTransId="{AAE1CF6B-AD6C-42C8-9C3F-4249453D6778}" sibTransId="{553191E6-1194-4B27-8DA0-879620FC777E}"/>
    <dgm:cxn modelId="{E2F23C84-136E-49CE-A29B-17E5B941A02E}" srcId="{668FD898-F68D-4F45-AE0E-6E992A80FBD7}" destId="{7A7EE662-9279-4865-B81B-D946E033B987}" srcOrd="0" destOrd="0" parTransId="{D585991C-E9A6-4A98-A8F9-8A9878D048EE}" sibTransId="{24894DA0-D45B-487D-A4A5-F1FBF1F4FC8A}"/>
    <dgm:cxn modelId="{DF046F9B-8D23-4296-B3BE-C043C0104CB2}" type="presOf" srcId="{668FD898-F68D-4F45-AE0E-6E992A80FBD7}" destId="{E3F00EF4-6511-4E0C-9C8D-374BE07347A1}" srcOrd="0" destOrd="0" presId="urn:microsoft.com/office/officeart/2008/layout/LinedList"/>
    <dgm:cxn modelId="{6B1C9ABD-ACF6-44B2-828E-23602E1B7F63}" type="presOf" srcId="{B3CDC9F2-9C7B-41E7-A728-4940071442A0}" destId="{06033E63-9727-4684-881D-319428CD9F1E}" srcOrd="0" destOrd="0" presId="urn:microsoft.com/office/officeart/2008/layout/LinedList"/>
    <dgm:cxn modelId="{4796F9C4-C073-4E16-97B7-E8568E0C5FC5}" type="presOf" srcId="{1CAA1B37-A81A-46AF-8A11-91304499B1F6}" destId="{2B8FD557-2E85-489F-AB91-51F0C5010A6F}" srcOrd="0" destOrd="0" presId="urn:microsoft.com/office/officeart/2008/layout/LinedList"/>
    <dgm:cxn modelId="{2B27FEE1-3249-414B-8AD9-884EFAC72035}" type="presOf" srcId="{20858434-24DE-4B46-87A0-4C853E0093AF}" destId="{A526CAB2-E9BB-4B89-8CDA-1A56F1B33BB4}" srcOrd="0" destOrd="0" presId="urn:microsoft.com/office/officeart/2008/layout/LinedList"/>
    <dgm:cxn modelId="{81E81D1C-5C41-4E43-B7A8-9923DC638E53}" type="presParOf" srcId="{E3F00EF4-6511-4E0C-9C8D-374BE07347A1}" destId="{E958DFBA-479A-4D6B-839C-CBC43453B54B}" srcOrd="0" destOrd="0" presId="urn:microsoft.com/office/officeart/2008/layout/LinedList"/>
    <dgm:cxn modelId="{FE5FBCDF-585C-4973-9104-16FC42223A48}" type="presParOf" srcId="{E3F00EF4-6511-4E0C-9C8D-374BE07347A1}" destId="{F65C4FA7-BC1E-4FC6-8D1F-23EA4344BDE2}" srcOrd="1" destOrd="0" presId="urn:microsoft.com/office/officeart/2008/layout/LinedList"/>
    <dgm:cxn modelId="{C717AD85-0692-46C3-B946-CABBD44C9A12}" type="presParOf" srcId="{F65C4FA7-BC1E-4FC6-8D1F-23EA4344BDE2}" destId="{7D0C7B7B-D420-49D4-A1B2-E1D394C0877C}" srcOrd="0" destOrd="0" presId="urn:microsoft.com/office/officeart/2008/layout/LinedList"/>
    <dgm:cxn modelId="{3EC11DDA-E32D-42E5-B33F-65CAB9A9449D}" type="presParOf" srcId="{F65C4FA7-BC1E-4FC6-8D1F-23EA4344BDE2}" destId="{C2BF1749-1AEE-41F2-96A1-BC87E99CDD5F}" srcOrd="1" destOrd="0" presId="urn:microsoft.com/office/officeart/2008/layout/LinedList"/>
    <dgm:cxn modelId="{00A959DD-4B79-4840-884B-B151EBDCA0CA}" type="presParOf" srcId="{C2BF1749-1AEE-41F2-96A1-BC87E99CDD5F}" destId="{666BC8EA-1328-4FC2-B695-7946C72B88E1}" srcOrd="0" destOrd="0" presId="urn:microsoft.com/office/officeart/2008/layout/LinedList"/>
    <dgm:cxn modelId="{FA6D1C9B-CC77-408B-B522-BC9A568DC151}" type="presParOf" srcId="{C2BF1749-1AEE-41F2-96A1-BC87E99CDD5F}" destId="{BCBD0098-137B-4D54-B6F4-81C365E56742}" srcOrd="1" destOrd="0" presId="urn:microsoft.com/office/officeart/2008/layout/LinedList"/>
    <dgm:cxn modelId="{2C6AD8FE-2648-47F3-8E1A-917919FC3286}" type="presParOf" srcId="{BCBD0098-137B-4D54-B6F4-81C365E56742}" destId="{DB8CB045-1CBB-422B-B444-27495315B90D}" srcOrd="0" destOrd="0" presId="urn:microsoft.com/office/officeart/2008/layout/LinedList"/>
    <dgm:cxn modelId="{133FEACE-DCC2-4FAF-89D8-EDE269CE7BD5}" type="presParOf" srcId="{BCBD0098-137B-4D54-B6F4-81C365E56742}" destId="{2B8FD557-2E85-489F-AB91-51F0C5010A6F}" srcOrd="1" destOrd="0" presId="urn:microsoft.com/office/officeart/2008/layout/LinedList"/>
    <dgm:cxn modelId="{5C53923C-7280-4016-A39E-64468F33B49A}" type="presParOf" srcId="{BCBD0098-137B-4D54-B6F4-81C365E56742}" destId="{224F83E0-073D-42CB-8CBE-46DC66886825}" srcOrd="2" destOrd="0" presId="urn:microsoft.com/office/officeart/2008/layout/LinedList"/>
    <dgm:cxn modelId="{5CD6318F-ABE5-47AE-B51F-77EFA40D04CE}" type="presParOf" srcId="{C2BF1749-1AEE-41F2-96A1-BC87E99CDD5F}" destId="{79CB1E91-0F8F-4EDE-8B33-B42FD3680415}" srcOrd="2" destOrd="0" presId="urn:microsoft.com/office/officeart/2008/layout/LinedList"/>
    <dgm:cxn modelId="{B125F274-E6AC-41BC-B6B0-4F0C22E4EC4F}" type="presParOf" srcId="{C2BF1749-1AEE-41F2-96A1-BC87E99CDD5F}" destId="{DC15DC12-3664-4774-AB6A-685AA6B472DC}" srcOrd="3" destOrd="0" presId="urn:microsoft.com/office/officeart/2008/layout/LinedList"/>
    <dgm:cxn modelId="{A6F7C4FA-BD05-46F0-9004-833C5AE63A4A}" type="presParOf" srcId="{C2BF1749-1AEE-41F2-96A1-BC87E99CDD5F}" destId="{93069EA7-A204-47C6-A26D-0216A8A98886}" srcOrd="4" destOrd="0" presId="urn:microsoft.com/office/officeart/2008/layout/LinedList"/>
    <dgm:cxn modelId="{46D985E4-F9EC-4DB9-B058-14DD3BD9455A}" type="presParOf" srcId="{93069EA7-A204-47C6-A26D-0216A8A98886}" destId="{8EB7AA4D-9724-4DA8-BE91-984AD77A6CAF}" srcOrd="0" destOrd="0" presId="urn:microsoft.com/office/officeart/2008/layout/LinedList"/>
    <dgm:cxn modelId="{8CBEB1D1-F2BE-4B76-BF77-1BF79B012813}" type="presParOf" srcId="{93069EA7-A204-47C6-A26D-0216A8A98886}" destId="{06033E63-9727-4684-881D-319428CD9F1E}" srcOrd="1" destOrd="0" presId="urn:microsoft.com/office/officeart/2008/layout/LinedList"/>
    <dgm:cxn modelId="{967A8391-2750-4DD9-BE4B-F5086EBF8083}" type="presParOf" srcId="{93069EA7-A204-47C6-A26D-0216A8A98886}" destId="{1C3672C7-E526-4E2B-AE67-B8DBDAE3E875}" srcOrd="2" destOrd="0" presId="urn:microsoft.com/office/officeart/2008/layout/LinedList"/>
    <dgm:cxn modelId="{923BC26C-CDED-47E8-BED8-9DC4E7E150EA}" type="presParOf" srcId="{C2BF1749-1AEE-41F2-96A1-BC87E99CDD5F}" destId="{9D399E89-D97E-4CA3-BF86-A77E00DA1D37}" srcOrd="5" destOrd="0" presId="urn:microsoft.com/office/officeart/2008/layout/LinedList"/>
    <dgm:cxn modelId="{0A465EAB-AEDD-462C-B86A-33D0AFEAF668}" type="presParOf" srcId="{C2BF1749-1AEE-41F2-96A1-BC87E99CDD5F}" destId="{96BA013A-DEF4-43AC-881C-F8A2A5535C1F}" srcOrd="6" destOrd="0" presId="urn:microsoft.com/office/officeart/2008/layout/LinedList"/>
    <dgm:cxn modelId="{D7151AC1-6279-437E-8003-A0706FBAC63A}" type="presParOf" srcId="{C2BF1749-1AEE-41F2-96A1-BC87E99CDD5F}" destId="{3D1D073D-A501-4259-8EC9-86BE7F182F34}" srcOrd="7" destOrd="0" presId="urn:microsoft.com/office/officeart/2008/layout/LinedList"/>
    <dgm:cxn modelId="{1F3A7935-388C-4C1A-A471-781FEEB760FE}" type="presParOf" srcId="{3D1D073D-A501-4259-8EC9-86BE7F182F34}" destId="{730B7978-7DB9-410F-9B22-56A40B4A9F9C}" srcOrd="0" destOrd="0" presId="urn:microsoft.com/office/officeart/2008/layout/LinedList"/>
    <dgm:cxn modelId="{B6CF50A2-AB9E-4521-8FD3-8213214B8E0F}" type="presParOf" srcId="{3D1D073D-A501-4259-8EC9-86BE7F182F34}" destId="{AB2700B3-77D6-4912-8461-C8C9543D793E}" srcOrd="1" destOrd="0" presId="urn:microsoft.com/office/officeart/2008/layout/LinedList"/>
    <dgm:cxn modelId="{E4B9CB4B-EEBD-432B-B4DC-E55DAF518F15}" type="presParOf" srcId="{3D1D073D-A501-4259-8EC9-86BE7F182F34}" destId="{C54FE2B6-9BDA-471C-A261-0F7C675937A4}" srcOrd="2" destOrd="0" presId="urn:microsoft.com/office/officeart/2008/layout/LinedList"/>
    <dgm:cxn modelId="{4CF74B5E-F8C0-47D1-AA72-2C21E0B81EA1}" type="presParOf" srcId="{C2BF1749-1AEE-41F2-96A1-BC87E99CDD5F}" destId="{51F74FDD-4137-4E0E-9355-5E5FB0795F08}" srcOrd="8" destOrd="0" presId="urn:microsoft.com/office/officeart/2008/layout/LinedList"/>
    <dgm:cxn modelId="{4FC61786-2727-4A11-8C99-805F2B8A0687}" type="presParOf" srcId="{C2BF1749-1AEE-41F2-96A1-BC87E99CDD5F}" destId="{289A8902-9296-46FC-842C-E00E818A3331}" srcOrd="9" destOrd="0" presId="urn:microsoft.com/office/officeart/2008/layout/LinedList"/>
    <dgm:cxn modelId="{9CF5ED2D-7D71-4074-AC2D-62915F6A0D6B}" type="presParOf" srcId="{C2BF1749-1AEE-41F2-96A1-BC87E99CDD5F}" destId="{8748BB19-F447-4E2B-8A39-8977211B2833}" srcOrd="10" destOrd="0" presId="urn:microsoft.com/office/officeart/2008/layout/LinedList"/>
    <dgm:cxn modelId="{C8262E59-A749-432D-A3EA-559E6D148B8F}" type="presParOf" srcId="{8748BB19-F447-4E2B-8A39-8977211B2833}" destId="{C9B7550F-D482-4E51-945D-3AB80B7467DD}" srcOrd="0" destOrd="0" presId="urn:microsoft.com/office/officeart/2008/layout/LinedList"/>
    <dgm:cxn modelId="{9A675DF7-EDB1-4098-9E93-D67BE82B5EC2}" type="presParOf" srcId="{8748BB19-F447-4E2B-8A39-8977211B2833}" destId="{A526CAB2-E9BB-4B89-8CDA-1A56F1B33BB4}" srcOrd="1" destOrd="0" presId="urn:microsoft.com/office/officeart/2008/layout/LinedList"/>
    <dgm:cxn modelId="{6BDFB532-4EC6-4447-81B0-9B5C8D5BAB33}" type="presParOf" srcId="{8748BB19-F447-4E2B-8A39-8977211B2833}" destId="{9D2F0D03-8F4B-4BA2-A092-F1B434A34E56}" srcOrd="2" destOrd="0" presId="urn:microsoft.com/office/officeart/2008/layout/LinedList"/>
    <dgm:cxn modelId="{E7D1F7BE-C9A9-496F-A152-F9863D082663}" type="presParOf" srcId="{C2BF1749-1AEE-41F2-96A1-BC87E99CDD5F}" destId="{F66C0795-9285-49DB-90B6-DADC04269088}" srcOrd="11" destOrd="0" presId="urn:microsoft.com/office/officeart/2008/layout/LinedList"/>
    <dgm:cxn modelId="{0D182EB0-211D-4716-BF3E-44554B31F081}" type="presParOf" srcId="{C2BF1749-1AEE-41F2-96A1-BC87E99CDD5F}" destId="{BE76D514-3522-4384-A9B2-766F09E11C0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BFB136-9846-4D88-95A3-0F8938A533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02B2AF-75F9-495C-91BD-195EA20578CA}">
      <dgm:prSet phldrT="[Texto]"/>
      <dgm:spPr/>
      <dgm:t>
        <a:bodyPr/>
        <a:lstStyle/>
        <a:p>
          <a:r>
            <a:rPr lang="es-AR" dirty="0"/>
            <a:t>Entidades</a:t>
          </a:r>
        </a:p>
      </dgm:t>
    </dgm:pt>
    <dgm:pt modelId="{CCCAEC98-4CD1-4DB3-AA69-21081EE4F234}" type="parTrans" cxnId="{3535CFF5-FEAF-406B-AB94-0A3AD00A8DC5}">
      <dgm:prSet/>
      <dgm:spPr/>
      <dgm:t>
        <a:bodyPr/>
        <a:lstStyle/>
        <a:p>
          <a:endParaRPr lang="es-AR"/>
        </a:p>
      </dgm:t>
    </dgm:pt>
    <dgm:pt modelId="{EF072EA2-BF50-42FB-9270-7A9762B83E45}" type="sibTrans" cxnId="{3535CFF5-FEAF-406B-AB94-0A3AD00A8DC5}">
      <dgm:prSet/>
      <dgm:spPr/>
      <dgm:t>
        <a:bodyPr/>
        <a:lstStyle/>
        <a:p>
          <a:endParaRPr lang="es-AR"/>
        </a:p>
      </dgm:t>
    </dgm:pt>
    <dgm:pt modelId="{E7E05B00-D8ED-4209-9E1E-8C549D64CF94}">
      <dgm:prSet phldrT="[Texto]"/>
      <dgm:spPr/>
      <dgm:t>
        <a:bodyPr/>
        <a:lstStyle/>
        <a:p>
          <a:r>
            <a:rPr lang="es-AR" dirty="0"/>
            <a:t>Relaciones</a:t>
          </a:r>
        </a:p>
      </dgm:t>
    </dgm:pt>
    <dgm:pt modelId="{E6246B8F-2C21-4B8B-8876-383502C27E58}" type="parTrans" cxnId="{0DD20ABB-EF80-44A9-865A-016812D350DA}">
      <dgm:prSet/>
      <dgm:spPr/>
      <dgm:t>
        <a:bodyPr/>
        <a:lstStyle/>
        <a:p>
          <a:endParaRPr lang="es-AR"/>
        </a:p>
      </dgm:t>
    </dgm:pt>
    <dgm:pt modelId="{F472470C-A294-4F89-A177-B4FC38871BEC}" type="sibTrans" cxnId="{0DD20ABB-EF80-44A9-865A-016812D350DA}">
      <dgm:prSet/>
      <dgm:spPr/>
      <dgm:t>
        <a:bodyPr/>
        <a:lstStyle/>
        <a:p>
          <a:endParaRPr lang="es-AR"/>
        </a:p>
      </dgm:t>
    </dgm:pt>
    <dgm:pt modelId="{65A7E089-889A-4E76-BA95-E4371DE6893C}">
      <dgm:prSet phldrT="[Texto]"/>
      <dgm:spPr/>
      <dgm:t>
        <a:bodyPr/>
        <a:lstStyle/>
        <a:p>
          <a:r>
            <a:rPr lang="es-AR" dirty="0"/>
            <a:t>Atributos</a:t>
          </a:r>
        </a:p>
      </dgm:t>
    </dgm:pt>
    <dgm:pt modelId="{35C60032-C2D5-4154-A35D-851793337EF4}" type="parTrans" cxnId="{104C455A-9B0C-4D4C-930E-5C94147D8146}">
      <dgm:prSet/>
      <dgm:spPr/>
      <dgm:t>
        <a:bodyPr/>
        <a:lstStyle/>
        <a:p>
          <a:endParaRPr lang="es-AR"/>
        </a:p>
      </dgm:t>
    </dgm:pt>
    <dgm:pt modelId="{6D8AF353-2AAD-4756-9F37-0BD405BE80AA}" type="sibTrans" cxnId="{104C455A-9B0C-4D4C-930E-5C94147D8146}">
      <dgm:prSet/>
      <dgm:spPr/>
      <dgm:t>
        <a:bodyPr/>
        <a:lstStyle/>
        <a:p>
          <a:endParaRPr lang="es-AR"/>
        </a:p>
      </dgm:t>
    </dgm:pt>
    <dgm:pt modelId="{8E603832-387E-46E6-B67C-65056317ABC3}" type="pres">
      <dgm:prSet presAssocID="{A0BFB136-9846-4D88-95A3-0F8938A53302}" presName="diagram" presStyleCnt="0">
        <dgm:presLayoutVars>
          <dgm:dir/>
          <dgm:resizeHandles val="exact"/>
        </dgm:presLayoutVars>
      </dgm:prSet>
      <dgm:spPr/>
    </dgm:pt>
    <dgm:pt modelId="{B4A08782-6B00-449A-8533-DAF095F74A1A}" type="pres">
      <dgm:prSet presAssocID="{9202B2AF-75F9-495C-91BD-195EA20578CA}" presName="node" presStyleLbl="node1" presStyleIdx="0" presStyleCnt="3">
        <dgm:presLayoutVars>
          <dgm:bulletEnabled val="1"/>
        </dgm:presLayoutVars>
      </dgm:prSet>
      <dgm:spPr/>
    </dgm:pt>
    <dgm:pt modelId="{628841BC-52A8-4D8E-9240-B013584DB6FF}" type="pres">
      <dgm:prSet presAssocID="{EF072EA2-BF50-42FB-9270-7A9762B83E45}" presName="sibTrans" presStyleCnt="0"/>
      <dgm:spPr/>
    </dgm:pt>
    <dgm:pt modelId="{161A351E-206A-48F6-90DC-055BC0532227}" type="pres">
      <dgm:prSet presAssocID="{E7E05B00-D8ED-4209-9E1E-8C549D64CF94}" presName="node" presStyleLbl="node1" presStyleIdx="1" presStyleCnt="3">
        <dgm:presLayoutVars>
          <dgm:bulletEnabled val="1"/>
        </dgm:presLayoutVars>
      </dgm:prSet>
      <dgm:spPr/>
    </dgm:pt>
    <dgm:pt modelId="{1311304F-E670-45CF-923A-686A5F385566}" type="pres">
      <dgm:prSet presAssocID="{F472470C-A294-4F89-A177-B4FC38871BEC}" presName="sibTrans" presStyleCnt="0"/>
      <dgm:spPr/>
    </dgm:pt>
    <dgm:pt modelId="{1570FDE4-161C-41D8-B1F3-A7A230965DDC}" type="pres">
      <dgm:prSet presAssocID="{65A7E089-889A-4E76-BA95-E4371DE6893C}" presName="node" presStyleLbl="node1" presStyleIdx="2" presStyleCnt="3">
        <dgm:presLayoutVars>
          <dgm:bulletEnabled val="1"/>
        </dgm:presLayoutVars>
      </dgm:prSet>
      <dgm:spPr/>
    </dgm:pt>
  </dgm:ptLst>
  <dgm:cxnLst>
    <dgm:cxn modelId="{E2F3D22B-4EC8-41BF-8241-225F01149845}" type="presOf" srcId="{9202B2AF-75F9-495C-91BD-195EA20578CA}" destId="{B4A08782-6B00-449A-8533-DAF095F74A1A}" srcOrd="0" destOrd="0" presId="urn:microsoft.com/office/officeart/2005/8/layout/default"/>
    <dgm:cxn modelId="{97312B30-8AC0-4920-B777-B535DC3C46EC}" type="presOf" srcId="{65A7E089-889A-4E76-BA95-E4371DE6893C}" destId="{1570FDE4-161C-41D8-B1F3-A7A230965DDC}" srcOrd="0" destOrd="0" presId="urn:microsoft.com/office/officeart/2005/8/layout/default"/>
    <dgm:cxn modelId="{1B61B844-1F65-48E9-8A3B-7FD7B41ECB05}" type="presOf" srcId="{A0BFB136-9846-4D88-95A3-0F8938A53302}" destId="{8E603832-387E-46E6-B67C-65056317ABC3}" srcOrd="0" destOrd="0" presId="urn:microsoft.com/office/officeart/2005/8/layout/default"/>
    <dgm:cxn modelId="{104C455A-9B0C-4D4C-930E-5C94147D8146}" srcId="{A0BFB136-9846-4D88-95A3-0F8938A53302}" destId="{65A7E089-889A-4E76-BA95-E4371DE6893C}" srcOrd="2" destOrd="0" parTransId="{35C60032-C2D5-4154-A35D-851793337EF4}" sibTransId="{6D8AF353-2AAD-4756-9F37-0BD405BE80AA}"/>
    <dgm:cxn modelId="{0DD20ABB-EF80-44A9-865A-016812D350DA}" srcId="{A0BFB136-9846-4D88-95A3-0F8938A53302}" destId="{E7E05B00-D8ED-4209-9E1E-8C549D64CF94}" srcOrd="1" destOrd="0" parTransId="{E6246B8F-2C21-4B8B-8876-383502C27E58}" sibTransId="{F472470C-A294-4F89-A177-B4FC38871BEC}"/>
    <dgm:cxn modelId="{043F8AC3-6586-4CF6-A367-E218975B9458}" type="presOf" srcId="{E7E05B00-D8ED-4209-9E1E-8C549D64CF94}" destId="{161A351E-206A-48F6-90DC-055BC0532227}" srcOrd="0" destOrd="0" presId="urn:microsoft.com/office/officeart/2005/8/layout/default"/>
    <dgm:cxn modelId="{3535CFF5-FEAF-406B-AB94-0A3AD00A8DC5}" srcId="{A0BFB136-9846-4D88-95A3-0F8938A53302}" destId="{9202B2AF-75F9-495C-91BD-195EA20578CA}" srcOrd="0" destOrd="0" parTransId="{CCCAEC98-4CD1-4DB3-AA69-21081EE4F234}" sibTransId="{EF072EA2-BF50-42FB-9270-7A9762B83E45}"/>
    <dgm:cxn modelId="{DB57261B-CA29-4693-94EE-E83FC4380940}" type="presParOf" srcId="{8E603832-387E-46E6-B67C-65056317ABC3}" destId="{B4A08782-6B00-449A-8533-DAF095F74A1A}" srcOrd="0" destOrd="0" presId="urn:microsoft.com/office/officeart/2005/8/layout/default"/>
    <dgm:cxn modelId="{35E15509-D6BB-468C-9636-D6E3FB3FEA5E}" type="presParOf" srcId="{8E603832-387E-46E6-B67C-65056317ABC3}" destId="{628841BC-52A8-4D8E-9240-B013584DB6FF}" srcOrd="1" destOrd="0" presId="urn:microsoft.com/office/officeart/2005/8/layout/default"/>
    <dgm:cxn modelId="{F990F1CA-F434-4FA4-A4DD-282292A34BDD}" type="presParOf" srcId="{8E603832-387E-46E6-B67C-65056317ABC3}" destId="{161A351E-206A-48F6-90DC-055BC0532227}" srcOrd="2" destOrd="0" presId="urn:microsoft.com/office/officeart/2005/8/layout/default"/>
    <dgm:cxn modelId="{6AB3469F-9413-415E-80A8-4F9636A348A3}" type="presParOf" srcId="{8E603832-387E-46E6-B67C-65056317ABC3}" destId="{1311304F-E670-45CF-923A-686A5F385566}" srcOrd="3" destOrd="0" presId="urn:microsoft.com/office/officeart/2005/8/layout/default"/>
    <dgm:cxn modelId="{7C25D616-CBDA-4DEE-9442-A9EFB65D7114}" type="presParOf" srcId="{8E603832-387E-46E6-B67C-65056317ABC3}" destId="{1570FDE4-161C-41D8-B1F3-A7A230965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77FE15-0E38-4F7C-BA0B-6174340BCB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4F7630D-C10F-45A1-B9EB-4019CA926352}">
      <dgm:prSet phldrT="[Texto]"/>
      <dgm:spPr/>
      <dgm:t>
        <a:bodyPr/>
        <a:lstStyle/>
        <a:p>
          <a:r>
            <a:rPr lang="es-AR" dirty="0"/>
            <a:t>Entidades</a:t>
          </a:r>
        </a:p>
      </dgm:t>
    </dgm:pt>
    <dgm:pt modelId="{6CF3EED9-65EF-41B9-B253-ED927F9AB8E7}" type="parTrans" cxnId="{5A72AC6E-8ED2-4B01-AD7D-9C09FD48235E}">
      <dgm:prSet/>
      <dgm:spPr/>
      <dgm:t>
        <a:bodyPr/>
        <a:lstStyle/>
        <a:p>
          <a:endParaRPr lang="es-AR"/>
        </a:p>
      </dgm:t>
    </dgm:pt>
    <dgm:pt modelId="{DDFA60E5-F0BE-4806-8F68-E7607E82D018}" type="sibTrans" cxnId="{5A72AC6E-8ED2-4B01-AD7D-9C09FD48235E}">
      <dgm:prSet/>
      <dgm:spPr/>
      <dgm:t>
        <a:bodyPr/>
        <a:lstStyle/>
        <a:p>
          <a:endParaRPr lang="es-AR"/>
        </a:p>
      </dgm:t>
    </dgm:pt>
    <dgm:pt modelId="{504860B7-AE06-4088-8498-9FA16AE4CEF9}">
      <dgm:prSet phldrT="[Texto]"/>
      <dgm:spPr/>
      <dgm:t>
        <a:bodyPr/>
        <a:lstStyle/>
        <a:p>
          <a:r>
            <a:rPr lang="es-AR" dirty="0"/>
            <a:t>Representa un elemento u objeto del mundo real con identidad</a:t>
          </a:r>
        </a:p>
      </dgm:t>
    </dgm:pt>
    <dgm:pt modelId="{4516FB3A-BF6D-49B3-89C6-A3F0E2A24FE6}" type="parTrans" cxnId="{C7B8A5D4-66D7-49ED-8B70-992D04D50F2D}">
      <dgm:prSet/>
      <dgm:spPr/>
      <dgm:t>
        <a:bodyPr/>
        <a:lstStyle/>
        <a:p>
          <a:endParaRPr lang="es-AR"/>
        </a:p>
      </dgm:t>
    </dgm:pt>
    <dgm:pt modelId="{1CC369BE-0F7D-489E-BCE8-43F4D02609FE}" type="sibTrans" cxnId="{C7B8A5D4-66D7-49ED-8B70-992D04D50F2D}">
      <dgm:prSet/>
      <dgm:spPr/>
      <dgm:t>
        <a:bodyPr/>
        <a:lstStyle/>
        <a:p>
          <a:endParaRPr lang="es-AR"/>
        </a:p>
      </dgm:t>
    </dgm:pt>
    <dgm:pt modelId="{8D157D53-6546-4DBA-AD22-355A5E69CED6}">
      <dgm:prSet phldrT="[Texto]"/>
      <dgm:spPr/>
      <dgm:t>
        <a:bodyPr/>
        <a:lstStyle/>
        <a:p>
          <a:r>
            <a:rPr lang="es-AR" dirty="0"/>
            <a:t>Se diferencia de cualquier otro objeto o cosa</a:t>
          </a:r>
        </a:p>
      </dgm:t>
    </dgm:pt>
    <dgm:pt modelId="{C60F84FB-AD33-411C-9CC8-8C6375D75CAD}" type="parTrans" cxnId="{937245B1-8C46-48C6-9F8C-B42892059E1F}">
      <dgm:prSet/>
      <dgm:spPr/>
      <dgm:t>
        <a:bodyPr/>
        <a:lstStyle/>
        <a:p>
          <a:endParaRPr lang="es-AR"/>
        </a:p>
      </dgm:t>
    </dgm:pt>
    <dgm:pt modelId="{435AA7AA-26D9-4A2A-BD85-B51CDF09764D}" type="sibTrans" cxnId="{937245B1-8C46-48C6-9F8C-B42892059E1F}">
      <dgm:prSet/>
      <dgm:spPr/>
      <dgm:t>
        <a:bodyPr/>
        <a:lstStyle/>
        <a:p>
          <a:endParaRPr lang="es-AR"/>
        </a:p>
      </dgm:t>
    </dgm:pt>
    <dgm:pt modelId="{4E32E105-75B2-44B3-8879-11B50D10A948}">
      <dgm:prSet phldrT="[Texto]"/>
      <dgm:spPr/>
      <dgm:t>
        <a:bodyPr/>
        <a:lstStyle/>
        <a:p>
          <a:r>
            <a:rPr lang="es-AR" dirty="0"/>
            <a:t>Conjunto de entidades</a:t>
          </a:r>
        </a:p>
      </dgm:t>
    </dgm:pt>
    <dgm:pt modelId="{07BF6E36-EB35-4751-8D7C-F715B5640D5B}" type="parTrans" cxnId="{2923607C-B08A-4B79-8AEA-BB09483D6046}">
      <dgm:prSet/>
      <dgm:spPr/>
      <dgm:t>
        <a:bodyPr/>
        <a:lstStyle/>
        <a:p>
          <a:endParaRPr lang="es-AR"/>
        </a:p>
      </dgm:t>
    </dgm:pt>
    <dgm:pt modelId="{736F0657-BE93-4F0A-88B1-3F74BC8C6CFA}" type="sibTrans" cxnId="{2923607C-B08A-4B79-8AEA-BB09483D6046}">
      <dgm:prSet/>
      <dgm:spPr/>
      <dgm:t>
        <a:bodyPr/>
        <a:lstStyle/>
        <a:p>
          <a:endParaRPr lang="es-AR"/>
        </a:p>
      </dgm:t>
    </dgm:pt>
    <dgm:pt modelId="{ECA7517E-DFC0-4D97-95B1-BDFB2E75F455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8E790602-F0E8-403A-A6AB-11ABE5EAC7BA}" type="parTrans" cxnId="{A542065F-B48E-487F-885D-ADF350A0C7ED}">
      <dgm:prSet/>
      <dgm:spPr/>
      <dgm:t>
        <a:bodyPr/>
        <a:lstStyle/>
        <a:p>
          <a:endParaRPr lang="es-AR"/>
        </a:p>
      </dgm:t>
    </dgm:pt>
    <dgm:pt modelId="{7D40F1B5-CF57-48C2-A7CD-56DA5216FE35}" type="sibTrans" cxnId="{A542065F-B48E-487F-885D-ADF350A0C7ED}">
      <dgm:prSet/>
      <dgm:spPr/>
      <dgm:t>
        <a:bodyPr/>
        <a:lstStyle/>
        <a:p>
          <a:endParaRPr lang="es-AR"/>
        </a:p>
      </dgm:t>
    </dgm:pt>
    <dgm:pt modelId="{882C2702-1423-4D9B-8023-F2107D1607D4}">
      <dgm:prSet phldrT="[Texto]"/>
      <dgm:spPr/>
      <dgm:t>
        <a:bodyPr/>
        <a:lstStyle/>
        <a:p>
          <a:r>
            <a:rPr lang="es-AR" dirty="0"/>
            <a:t>Representación que, a partir de las características </a:t>
          </a:r>
          <a:r>
            <a:rPr lang="es-AR" dirty="0" err="1"/>
            <a:t>própias</a:t>
          </a:r>
          <a:r>
            <a:rPr lang="es-AR" dirty="0"/>
            <a:t> de cada entidad con propiedades comunes, se resume en un núcleo</a:t>
          </a:r>
        </a:p>
      </dgm:t>
    </dgm:pt>
    <dgm:pt modelId="{E4B93E4D-4B6E-41C4-9E17-92879C3C4651}" type="parTrans" cxnId="{C5B6BB44-1FA5-4F0D-A408-4964139FD229}">
      <dgm:prSet/>
      <dgm:spPr/>
      <dgm:t>
        <a:bodyPr/>
        <a:lstStyle/>
        <a:p>
          <a:endParaRPr lang="es-AR"/>
        </a:p>
      </dgm:t>
    </dgm:pt>
    <dgm:pt modelId="{EA24E14B-679F-499A-94B9-673FCE110248}" type="sibTrans" cxnId="{C5B6BB44-1FA5-4F0D-A408-4964139FD229}">
      <dgm:prSet/>
      <dgm:spPr/>
      <dgm:t>
        <a:bodyPr/>
        <a:lstStyle/>
        <a:p>
          <a:endParaRPr lang="es-AR"/>
        </a:p>
      </dgm:t>
    </dgm:pt>
    <dgm:pt modelId="{D9C93B90-F3BB-4D3C-ABF2-035E42AD417E}" type="pres">
      <dgm:prSet presAssocID="{5177FE15-0E38-4F7C-BA0B-6174340BCB80}" presName="linear" presStyleCnt="0">
        <dgm:presLayoutVars>
          <dgm:animLvl val="lvl"/>
          <dgm:resizeHandles val="exact"/>
        </dgm:presLayoutVars>
      </dgm:prSet>
      <dgm:spPr/>
    </dgm:pt>
    <dgm:pt modelId="{EB5CC169-B39E-490B-91A3-1917526A5E7E}" type="pres">
      <dgm:prSet presAssocID="{E4F7630D-C10F-45A1-B9EB-4019CA92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0E72F4-48AA-478F-BFAE-00F716EC38C7}" type="pres">
      <dgm:prSet presAssocID="{E4F7630D-C10F-45A1-B9EB-4019CA926352}" presName="childText" presStyleLbl="revTx" presStyleIdx="0" presStyleCnt="2">
        <dgm:presLayoutVars>
          <dgm:bulletEnabled val="1"/>
        </dgm:presLayoutVars>
      </dgm:prSet>
      <dgm:spPr/>
    </dgm:pt>
    <dgm:pt modelId="{E057C1E0-8702-4CF9-BB3A-68CC12F5C682}" type="pres">
      <dgm:prSet presAssocID="{4E32E105-75B2-44B3-8879-11B50D10A9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CD4397-A729-4A17-99A6-08312F7482DE}" type="pres">
      <dgm:prSet presAssocID="{4E32E105-75B2-44B3-8879-11B50D10A9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4D180A-BE3E-4F16-9869-9B0A76995D79}" type="presOf" srcId="{882C2702-1423-4D9B-8023-F2107D1607D4}" destId="{74CD4397-A729-4A17-99A6-08312F7482DE}" srcOrd="0" destOrd="0" presId="urn:microsoft.com/office/officeart/2005/8/layout/vList2"/>
    <dgm:cxn modelId="{13D18435-8A09-4B0D-A36E-D1388C3B273F}" type="presOf" srcId="{8D157D53-6546-4DBA-AD22-355A5E69CED6}" destId="{970E72F4-48AA-478F-BFAE-00F716EC38C7}" srcOrd="0" destOrd="1" presId="urn:microsoft.com/office/officeart/2005/8/layout/vList2"/>
    <dgm:cxn modelId="{A542065F-B48E-487F-885D-ADF350A0C7ED}" srcId="{E4F7630D-C10F-45A1-B9EB-4019CA926352}" destId="{ECA7517E-DFC0-4D97-95B1-BDFB2E75F455}" srcOrd="2" destOrd="0" parTransId="{8E790602-F0E8-403A-A6AB-11ABE5EAC7BA}" sibTransId="{7D40F1B5-CF57-48C2-A7CD-56DA5216FE35}"/>
    <dgm:cxn modelId="{C5B6BB44-1FA5-4F0D-A408-4964139FD229}" srcId="{4E32E105-75B2-44B3-8879-11B50D10A948}" destId="{882C2702-1423-4D9B-8023-F2107D1607D4}" srcOrd="0" destOrd="0" parTransId="{E4B93E4D-4B6E-41C4-9E17-92879C3C4651}" sibTransId="{EA24E14B-679F-499A-94B9-673FCE110248}"/>
    <dgm:cxn modelId="{5A72AC6E-8ED2-4B01-AD7D-9C09FD48235E}" srcId="{5177FE15-0E38-4F7C-BA0B-6174340BCB80}" destId="{E4F7630D-C10F-45A1-B9EB-4019CA926352}" srcOrd="0" destOrd="0" parTransId="{6CF3EED9-65EF-41B9-B253-ED927F9AB8E7}" sibTransId="{DDFA60E5-F0BE-4806-8F68-E7607E82D018}"/>
    <dgm:cxn modelId="{2559A64F-20CB-4F7D-BCBB-14AF807A59C5}" type="presOf" srcId="{4E32E105-75B2-44B3-8879-11B50D10A948}" destId="{E057C1E0-8702-4CF9-BB3A-68CC12F5C682}" srcOrd="0" destOrd="0" presId="urn:microsoft.com/office/officeart/2005/8/layout/vList2"/>
    <dgm:cxn modelId="{2923607C-B08A-4B79-8AEA-BB09483D6046}" srcId="{5177FE15-0E38-4F7C-BA0B-6174340BCB80}" destId="{4E32E105-75B2-44B3-8879-11B50D10A948}" srcOrd="1" destOrd="0" parTransId="{07BF6E36-EB35-4751-8D7C-F715B5640D5B}" sibTransId="{736F0657-BE93-4F0A-88B1-3F74BC8C6CFA}"/>
    <dgm:cxn modelId="{DB5BD784-37FC-40B1-A9F9-5211EAD65FDB}" type="presOf" srcId="{E4F7630D-C10F-45A1-B9EB-4019CA926352}" destId="{EB5CC169-B39E-490B-91A3-1917526A5E7E}" srcOrd="0" destOrd="0" presId="urn:microsoft.com/office/officeart/2005/8/layout/vList2"/>
    <dgm:cxn modelId="{B2E77F8E-26FA-43E2-A4FC-A3BA0701E0BB}" type="presOf" srcId="{ECA7517E-DFC0-4D97-95B1-BDFB2E75F455}" destId="{970E72F4-48AA-478F-BFAE-00F716EC38C7}" srcOrd="0" destOrd="2" presId="urn:microsoft.com/office/officeart/2005/8/layout/vList2"/>
    <dgm:cxn modelId="{1C873D9D-DDAE-49D0-80C0-85C2CCB615DB}" type="presOf" srcId="{504860B7-AE06-4088-8498-9FA16AE4CEF9}" destId="{970E72F4-48AA-478F-BFAE-00F716EC38C7}" srcOrd="0" destOrd="0" presId="urn:microsoft.com/office/officeart/2005/8/layout/vList2"/>
    <dgm:cxn modelId="{937245B1-8C46-48C6-9F8C-B42892059E1F}" srcId="{E4F7630D-C10F-45A1-B9EB-4019CA926352}" destId="{8D157D53-6546-4DBA-AD22-355A5E69CED6}" srcOrd="1" destOrd="0" parTransId="{C60F84FB-AD33-411C-9CC8-8C6375D75CAD}" sibTransId="{435AA7AA-26D9-4A2A-BD85-B51CDF09764D}"/>
    <dgm:cxn modelId="{40F7B2C0-E0B6-4093-BB08-8542E5F02136}" type="presOf" srcId="{5177FE15-0E38-4F7C-BA0B-6174340BCB80}" destId="{D9C93B90-F3BB-4D3C-ABF2-035E42AD417E}" srcOrd="0" destOrd="0" presId="urn:microsoft.com/office/officeart/2005/8/layout/vList2"/>
    <dgm:cxn modelId="{C7B8A5D4-66D7-49ED-8B70-992D04D50F2D}" srcId="{E4F7630D-C10F-45A1-B9EB-4019CA926352}" destId="{504860B7-AE06-4088-8498-9FA16AE4CEF9}" srcOrd="0" destOrd="0" parTransId="{4516FB3A-BF6D-49B3-89C6-A3F0E2A24FE6}" sibTransId="{1CC369BE-0F7D-489E-BCE8-43F4D02609FE}"/>
    <dgm:cxn modelId="{2E2835D8-AE21-4D89-A53F-1AEA9D8DC7C9}" type="presParOf" srcId="{D9C93B90-F3BB-4D3C-ABF2-035E42AD417E}" destId="{EB5CC169-B39E-490B-91A3-1917526A5E7E}" srcOrd="0" destOrd="0" presId="urn:microsoft.com/office/officeart/2005/8/layout/vList2"/>
    <dgm:cxn modelId="{AB7A8B7D-7649-48F0-ABE3-FCD119298C9A}" type="presParOf" srcId="{D9C93B90-F3BB-4D3C-ABF2-035E42AD417E}" destId="{970E72F4-48AA-478F-BFAE-00F716EC38C7}" srcOrd="1" destOrd="0" presId="urn:microsoft.com/office/officeart/2005/8/layout/vList2"/>
    <dgm:cxn modelId="{D16A0121-69D4-4483-8D52-90D57B068678}" type="presParOf" srcId="{D9C93B90-F3BB-4D3C-ABF2-035E42AD417E}" destId="{E057C1E0-8702-4CF9-BB3A-68CC12F5C682}" srcOrd="2" destOrd="0" presId="urn:microsoft.com/office/officeart/2005/8/layout/vList2"/>
    <dgm:cxn modelId="{F4B9A692-A89C-4E59-9FC3-9A9F76CF0248}" type="presParOf" srcId="{D9C93B90-F3BB-4D3C-ABF2-035E42AD417E}" destId="{74CD4397-A729-4A17-99A6-08312F7482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08B2FC-CC07-483C-9DD0-219A881D54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D99CDAE-552F-463C-BE1B-871F684D38BE}">
      <dgm:prSet phldrT="[Texto]"/>
      <dgm:spPr/>
      <dgm:t>
        <a:bodyPr/>
        <a:lstStyle/>
        <a:p>
          <a:r>
            <a:rPr lang="es-AR" dirty="0"/>
            <a:t>Atributos</a:t>
          </a:r>
        </a:p>
      </dgm:t>
    </dgm:pt>
    <dgm:pt modelId="{CE79A6D0-1169-45C7-B06E-24880B28ECDA}" type="parTrans" cxnId="{72595B7C-11B4-41D9-817E-DDB3CB325C1F}">
      <dgm:prSet/>
      <dgm:spPr/>
      <dgm:t>
        <a:bodyPr/>
        <a:lstStyle/>
        <a:p>
          <a:endParaRPr lang="es-AR"/>
        </a:p>
      </dgm:t>
    </dgm:pt>
    <dgm:pt modelId="{777CE7D6-AD72-4D5A-8BDD-62C54FD9DE18}" type="sibTrans" cxnId="{72595B7C-11B4-41D9-817E-DDB3CB325C1F}">
      <dgm:prSet/>
      <dgm:spPr/>
      <dgm:t>
        <a:bodyPr/>
        <a:lstStyle/>
        <a:p>
          <a:endParaRPr lang="es-AR"/>
        </a:p>
      </dgm:t>
    </dgm:pt>
    <dgm:pt modelId="{E53ED487-D677-435D-8C65-9CE28555B069}">
      <dgm:prSet phldrT="[Texto]"/>
      <dgm:spPr/>
      <dgm:t>
        <a:bodyPr/>
        <a:lstStyle/>
        <a:p>
          <a:r>
            <a:rPr lang="es-AR" dirty="0"/>
            <a:t>Representa una propiedad básica de una entidad o relación</a:t>
          </a:r>
        </a:p>
      </dgm:t>
    </dgm:pt>
    <dgm:pt modelId="{5611DCF8-9BC9-4DAB-BB7B-846B242A481D}" type="parTrans" cxnId="{F3D9AECE-E9C0-424E-A448-DC392FA28697}">
      <dgm:prSet/>
      <dgm:spPr/>
      <dgm:t>
        <a:bodyPr/>
        <a:lstStyle/>
        <a:p>
          <a:endParaRPr lang="es-AR"/>
        </a:p>
      </dgm:t>
    </dgm:pt>
    <dgm:pt modelId="{B147E7B8-97E1-4932-B9A9-AD15DEF0802F}" type="sibTrans" cxnId="{F3D9AECE-E9C0-424E-A448-DC392FA28697}">
      <dgm:prSet/>
      <dgm:spPr/>
      <dgm:t>
        <a:bodyPr/>
        <a:lstStyle/>
        <a:p>
          <a:endParaRPr lang="es-AR"/>
        </a:p>
      </dgm:t>
    </dgm:pt>
    <dgm:pt modelId="{F6306130-6F62-4DEB-8A77-4DF782D4C472}">
      <dgm:prSet phldrT="[Texto]"/>
      <dgm:spPr/>
      <dgm:t>
        <a:bodyPr/>
        <a:lstStyle/>
        <a:p>
          <a:r>
            <a:rPr lang="es-AR" dirty="0"/>
            <a:t>Equivale a un campo de un registro</a:t>
          </a:r>
        </a:p>
      </dgm:t>
    </dgm:pt>
    <dgm:pt modelId="{703C59E4-C986-4B9F-ADE3-BCEDF60E7E7B}" type="parTrans" cxnId="{51BF6E91-0980-429C-B626-5773E9FCA7B2}">
      <dgm:prSet/>
      <dgm:spPr/>
    </dgm:pt>
    <dgm:pt modelId="{7A5AA538-38BC-4404-8262-51DC8E232D86}" type="sibTrans" cxnId="{51BF6E91-0980-429C-B626-5773E9FCA7B2}">
      <dgm:prSet/>
      <dgm:spPr/>
    </dgm:pt>
    <dgm:pt modelId="{CDF6BA36-19E2-4BA2-B15E-23C2D7919503}" type="pres">
      <dgm:prSet presAssocID="{4C08B2FC-CC07-483C-9DD0-219A881D5466}" presName="linear" presStyleCnt="0">
        <dgm:presLayoutVars>
          <dgm:animLvl val="lvl"/>
          <dgm:resizeHandles val="exact"/>
        </dgm:presLayoutVars>
      </dgm:prSet>
      <dgm:spPr/>
    </dgm:pt>
    <dgm:pt modelId="{D3D55293-310C-4F14-9718-37E79C1D4D14}" type="pres">
      <dgm:prSet presAssocID="{1D99CDAE-552F-463C-BE1B-871F684D38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E4DC4E-1C47-4581-A008-88665DFB4D98}" type="pres">
      <dgm:prSet presAssocID="{1D99CDAE-552F-463C-BE1B-871F684D38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4A25A3F-7C47-4A9E-9F3E-3E94E67D3E11}" type="presOf" srcId="{E53ED487-D677-435D-8C65-9CE28555B069}" destId="{04E4DC4E-1C47-4581-A008-88665DFB4D98}" srcOrd="0" destOrd="0" presId="urn:microsoft.com/office/officeart/2005/8/layout/vList2"/>
    <dgm:cxn modelId="{67E2C74A-12BE-43C4-9174-D5BEAA8545A2}" type="presOf" srcId="{1D99CDAE-552F-463C-BE1B-871F684D38BE}" destId="{D3D55293-310C-4F14-9718-37E79C1D4D14}" srcOrd="0" destOrd="0" presId="urn:microsoft.com/office/officeart/2005/8/layout/vList2"/>
    <dgm:cxn modelId="{72595B7C-11B4-41D9-817E-DDB3CB325C1F}" srcId="{4C08B2FC-CC07-483C-9DD0-219A881D5466}" destId="{1D99CDAE-552F-463C-BE1B-871F684D38BE}" srcOrd="0" destOrd="0" parTransId="{CE79A6D0-1169-45C7-B06E-24880B28ECDA}" sibTransId="{777CE7D6-AD72-4D5A-8BDD-62C54FD9DE18}"/>
    <dgm:cxn modelId="{51BF6E91-0980-429C-B626-5773E9FCA7B2}" srcId="{1D99CDAE-552F-463C-BE1B-871F684D38BE}" destId="{F6306130-6F62-4DEB-8A77-4DF782D4C472}" srcOrd="1" destOrd="0" parTransId="{703C59E4-C986-4B9F-ADE3-BCEDF60E7E7B}" sibTransId="{7A5AA538-38BC-4404-8262-51DC8E232D86}"/>
    <dgm:cxn modelId="{FFDF7097-0CF3-495E-BAF4-632390F9A7DC}" type="presOf" srcId="{4C08B2FC-CC07-483C-9DD0-219A881D5466}" destId="{CDF6BA36-19E2-4BA2-B15E-23C2D7919503}" srcOrd="0" destOrd="0" presId="urn:microsoft.com/office/officeart/2005/8/layout/vList2"/>
    <dgm:cxn modelId="{77F52ABC-C717-4337-A0D7-DAF58254024C}" type="presOf" srcId="{F6306130-6F62-4DEB-8A77-4DF782D4C472}" destId="{04E4DC4E-1C47-4581-A008-88665DFB4D98}" srcOrd="0" destOrd="1" presId="urn:microsoft.com/office/officeart/2005/8/layout/vList2"/>
    <dgm:cxn modelId="{F3D9AECE-E9C0-424E-A448-DC392FA28697}" srcId="{1D99CDAE-552F-463C-BE1B-871F684D38BE}" destId="{E53ED487-D677-435D-8C65-9CE28555B069}" srcOrd="0" destOrd="0" parTransId="{5611DCF8-9BC9-4DAB-BB7B-846B242A481D}" sibTransId="{B147E7B8-97E1-4932-B9A9-AD15DEF0802F}"/>
    <dgm:cxn modelId="{558318AD-5493-458F-A18A-197A5C3ADDC1}" type="presParOf" srcId="{CDF6BA36-19E2-4BA2-B15E-23C2D7919503}" destId="{D3D55293-310C-4F14-9718-37E79C1D4D14}" srcOrd="0" destOrd="0" presId="urn:microsoft.com/office/officeart/2005/8/layout/vList2"/>
    <dgm:cxn modelId="{8AC18C8A-1D7C-44F9-966E-C15CD75B0DC6}" type="presParOf" srcId="{CDF6BA36-19E2-4BA2-B15E-23C2D7919503}" destId="{04E4DC4E-1C47-4581-A008-88665DFB4D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15FD68-424F-4D85-BCF4-9441721DD9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CF7F4E9-F013-44F7-92AB-940DAEA76EA9}">
      <dgm:prSet phldrT="[Texto]"/>
      <dgm:spPr/>
      <dgm:t>
        <a:bodyPr/>
        <a:lstStyle/>
        <a:p>
          <a:r>
            <a:rPr lang="es-AR" dirty="0"/>
            <a:t>Relaciones</a:t>
          </a:r>
        </a:p>
      </dgm:t>
    </dgm:pt>
    <dgm:pt modelId="{9789F29D-6029-4306-AF3A-F31289A53420}" type="parTrans" cxnId="{7A0C28A1-29C5-49C9-90E4-EEB742BAD55E}">
      <dgm:prSet/>
      <dgm:spPr/>
      <dgm:t>
        <a:bodyPr/>
        <a:lstStyle/>
        <a:p>
          <a:endParaRPr lang="es-AR"/>
        </a:p>
      </dgm:t>
    </dgm:pt>
    <dgm:pt modelId="{A914B947-8442-48E3-99BE-C1BBA214C903}" type="sibTrans" cxnId="{7A0C28A1-29C5-49C9-90E4-EEB742BAD55E}">
      <dgm:prSet/>
      <dgm:spPr/>
      <dgm:t>
        <a:bodyPr/>
        <a:lstStyle/>
        <a:p>
          <a:endParaRPr lang="es-AR"/>
        </a:p>
      </dgm:t>
    </dgm:pt>
    <dgm:pt modelId="{DBBC301E-1AF1-41AE-89EB-8E16367647AF}">
      <dgm:prSet phldrT="[Texto]"/>
      <dgm:spPr/>
      <dgm:t>
        <a:bodyPr/>
        <a:lstStyle/>
        <a:p>
          <a:r>
            <a:rPr lang="es-AR" dirty="0"/>
            <a:t>Representan agregaciones entre dos (binaria) o mas entidades</a:t>
          </a:r>
        </a:p>
      </dgm:t>
    </dgm:pt>
    <dgm:pt modelId="{B1DF7325-222A-46B2-889D-38D51D96516B}" type="parTrans" cxnId="{8992BF17-3883-4234-834A-806725A1EA6E}">
      <dgm:prSet/>
      <dgm:spPr/>
      <dgm:t>
        <a:bodyPr/>
        <a:lstStyle/>
        <a:p>
          <a:endParaRPr lang="es-AR"/>
        </a:p>
      </dgm:t>
    </dgm:pt>
    <dgm:pt modelId="{E4AE76AB-839B-4A3F-9751-879490E21A23}" type="sibTrans" cxnId="{8992BF17-3883-4234-834A-806725A1EA6E}">
      <dgm:prSet/>
      <dgm:spPr/>
      <dgm:t>
        <a:bodyPr/>
        <a:lstStyle/>
        <a:p>
          <a:endParaRPr lang="es-AR"/>
        </a:p>
      </dgm:t>
    </dgm:pt>
    <dgm:pt modelId="{12D7964E-3568-46D9-8E96-630685DBEF30}">
      <dgm:prSet phldrT="[Texto]"/>
      <dgm:spPr/>
      <dgm:t>
        <a:bodyPr/>
        <a:lstStyle/>
        <a:p>
          <a:r>
            <a:rPr lang="es-AR" dirty="0"/>
            <a:t>Conjunto de Relaciones</a:t>
          </a:r>
        </a:p>
      </dgm:t>
    </dgm:pt>
    <dgm:pt modelId="{C424BBF2-9D3D-49F5-96F2-EC2B91B6A7FD}" type="parTrans" cxnId="{3AC222A0-C8C8-4BDD-847D-9F4F210BBC50}">
      <dgm:prSet/>
      <dgm:spPr/>
      <dgm:t>
        <a:bodyPr/>
        <a:lstStyle/>
        <a:p>
          <a:endParaRPr lang="es-AR"/>
        </a:p>
      </dgm:t>
    </dgm:pt>
    <dgm:pt modelId="{0159C6BA-E2B9-49FC-93A6-350380773A6D}" type="sibTrans" cxnId="{3AC222A0-C8C8-4BDD-847D-9F4F210BBC50}">
      <dgm:prSet/>
      <dgm:spPr/>
      <dgm:t>
        <a:bodyPr/>
        <a:lstStyle/>
        <a:p>
          <a:endParaRPr lang="es-AR"/>
        </a:p>
      </dgm:t>
    </dgm:pt>
    <dgm:pt modelId="{468681B1-14D0-43E9-9E27-1FC94AD49A54}">
      <dgm:prSet phldrT="[Texto]"/>
      <dgm:spPr/>
      <dgm:t>
        <a:bodyPr/>
        <a:lstStyle/>
        <a:p>
          <a:r>
            <a:rPr lang="es-AR" dirty="0"/>
            <a:t>Es una representación que , a partir de las características propias de cada relación existente entre dos entidades, las resume en un núcleo </a:t>
          </a:r>
        </a:p>
      </dgm:t>
    </dgm:pt>
    <dgm:pt modelId="{AD0E1448-C607-434C-8833-61893A39B40B}" type="parTrans" cxnId="{14125BCF-34C0-4AB5-95B6-8BFC2BD3D37E}">
      <dgm:prSet/>
      <dgm:spPr/>
      <dgm:t>
        <a:bodyPr/>
        <a:lstStyle/>
        <a:p>
          <a:endParaRPr lang="es-AR"/>
        </a:p>
      </dgm:t>
    </dgm:pt>
    <dgm:pt modelId="{FB60C361-F978-4C73-BB1B-EC23F54A8746}" type="sibTrans" cxnId="{14125BCF-34C0-4AB5-95B6-8BFC2BD3D37E}">
      <dgm:prSet/>
      <dgm:spPr/>
      <dgm:t>
        <a:bodyPr/>
        <a:lstStyle/>
        <a:p>
          <a:endParaRPr lang="es-AR"/>
        </a:p>
      </dgm:t>
    </dgm:pt>
    <dgm:pt modelId="{E8B6EDE0-7316-4201-99C2-09F5E49F926E}">
      <dgm:prSet phldrT="[Texto]"/>
      <dgm:spPr/>
      <dgm:t>
        <a:bodyPr/>
        <a:lstStyle/>
        <a:p>
          <a:r>
            <a:rPr lang="es-AR" dirty="0" err="1"/>
            <a:t>Ej</a:t>
          </a:r>
          <a:r>
            <a:rPr lang="es-AR" dirty="0"/>
            <a:t>:  el alumno </a:t>
          </a:r>
          <a:r>
            <a:rPr lang="es-AR" dirty="0" err="1"/>
            <a:t>Perez</a:t>
          </a:r>
          <a:r>
            <a:rPr lang="es-AR" dirty="0"/>
            <a:t> cursa la materia Matemática I</a:t>
          </a:r>
        </a:p>
      </dgm:t>
    </dgm:pt>
    <dgm:pt modelId="{C52E7369-A3DC-4C68-97EE-92F6823199F4}" type="parTrans" cxnId="{03E5B250-6225-4D39-8CB8-EECB5C60DF92}">
      <dgm:prSet/>
      <dgm:spPr/>
    </dgm:pt>
    <dgm:pt modelId="{14937B28-B62B-48CE-B45D-A74020E093F5}" type="sibTrans" cxnId="{03E5B250-6225-4D39-8CB8-EECB5C60DF92}">
      <dgm:prSet/>
      <dgm:spPr/>
    </dgm:pt>
    <dgm:pt modelId="{C6BFA418-A643-429E-AE45-239988EB85B3}" type="pres">
      <dgm:prSet presAssocID="{3115FD68-424F-4D85-BCF4-9441721DD945}" presName="linear" presStyleCnt="0">
        <dgm:presLayoutVars>
          <dgm:animLvl val="lvl"/>
          <dgm:resizeHandles val="exact"/>
        </dgm:presLayoutVars>
      </dgm:prSet>
      <dgm:spPr/>
    </dgm:pt>
    <dgm:pt modelId="{E592FA4D-4710-4580-96C3-26B258A40EE3}" type="pres">
      <dgm:prSet presAssocID="{2CF7F4E9-F013-44F7-92AB-940DAEA76E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75D885-8393-4F37-83F5-8E03F9D011E4}" type="pres">
      <dgm:prSet presAssocID="{2CF7F4E9-F013-44F7-92AB-940DAEA76EA9}" presName="childText" presStyleLbl="revTx" presStyleIdx="0" presStyleCnt="2">
        <dgm:presLayoutVars>
          <dgm:bulletEnabled val="1"/>
        </dgm:presLayoutVars>
      </dgm:prSet>
      <dgm:spPr/>
    </dgm:pt>
    <dgm:pt modelId="{E950BD80-BB86-4BC7-8AF9-A3545D4C4629}" type="pres">
      <dgm:prSet presAssocID="{12D7964E-3568-46D9-8E96-630685DBEF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CA2220-04D4-4DC9-84F4-6840291028A1}" type="pres">
      <dgm:prSet presAssocID="{12D7964E-3568-46D9-8E96-630685DBEF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BECB05-77DC-47C4-9F90-D053A800C37C}" type="presOf" srcId="{E8B6EDE0-7316-4201-99C2-09F5E49F926E}" destId="{2275D885-8393-4F37-83F5-8E03F9D011E4}" srcOrd="0" destOrd="1" presId="urn:microsoft.com/office/officeart/2005/8/layout/vList2"/>
    <dgm:cxn modelId="{8CEE0C06-64FC-4772-BA0B-52060AF57D45}" type="presOf" srcId="{12D7964E-3568-46D9-8E96-630685DBEF30}" destId="{E950BD80-BB86-4BC7-8AF9-A3545D4C4629}" srcOrd="0" destOrd="0" presId="urn:microsoft.com/office/officeart/2005/8/layout/vList2"/>
    <dgm:cxn modelId="{8992BF17-3883-4234-834A-806725A1EA6E}" srcId="{2CF7F4E9-F013-44F7-92AB-940DAEA76EA9}" destId="{DBBC301E-1AF1-41AE-89EB-8E16367647AF}" srcOrd="0" destOrd="0" parTransId="{B1DF7325-222A-46B2-889D-38D51D96516B}" sibTransId="{E4AE76AB-839B-4A3F-9751-879490E21A23}"/>
    <dgm:cxn modelId="{03E5B250-6225-4D39-8CB8-EECB5C60DF92}" srcId="{2CF7F4E9-F013-44F7-92AB-940DAEA76EA9}" destId="{E8B6EDE0-7316-4201-99C2-09F5E49F926E}" srcOrd="1" destOrd="0" parTransId="{C52E7369-A3DC-4C68-97EE-92F6823199F4}" sibTransId="{14937B28-B62B-48CE-B45D-A74020E093F5}"/>
    <dgm:cxn modelId="{3AC222A0-C8C8-4BDD-847D-9F4F210BBC50}" srcId="{3115FD68-424F-4D85-BCF4-9441721DD945}" destId="{12D7964E-3568-46D9-8E96-630685DBEF30}" srcOrd="1" destOrd="0" parTransId="{C424BBF2-9D3D-49F5-96F2-EC2B91B6A7FD}" sibTransId="{0159C6BA-E2B9-49FC-93A6-350380773A6D}"/>
    <dgm:cxn modelId="{7A0C28A1-29C5-49C9-90E4-EEB742BAD55E}" srcId="{3115FD68-424F-4D85-BCF4-9441721DD945}" destId="{2CF7F4E9-F013-44F7-92AB-940DAEA76EA9}" srcOrd="0" destOrd="0" parTransId="{9789F29D-6029-4306-AF3A-F31289A53420}" sibTransId="{A914B947-8442-48E3-99BE-C1BBA214C903}"/>
    <dgm:cxn modelId="{438E0DA7-CC8C-4119-AD79-B6CD198341D4}" type="presOf" srcId="{3115FD68-424F-4D85-BCF4-9441721DD945}" destId="{C6BFA418-A643-429E-AE45-239988EB85B3}" srcOrd="0" destOrd="0" presId="urn:microsoft.com/office/officeart/2005/8/layout/vList2"/>
    <dgm:cxn modelId="{68906AAA-EDB0-417C-AF17-E46FE534CB9F}" type="presOf" srcId="{DBBC301E-1AF1-41AE-89EB-8E16367647AF}" destId="{2275D885-8393-4F37-83F5-8E03F9D011E4}" srcOrd="0" destOrd="0" presId="urn:microsoft.com/office/officeart/2005/8/layout/vList2"/>
    <dgm:cxn modelId="{14125BCF-34C0-4AB5-95B6-8BFC2BD3D37E}" srcId="{12D7964E-3568-46D9-8E96-630685DBEF30}" destId="{468681B1-14D0-43E9-9E27-1FC94AD49A54}" srcOrd="0" destOrd="0" parTransId="{AD0E1448-C607-434C-8833-61893A39B40B}" sibTransId="{FB60C361-F978-4C73-BB1B-EC23F54A8746}"/>
    <dgm:cxn modelId="{1D8A1BD7-5DB6-472B-A04D-D915426E0B59}" type="presOf" srcId="{2CF7F4E9-F013-44F7-92AB-940DAEA76EA9}" destId="{E592FA4D-4710-4580-96C3-26B258A40EE3}" srcOrd="0" destOrd="0" presId="urn:microsoft.com/office/officeart/2005/8/layout/vList2"/>
    <dgm:cxn modelId="{220643E2-410D-4597-AB86-B1167CA28CD6}" type="presOf" srcId="{468681B1-14D0-43E9-9E27-1FC94AD49A54}" destId="{ABCA2220-04D4-4DC9-84F4-6840291028A1}" srcOrd="0" destOrd="0" presId="urn:microsoft.com/office/officeart/2005/8/layout/vList2"/>
    <dgm:cxn modelId="{36F0D6BE-0A32-44C8-BE01-A9A633B268AA}" type="presParOf" srcId="{C6BFA418-A643-429E-AE45-239988EB85B3}" destId="{E592FA4D-4710-4580-96C3-26B258A40EE3}" srcOrd="0" destOrd="0" presId="urn:microsoft.com/office/officeart/2005/8/layout/vList2"/>
    <dgm:cxn modelId="{A376FC02-379C-4C4D-8032-6ABD7570B108}" type="presParOf" srcId="{C6BFA418-A643-429E-AE45-239988EB85B3}" destId="{2275D885-8393-4F37-83F5-8E03F9D011E4}" srcOrd="1" destOrd="0" presId="urn:microsoft.com/office/officeart/2005/8/layout/vList2"/>
    <dgm:cxn modelId="{A3B4E29B-1082-4A2D-9995-9B4258FBCE12}" type="presParOf" srcId="{C6BFA418-A643-429E-AE45-239988EB85B3}" destId="{E950BD80-BB86-4BC7-8AF9-A3545D4C4629}" srcOrd="2" destOrd="0" presId="urn:microsoft.com/office/officeart/2005/8/layout/vList2"/>
    <dgm:cxn modelId="{4E2758A7-3B1A-4CDD-8FA5-C68EAC419C69}" type="presParOf" srcId="{C6BFA418-A643-429E-AE45-239988EB85B3}" destId="{ABCA2220-04D4-4DC9-84F4-6840291028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8396C5-3125-4424-B0EF-674AACB0B0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394D8EA-846F-4F01-A5CD-F7A0B74EFDA4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de la relación</a:t>
          </a:r>
        </a:p>
      </dgm:t>
    </dgm:pt>
    <dgm:pt modelId="{62FA8991-C6F1-46CF-9BEC-30B4419F2500}" type="parTrans" cxnId="{71CC2026-E103-4567-85DB-866140AEE2E7}">
      <dgm:prSet/>
      <dgm:spPr/>
      <dgm:t>
        <a:bodyPr/>
        <a:lstStyle/>
        <a:p>
          <a:endParaRPr lang="es-AR"/>
        </a:p>
      </dgm:t>
    </dgm:pt>
    <dgm:pt modelId="{93CB50D5-300C-4078-AF6E-6A448E21080F}" type="sibTrans" cxnId="{71CC2026-E103-4567-85DB-866140AEE2E7}">
      <dgm:prSet/>
      <dgm:spPr/>
      <dgm:t>
        <a:bodyPr/>
        <a:lstStyle/>
        <a:p>
          <a:endParaRPr lang="es-AR"/>
        </a:p>
      </dgm:t>
    </dgm:pt>
    <dgm:pt modelId="{C6139B27-DB47-44E6-BBFF-35B809AFE311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Máxima</a:t>
          </a:r>
        </a:p>
      </dgm:t>
    </dgm:pt>
    <dgm:pt modelId="{FA2F657A-AA6F-47B4-8E95-70D81A30807B}" type="parTrans" cxnId="{58AD44A3-8A9F-4171-870E-0B8A655EE639}">
      <dgm:prSet/>
      <dgm:spPr/>
      <dgm:t>
        <a:bodyPr/>
        <a:lstStyle/>
        <a:p>
          <a:endParaRPr lang="es-AR"/>
        </a:p>
      </dgm:t>
    </dgm:pt>
    <dgm:pt modelId="{E14CC781-A753-42BD-A0D8-AD005DD4A29C}" type="sibTrans" cxnId="{58AD44A3-8A9F-4171-870E-0B8A655EE639}">
      <dgm:prSet/>
      <dgm:spPr/>
      <dgm:t>
        <a:bodyPr/>
        <a:lstStyle/>
        <a:p>
          <a:endParaRPr lang="es-AR"/>
        </a:p>
      </dgm:t>
    </dgm:pt>
    <dgm:pt modelId="{EE18361B-A52C-4408-A4AB-DA6A84FF7DAA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Mínima</a:t>
          </a:r>
        </a:p>
      </dgm:t>
    </dgm:pt>
    <dgm:pt modelId="{36C4290D-FBB1-42FD-B3C5-22A42C8D5486}" type="parTrans" cxnId="{0C66E424-4840-4FCE-8BBD-DFDB5A23481B}">
      <dgm:prSet/>
      <dgm:spPr/>
      <dgm:t>
        <a:bodyPr/>
        <a:lstStyle/>
        <a:p>
          <a:endParaRPr lang="es-AR"/>
        </a:p>
      </dgm:t>
    </dgm:pt>
    <dgm:pt modelId="{AC1F9300-A4D2-4972-BF90-AA564D2D57ED}" type="sibTrans" cxnId="{0C66E424-4840-4FCE-8BBD-DFDB5A23481B}">
      <dgm:prSet/>
      <dgm:spPr/>
      <dgm:t>
        <a:bodyPr/>
        <a:lstStyle/>
        <a:p>
          <a:endParaRPr lang="es-AR"/>
        </a:p>
      </dgm:t>
    </dgm:pt>
    <dgm:pt modelId="{EFEE9B51-C16D-4084-AF65-D75A8875CC1F}">
      <dgm:prSet phldrT="[Texto]"/>
      <dgm:spPr/>
      <dgm:t>
        <a:bodyPr/>
        <a:lstStyle/>
        <a:p>
          <a:r>
            <a:rPr lang="es-AR" dirty="0"/>
            <a:t>Define el grado de relación existente en una agregación</a:t>
          </a:r>
        </a:p>
      </dgm:t>
    </dgm:pt>
    <dgm:pt modelId="{6CE51409-2081-4DDB-BEA3-352BD1D34021}" type="parTrans" cxnId="{600C2D76-D411-40B2-B418-9BECE96D66F4}">
      <dgm:prSet/>
      <dgm:spPr/>
    </dgm:pt>
    <dgm:pt modelId="{51E4BEA4-6FAE-4254-8FD8-C6AD5CE70D2B}" type="sibTrans" cxnId="{600C2D76-D411-40B2-B418-9BECE96D66F4}">
      <dgm:prSet/>
      <dgm:spPr/>
    </dgm:pt>
    <dgm:pt modelId="{6897E1D7-1C5A-4071-BD05-EA383B29C598}">
      <dgm:prSet phldrT="[Texto]"/>
      <dgm:spPr/>
      <dgm:t>
        <a:bodyPr/>
        <a:lstStyle/>
        <a:p>
          <a:r>
            <a:rPr lang="es-AR" dirty="0"/>
            <a:t>Tipos de relación</a:t>
          </a:r>
        </a:p>
      </dgm:t>
    </dgm:pt>
    <dgm:pt modelId="{2B91061A-C64E-41FD-8F10-09E3D59AE3A2}" type="parTrans" cxnId="{1735690F-BBC7-4CF6-9667-EDB1AFE16C3F}">
      <dgm:prSet/>
      <dgm:spPr/>
    </dgm:pt>
    <dgm:pt modelId="{4A26AC48-B0F7-47F2-BA7E-1D574F58A10B}" type="sibTrans" cxnId="{1735690F-BBC7-4CF6-9667-EDB1AFE16C3F}">
      <dgm:prSet/>
      <dgm:spPr/>
    </dgm:pt>
    <dgm:pt modelId="{4E5F80BF-E982-45BE-B531-4E4F7267E3E9}">
      <dgm:prSet phldrT="[Texto]"/>
      <dgm:spPr/>
      <dgm:t>
        <a:bodyPr/>
        <a:lstStyle/>
        <a:p>
          <a:r>
            <a:rPr lang="es-AR" dirty="0"/>
            <a:t>Binaria</a:t>
          </a:r>
        </a:p>
      </dgm:t>
    </dgm:pt>
    <dgm:pt modelId="{C9AE6807-7D94-45D1-97EE-B601D31990C5}" type="parTrans" cxnId="{DC3A08AA-D368-4F41-B35D-13DC8F06ACAD}">
      <dgm:prSet/>
      <dgm:spPr/>
    </dgm:pt>
    <dgm:pt modelId="{2A3B1D27-20D7-4E00-B3CA-C7C00D61F112}" type="sibTrans" cxnId="{DC3A08AA-D368-4F41-B35D-13DC8F06ACAD}">
      <dgm:prSet/>
      <dgm:spPr/>
    </dgm:pt>
    <dgm:pt modelId="{4FC4386B-A604-458A-93E6-A0BB8BB59D84}">
      <dgm:prSet phldrT="[Texto]"/>
      <dgm:spPr/>
      <dgm:t>
        <a:bodyPr/>
        <a:lstStyle/>
        <a:p>
          <a:r>
            <a:rPr lang="es-AR" dirty="0"/>
            <a:t>Ternaria</a:t>
          </a:r>
        </a:p>
      </dgm:t>
    </dgm:pt>
    <dgm:pt modelId="{EB6C119C-B0EF-4359-9C93-8BA95439BF4D}" type="parTrans" cxnId="{EBCD52D4-B985-43FB-8386-D6095E981C00}">
      <dgm:prSet/>
      <dgm:spPr/>
    </dgm:pt>
    <dgm:pt modelId="{CD3CC104-025B-40B2-9DAE-9E1D37CCEF21}" type="sibTrans" cxnId="{EBCD52D4-B985-43FB-8386-D6095E981C00}">
      <dgm:prSet/>
      <dgm:spPr/>
    </dgm:pt>
    <dgm:pt modelId="{43642C42-1516-4A60-9218-40BF47702A1D}">
      <dgm:prSet phldrT="[Texto]"/>
      <dgm:spPr/>
      <dgm:t>
        <a:bodyPr/>
        <a:lstStyle/>
        <a:p>
          <a:r>
            <a:rPr lang="es-AR" dirty="0"/>
            <a:t>N-aria</a:t>
          </a:r>
        </a:p>
      </dgm:t>
    </dgm:pt>
    <dgm:pt modelId="{48B14040-A634-44D3-B529-F8D62F02F574}" type="parTrans" cxnId="{20D932DC-F5C5-4AAF-8554-57CB946C2227}">
      <dgm:prSet/>
      <dgm:spPr/>
    </dgm:pt>
    <dgm:pt modelId="{A29E2B83-2DD6-4458-9BC0-2AB3EB0F66A1}" type="sibTrans" cxnId="{20D932DC-F5C5-4AAF-8554-57CB946C2227}">
      <dgm:prSet/>
      <dgm:spPr/>
    </dgm:pt>
    <dgm:pt modelId="{560694DC-11AD-405A-B08F-95D67434262B}">
      <dgm:prSet phldrT="[Texto]"/>
      <dgm:spPr/>
      <dgm:t>
        <a:bodyPr/>
        <a:lstStyle/>
        <a:p>
          <a:r>
            <a:rPr lang="es-AR" dirty="0"/>
            <a:t>Recursiva</a:t>
          </a:r>
        </a:p>
      </dgm:t>
    </dgm:pt>
    <dgm:pt modelId="{66EF22D0-3890-4941-AB01-0B73AB7AAF97}" type="parTrans" cxnId="{59A3923F-2596-4A30-AF8E-59851EEF74D0}">
      <dgm:prSet/>
      <dgm:spPr/>
    </dgm:pt>
    <dgm:pt modelId="{6B01219F-A1E4-476D-AD2A-0641D349B49D}" type="sibTrans" cxnId="{59A3923F-2596-4A30-AF8E-59851EEF74D0}">
      <dgm:prSet/>
      <dgm:spPr/>
    </dgm:pt>
    <dgm:pt modelId="{6F4D2F2D-B75A-4D61-9E21-A88068B76A0E}" type="pres">
      <dgm:prSet presAssocID="{F18396C5-3125-4424-B0EF-674AACB0B03C}" presName="vert0" presStyleCnt="0">
        <dgm:presLayoutVars>
          <dgm:dir/>
          <dgm:animOne val="branch"/>
          <dgm:animLvl val="lvl"/>
        </dgm:presLayoutVars>
      </dgm:prSet>
      <dgm:spPr/>
    </dgm:pt>
    <dgm:pt modelId="{64D509F5-2E5E-4A66-BC2B-4EAAF40BE0B7}" type="pres">
      <dgm:prSet presAssocID="{6897E1D7-1C5A-4071-BD05-EA383B29C598}" presName="thickLine" presStyleLbl="alignNode1" presStyleIdx="0" presStyleCnt="2"/>
      <dgm:spPr/>
    </dgm:pt>
    <dgm:pt modelId="{107F054A-43EF-4FF6-8B40-09C94AC2CA84}" type="pres">
      <dgm:prSet presAssocID="{6897E1D7-1C5A-4071-BD05-EA383B29C598}" presName="horz1" presStyleCnt="0"/>
      <dgm:spPr/>
    </dgm:pt>
    <dgm:pt modelId="{F3AAC051-ABEC-4DB9-907C-717F1D204DE0}" type="pres">
      <dgm:prSet presAssocID="{6897E1D7-1C5A-4071-BD05-EA383B29C598}" presName="tx1" presStyleLbl="revTx" presStyleIdx="0" presStyleCnt="9"/>
      <dgm:spPr/>
    </dgm:pt>
    <dgm:pt modelId="{7332E1DB-F59C-465E-B664-D97711FE6F11}" type="pres">
      <dgm:prSet presAssocID="{6897E1D7-1C5A-4071-BD05-EA383B29C598}" presName="vert1" presStyleCnt="0"/>
      <dgm:spPr/>
    </dgm:pt>
    <dgm:pt modelId="{759B2BF3-E20D-444E-8890-13287B3B7C92}" type="pres">
      <dgm:prSet presAssocID="{4E5F80BF-E982-45BE-B531-4E4F7267E3E9}" presName="vertSpace2a" presStyleCnt="0"/>
      <dgm:spPr/>
    </dgm:pt>
    <dgm:pt modelId="{55EDA03C-55EF-4C46-926F-CDE5FFEF567F}" type="pres">
      <dgm:prSet presAssocID="{4E5F80BF-E982-45BE-B531-4E4F7267E3E9}" presName="horz2" presStyleCnt="0"/>
      <dgm:spPr/>
    </dgm:pt>
    <dgm:pt modelId="{AB227FA0-5F7B-4DC5-A63E-C03F16DDFA79}" type="pres">
      <dgm:prSet presAssocID="{4E5F80BF-E982-45BE-B531-4E4F7267E3E9}" presName="horzSpace2" presStyleCnt="0"/>
      <dgm:spPr/>
    </dgm:pt>
    <dgm:pt modelId="{3A1CF7FE-67D9-424B-85DE-FA154BD9F7BF}" type="pres">
      <dgm:prSet presAssocID="{4E5F80BF-E982-45BE-B531-4E4F7267E3E9}" presName="tx2" presStyleLbl="revTx" presStyleIdx="1" presStyleCnt="9"/>
      <dgm:spPr/>
    </dgm:pt>
    <dgm:pt modelId="{10AAF343-28A6-4051-9F68-23DB98733801}" type="pres">
      <dgm:prSet presAssocID="{4E5F80BF-E982-45BE-B531-4E4F7267E3E9}" presName="vert2" presStyleCnt="0"/>
      <dgm:spPr/>
    </dgm:pt>
    <dgm:pt modelId="{69E47D3F-9283-4632-B826-2C57BBEC3D4E}" type="pres">
      <dgm:prSet presAssocID="{4E5F80BF-E982-45BE-B531-4E4F7267E3E9}" presName="thinLine2b" presStyleLbl="callout" presStyleIdx="0" presStyleCnt="7"/>
      <dgm:spPr/>
    </dgm:pt>
    <dgm:pt modelId="{DC951CE0-D34A-4C33-A5F2-45E1A00AB221}" type="pres">
      <dgm:prSet presAssocID="{4E5F80BF-E982-45BE-B531-4E4F7267E3E9}" presName="vertSpace2b" presStyleCnt="0"/>
      <dgm:spPr/>
    </dgm:pt>
    <dgm:pt modelId="{78E82595-2C4F-4A1F-B834-575861054227}" type="pres">
      <dgm:prSet presAssocID="{4FC4386B-A604-458A-93E6-A0BB8BB59D84}" presName="horz2" presStyleCnt="0"/>
      <dgm:spPr/>
    </dgm:pt>
    <dgm:pt modelId="{A48EAC88-0A64-459E-A78F-3B50D672E88A}" type="pres">
      <dgm:prSet presAssocID="{4FC4386B-A604-458A-93E6-A0BB8BB59D84}" presName="horzSpace2" presStyleCnt="0"/>
      <dgm:spPr/>
    </dgm:pt>
    <dgm:pt modelId="{DBF0467B-E7D6-49D5-946A-272F0BF53E15}" type="pres">
      <dgm:prSet presAssocID="{4FC4386B-A604-458A-93E6-A0BB8BB59D84}" presName="tx2" presStyleLbl="revTx" presStyleIdx="2" presStyleCnt="9"/>
      <dgm:spPr/>
    </dgm:pt>
    <dgm:pt modelId="{CDC4C9CC-2C85-46B6-886E-C592F26F32A0}" type="pres">
      <dgm:prSet presAssocID="{4FC4386B-A604-458A-93E6-A0BB8BB59D84}" presName="vert2" presStyleCnt="0"/>
      <dgm:spPr/>
    </dgm:pt>
    <dgm:pt modelId="{A1BD2897-2E49-48A7-8A0E-F67CD498E07D}" type="pres">
      <dgm:prSet presAssocID="{4FC4386B-A604-458A-93E6-A0BB8BB59D84}" presName="thinLine2b" presStyleLbl="callout" presStyleIdx="1" presStyleCnt="7"/>
      <dgm:spPr/>
    </dgm:pt>
    <dgm:pt modelId="{AB015E03-0031-47CB-B379-268F38017AA5}" type="pres">
      <dgm:prSet presAssocID="{4FC4386B-A604-458A-93E6-A0BB8BB59D84}" presName="vertSpace2b" presStyleCnt="0"/>
      <dgm:spPr/>
    </dgm:pt>
    <dgm:pt modelId="{24B0983E-7D39-45F0-B661-CF9B2F027513}" type="pres">
      <dgm:prSet presAssocID="{43642C42-1516-4A60-9218-40BF47702A1D}" presName="horz2" presStyleCnt="0"/>
      <dgm:spPr/>
    </dgm:pt>
    <dgm:pt modelId="{EF850662-3F88-40A4-9A0B-73060B63369E}" type="pres">
      <dgm:prSet presAssocID="{43642C42-1516-4A60-9218-40BF47702A1D}" presName="horzSpace2" presStyleCnt="0"/>
      <dgm:spPr/>
    </dgm:pt>
    <dgm:pt modelId="{D1F76699-E53E-4D44-B61A-8A8D64663494}" type="pres">
      <dgm:prSet presAssocID="{43642C42-1516-4A60-9218-40BF47702A1D}" presName="tx2" presStyleLbl="revTx" presStyleIdx="3" presStyleCnt="9"/>
      <dgm:spPr/>
    </dgm:pt>
    <dgm:pt modelId="{1AA8E241-97CB-4573-A74F-6603CDEEAA31}" type="pres">
      <dgm:prSet presAssocID="{43642C42-1516-4A60-9218-40BF47702A1D}" presName="vert2" presStyleCnt="0"/>
      <dgm:spPr/>
    </dgm:pt>
    <dgm:pt modelId="{1D3E6279-5703-4B60-90D7-3353BF21F297}" type="pres">
      <dgm:prSet presAssocID="{43642C42-1516-4A60-9218-40BF47702A1D}" presName="thinLine2b" presStyleLbl="callout" presStyleIdx="2" presStyleCnt="7"/>
      <dgm:spPr/>
    </dgm:pt>
    <dgm:pt modelId="{B6D59175-6BD4-402D-8757-EDE8BC001032}" type="pres">
      <dgm:prSet presAssocID="{43642C42-1516-4A60-9218-40BF47702A1D}" presName="vertSpace2b" presStyleCnt="0"/>
      <dgm:spPr/>
    </dgm:pt>
    <dgm:pt modelId="{F98EBD7C-4B9F-45B3-ACFF-7AADFD14F436}" type="pres">
      <dgm:prSet presAssocID="{560694DC-11AD-405A-B08F-95D67434262B}" presName="horz2" presStyleCnt="0"/>
      <dgm:spPr/>
    </dgm:pt>
    <dgm:pt modelId="{94C47270-2BDA-4772-A598-D515F53A140F}" type="pres">
      <dgm:prSet presAssocID="{560694DC-11AD-405A-B08F-95D67434262B}" presName="horzSpace2" presStyleCnt="0"/>
      <dgm:spPr/>
    </dgm:pt>
    <dgm:pt modelId="{A090F39A-5682-48B7-9609-F93963F014EC}" type="pres">
      <dgm:prSet presAssocID="{560694DC-11AD-405A-B08F-95D67434262B}" presName="tx2" presStyleLbl="revTx" presStyleIdx="4" presStyleCnt="9"/>
      <dgm:spPr/>
    </dgm:pt>
    <dgm:pt modelId="{4A05B6A9-618D-40A6-8029-1F8C0BA0C845}" type="pres">
      <dgm:prSet presAssocID="{560694DC-11AD-405A-B08F-95D67434262B}" presName="vert2" presStyleCnt="0"/>
      <dgm:spPr/>
    </dgm:pt>
    <dgm:pt modelId="{FC489035-99E2-4720-9C47-FCEB68B99722}" type="pres">
      <dgm:prSet presAssocID="{560694DC-11AD-405A-B08F-95D67434262B}" presName="thinLine2b" presStyleLbl="callout" presStyleIdx="3" presStyleCnt="7"/>
      <dgm:spPr/>
    </dgm:pt>
    <dgm:pt modelId="{ADBB6BAD-6DA1-42B4-8D8E-949276AC9D6C}" type="pres">
      <dgm:prSet presAssocID="{560694DC-11AD-405A-B08F-95D67434262B}" presName="vertSpace2b" presStyleCnt="0"/>
      <dgm:spPr/>
    </dgm:pt>
    <dgm:pt modelId="{B1E80019-C311-41D2-AA28-4CBE6BB3B5CD}" type="pres">
      <dgm:prSet presAssocID="{3394D8EA-846F-4F01-A5CD-F7A0B74EFDA4}" presName="thickLine" presStyleLbl="alignNode1" presStyleIdx="1" presStyleCnt="2"/>
      <dgm:spPr/>
    </dgm:pt>
    <dgm:pt modelId="{045378BF-90B4-4DE4-94BB-A1730B6FFCF3}" type="pres">
      <dgm:prSet presAssocID="{3394D8EA-846F-4F01-A5CD-F7A0B74EFDA4}" presName="horz1" presStyleCnt="0"/>
      <dgm:spPr/>
    </dgm:pt>
    <dgm:pt modelId="{CA82D5F3-F411-49FF-B920-54CD749E3754}" type="pres">
      <dgm:prSet presAssocID="{3394D8EA-846F-4F01-A5CD-F7A0B74EFDA4}" presName="tx1" presStyleLbl="revTx" presStyleIdx="5" presStyleCnt="9"/>
      <dgm:spPr/>
    </dgm:pt>
    <dgm:pt modelId="{FC53A410-B01F-4490-A930-FA9DD96170FE}" type="pres">
      <dgm:prSet presAssocID="{3394D8EA-846F-4F01-A5CD-F7A0B74EFDA4}" presName="vert1" presStyleCnt="0"/>
      <dgm:spPr/>
    </dgm:pt>
    <dgm:pt modelId="{645D271B-6A9C-4A9F-AD96-3BCA577B230F}" type="pres">
      <dgm:prSet presAssocID="{EFEE9B51-C16D-4084-AF65-D75A8875CC1F}" presName="vertSpace2a" presStyleCnt="0"/>
      <dgm:spPr/>
    </dgm:pt>
    <dgm:pt modelId="{B7FA3A5C-D479-4186-A1B5-BB723D7C4BBC}" type="pres">
      <dgm:prSet presAssocID="{EFEE9B51-C16D-4084-AF65-D75A8875CC1F}" presName="horz2" presStyleCnt="0"/>
      <dgm:spPr/>
    </dgm:pt>
    <dgm:pt modelId="{74E2957C-AD63-430A-A981-BDC7CBAEA408}" type="pres">
      <dgm:prSet presAssocID="{EFEE9B51-C16D-4084-AF65-D75A8875CC1F}" presName="horzSpace2" presStyleCnt="0"/>
      <dgm:spPr/>
    </dgm:pt>
    <dgm:pt modelId="{273B0808-7AEB-4B41-A48C-CF620C856FBB}" type="pres">
      <dgm:prSet presAssocID="{EFEE9B51-C16D-4084-AF65-D75A8875CC1F}" presName="tx2" presStyleLbl="revTx" presStyleIdx="6" presStyleCnt="9"/>
      <dgm:spPr/>
    </dgm:pt>
    <dgm:pt modelId="{0FA40CEC-E786-4B0B-A608-3ED96E52424D}" type="pres">
      <dgm:prSet presAssocID="{EFEE9B51-C16D-4084-AF65-D75A8875CC1F}" presName="vert2" presStyleCnt="0"/>
      <dgm:spPr/>
    </dgm:pt>
    <dgm:pt modelId="{A55165F2-8637-442E-AD40-33381242B356}" type="pres">
      <dgm:prSet presAssocID="{EFEE9B51-C16D-4084-AF65-D75A8875CC1F}" presName="thinLine2b" presStyleLbl="callout" presStyleIdx="4" presStyleCnt="7"/>
      <dgm:spPr/>
    </dgm:pt>
    <dgm:pt modelId="{133C99F0-83D6-4C35-9B2E-E6144F51C288}" type="pres">
      <dgm:prSet presAssocID="{EFEE9B51-C16D-4084-AF65-D75A8875CC1F}" presName="vertSpace2b" presStyleCnt="0"/>
      <dgm:spPr/>
    </dgm:pt>
    <dgm:pt modelId="{664E022D-FF19-4BF4-88EF-28D0833A74CA}" type="pres">
      <dgm:prSet presAssocID="{C6139B27-DB47-44E6-BBFF-35B809AFE311}" presName="horz2" presStyleCnt="0"/>
      <dgm:spPr/>
    </dgm:pt>
    <dgm:pt modelId="{0C0A94D5-950E-4668-89EC-79EC449B53C4}" type="pres">
      <dgm:prSet presAssocID="{C6139B27-DB47-44E6-BBFF-35B809AFE311}" presName="horzSpace2" presStyleCnt="0"/>
      <dgm:spPr/>
    </dgm:pt>
    <dgm:pt modelId="{410683B2-2246-4942-BAE7-60C75A98E5E0}" type="pres">
      <dgm:prSet presAssocID="{C6139B27-DB47-44E6-BBFF-35B809AFE311}" presName="tx2" presStyleLbl="revTx" presStyleIdx="7" presStyleCnt="9"/>
      <dgm:spPr/>
    </dgm:pt>
    <dgm:pt modelId="{57BE69A5-59F9-46C1-8465-78F7E072A256}" type="pres">
      <dgm:prSet presAssocID="{C6139B27-DB47-44E6-BBFF-35B809AFE311}" presName="vert2" presStyleCnt="0"/>
      <dgm:spPr/>
    </dgm:pt>
    <dgm:pt modelId="{04FD9082-60C1-41C7-BEAE-42BFCF8FD7BA}" type="pres">
      <dgm:prSet presAssocID="{C6139B27-DB47-44E6-BBFF-35B809AFE311}" presName="thinLine2b" presStyleLbl="callout" presStyleIdx="5" presStyleCnt="7"/>
      <dgm:spPr/>
    </dgm:pt>
    <dgm:pt modelId="{6C7C8260-0925-478C-B7A6-36DEB862E224}" type="pres">
      <dgm:prSet presAssocID="{C6139B27-DB47-44E6-BBFF-35B809AFE311}" presName="vertSpace2b" presStyleCnt="0"/>
      <dgm:spPr/>
    </dgm:pt>
    <dgm:pt modelId="{39DB846B-645D-407A-9F7D-F0083E6F3862}" type="pres">
      <dgm:prSet presAssocID="{EE18361B-A52C-4408-A4AB-DA6A84FF7DAA}" presName="horz2" presStyleCnt="0"/>
      <dgm:spPr/>
    </dgm:pt>
    <dgm:pt modelId="{1313D03B-E74F-4365-9DF3-A72618BF4062}" type="pres">
      <dgm:prSet presAssocID="{EE18361B-A52C-4408-A4AB-DA6A84FF7DAA}" presName="horzSpace2" presStyleCnt="0"/>
      <dgm:spPr/>
    </dgm:pt>
    <dgm:pt modelId="{4F0866D4-46AB-4048-B2E9-683BC85FF9E3}" type="pres">
      <dgm:prSet presAssocID="{EE18361B-A52C-4408-A4AB-DA6A84FF7DAA}" presName="tx2" presStyleLbl="revTx" presStyleIdx="8" presStyleCnt="9"/>
      <dgm:spPr/>
    </dgm:pt>
    <dgm:pt modelId="{E1B6F5EA-9B19-4420-97A2-F7A6883052E5}" type="pres">
      <dgm:prSet presAssocID="{EE18361B-A52C-4408-A4AB-DA6A84FF7DAA}" presName="vert2" presStyleCnt="0"/>
      <dgm:spPr/>
    </dgm:pt>
    <dgm:pt modelId="{E7FECF6F-BB4A-4D89-BE07-26F24894BD10}" type="pres">
      <dgm:prSet presAssocID="{EE18361B-A52C-4408-A4AB-DA6A84FF7DAA}" presName="thinLine2b" presStyleLbl="callout" presStyleIdx="6" presStyleCnt="7"/>
      <dgm:spPr/>
    </dgm:pt>
    <dgm:pt modelId="{CF2498DA-A888-40CF-ABBE-CC3294114E76}" type="pres">
      <dgm:prSet presAssocID="{EE18361B-A52C-4408-A4AB-DA6A84FF7DAA}" presName="vertSpace2b" presStyleCnt="0"/>
      <dgm:spPr/>
    </dgm:pt>
  </dgm:ptLst>
  <dgm:cxnLst>
    <dgm:cxn modelId="{1735690F-BBC7-4CF6-9667-EDB1AFE16C3F}" srcId="{F18396C5-3125-4424-B0EF-674AACB0B03C}" destId="{6897E1D7-1C5A-4071-BD05-EA383B29C598}" srcOrd="0" destOrd="0" parTransId="{2B91061A-C64E-41FD-8F10-09E3D59AE3A2}" sibTransId="{4A26AC48-B0F7-47F2-BA7E-1D574F58A10B}"/>
    <dgm:cxn modelId="{0C66E424-4840-4FCE-8BBD-DFDB5A23481B}" srcId="{3394D8EA-846F-4F01-A5CD-F7A0B74EFDA4}" destId="{EE18361B-A52C-4408-A4AB-DA6A84FF7DAA}" srcOrd="2" destOrd="0" parTransId="{36C4290D-FBB1-42FD-B3C5-22A42C8D5486}" sibTransId="{AC1F9300-A4D2-4972-BF90-AA564D2D57ED}"/>
    <dgm:cxn modelId="{71CC2026-E103-4567-85DB-866140AEE2E7}" srcId="{F18396C5-3125-4424-B0EF-674AACB0B03C}" destId="{3394D8EA-846F-4F01-A5CD-F7A0B74EFDA4}" srcOrd="1" destOrd="0" parTransId="{62FA8991-C6F1-46CF-9BEC-30B4419F2500}" sibTransId="{93CB50D5-300C-4078-AF6E-6A448E21080F}"/>
    <dgm:cxn modelId="{8B62CC38-4F4C-4A59-B16A-75880A2EF5C8}" type="presOf" srcId="{43642C42-1516-4A60-9218-40BF47702A1D}" destId="{D1F76699-E53E-4D44-B61A-8A8D64663494}" srcOrd="0" destOrd="0" presId="urn:microsoft.com/office/officeart/2008/layout/LinedList"/>
    <dgm:cxn modelId="{59A3923F-2596-4A30-AF8E-59851EEF74D0}" srcId="{6897E1D7-1C5A-4071-BD05-EA383B29C598}" destId="{560694DC-11AD-405A-B08F-95D67434262B}" srcOrd="3" destOrd="0" parTransId="{66EF22D0-3890-4941-AB01-0B73AB7AAF97}" sibTransId="{6B01219F-A1E4-476D-AD2A-0641D349B49D}"/>
    <dgm:cxn modelId="{51B2065F-9DDD-4998-803A-BE8E8DF34633}" type="presOf" srcId="{560694DC-11AD-405A-B08F-95D67434262B}" destId="{A090F39A-5682-48B7-9609-F93963F014EC}" srcOrd="0" destOrd="0" presId="urn:microsoft.com/office/officeart/2008/layout/LinedList"/>
    <dgm:cxn modelId="{C4B66846-6C33-43B4-836B-BE2680B37A9C}" type="presOf" srcId="{6897E1D7-1C5A-4071-BD05-EA383B29C598}" destId="{F3AAC051-ABEC-4DB9-907C-717F1D204DE0}" srcOrd="0" destOrd="0" presId="urn:microsoft.com/office/officeart/2008/layout/LinedList"/>
    <dgm:cxn modelId="{600C2D76-D411-40B2-B418-9BECE96D66F4}" srcId="{3394D8EA-846F-4F01-A5CD-F7A0B74EFDA4}" destId="{EFEE9B51-C16D-4084-AF65-D75A8875CC1F}" srcOrd="0" destOrd="0" parTransId="{6CE51409-2081-4DDB-BEA3-352BD1D34021}" sibTransId="{51E4BEA4-6FAE-4254-8FD8-C6AD5CE70D2B}"/>
    <dgm:cxn modelId="{6FB11484-08CA-4370-B5A8-7B649B8565B4}" type="presOf" srcId="{EFEE9B51-C16D-4084-AF65-D75A8875CC1F}" destId="{273B0808-7AEB-4B41-A48C-CF620C856FBB}" srcOrd="0" destOrd="0" presId="urn:microsoft.com/office/officeart/2008/layout/LinedList"/>
    <dgm:cxn modelId="{58AD44A3-8A9F-4171-870E-0B8A655EE639}" srcId="{3394D8EA-846F-4F01-A5CD-F7A0B74EFDA4}" destId="{C6139B27-DB47-44E6-BBFF-35B809AFE311}" srcOrd="1" destOrd="0" parTransId="{FA2F657A-AA6F-47B4-8E95-70D81A30807B}" sibTransId="{E14CC781-A753-42BD-A0D8-AD005DD4A29C}"/>
    <dgm:cxn modelId="{DC3A08AA-D368-4F41-B35D-13DC8F06ACAD}" srcId="{6897E1D7-1C5A-4071-BD05-EA383B29C598}" destId="{4E5F80BF-E982-45BE-B531-4E4F7267E3E9}" srcOrd="0" destOrd="0" parTransId="{C9AE6807-7D94-45D1-97EE-B601D31990C5}" sibTransId="{2A3B1D27-20D7-4E00-B3CA-C7C00D61F112}"/>
    <dgm:cxn modelId="{A17A93AB-24B3-4316-BAAD-ACD842BFAFF5}" type="presOf" srcId="{3394D8EA-846F-4F01-A5CD-F7A0B74EFDA4}" destId="{CA82D5F3-F411-49FF-B920-54CD749E3754}" srcOrd="0" destOrd="0" presId="urn:microsoft.com/office/officeart/2008/layout/LinedList"/>
    <dgm:cxn modelId="{CBFE18C1-1464-4324-A530-0314E417D13D}" type="presOf" srcId="{C6139B27-DB47-44E6-BBFF-35B809AFE311}" destId="{410683B2-2246-4942-BAE7-60C75A98E5E0}" srcOrd="0" destOrd="0" presId="urn:microsoft.com/office/officeart/2008/layout/LinedList"/>
    <dgm:cxn modelId="{01740DC5-84C3-4841-A200-B9AB847E619B}" type="presOf" srcId="{4FC4386B-A604-458A-93E6-A0BB8BB59D84}" destId="{DBF0467B-E7D6-49D5-946A-272F0BF53E15}" srcOrd="0" destOrd="0" presId="urn:microsoft.com/office/officeart/2008/layout/LinedList"/>
    <dgm:cxn modelId="{85831AC8-6208-4552-A109-9A3C9167C0AD}" type="presOf" srcId="{EE18361B-A52C-4408-A4AB-DA6A84FF7DAA}" destId="{4F0866D4-46AB-4048-B2E9-683BC85FF9E3}" srcOrd="0" destOrd="0" presId="urn:microsoft.com/office/officeart/2008/layout/LinedList"/>
    <dgm:cxn modelId="{EBCD52D4-B985-43FB-8386-D6095E981C00}" srcId="{6897E1D7-1C5A-4071-BD05-EA383B29C598}" destId="{4FC4386B-A604-458A-93E6-A0BB8BB59D84}" srcOrd="1" destOrd="0" parTransId="{EB6C119C-B0EF-4359-9C93-8BA95439BF4D}" sibTransId="{CD3CC104-025B-40B2-9DAE-9E1D37CCEF21}"/>
    <dgm:cxn modelId="{20D932DC-F5C5-4AAF-8554-57CB946C2227}" srcId="{6897E1D7-1C5A-4071-BD05-EA383B29C598}" destId="{43642C42-1516-4A60-9218-40BF47702A1D}" srcOrd="2" destOrd="0" parTransId="{48B14040-A634-44D3-B529-F8D62F02F574}" sibTransId="{A29E2B83-2DD6-4458-9BC0-2AB3EB0F66A1}"/>
    <dgm:cxn modelId="{8B8793E4-A8DD-4C61-9DFA-04EF3DEF77D5}" type="presOf" srcId="{F18396C5-3125-4424-B0EF-674AACB0B03C}" destId="{6F4D2F2D-B75A-4D61-9E21-A88068B76A0E}" srcOrd="0" destOrd="0" presId="urn:microsoft.com/office/officeart/2008/layout/LinedList"/>
    <dgm:cxn modelId="{B4743DF9-FDE7-4816-A5BD-1E8301B037B9}" type="presOf" srcId="{4E5F80BF-E982-45BE-B531-4E4F7267E3E9}" destId="{3A1CF7FE-67D9-424B-85DE-FA154BD9F7BF}" srcOrd="0" destOrd="0" presId="urn:microsoft.com/office/officeart/2008/layout/LinedList"/>
    <dgm:cxn modelId="{A71EEEB7-BE3A-4C58-9DA9-CA06AC89B7C0}" type="presParOf" srcId="{6F4D2F2D-B75A-4D61-9E21-A88068B76A0E}" destId="{64D509F5-2E5E-4A66-BC2B-4EAAF40BE0B7}" srcOrd="0" destOrd="0" presId="urn:microsoft.com/office/officeart/2008/layout/LinedList"/>
    <dgm:cxn modelId="{78ED4696-D7C2-42EA-8487-B7D55498689E}" type="presParOf" srcId="{6F4D2F2D-B75A-4D61-9E21-A88068B76A0E}" destId="{107F054A-43EF-4FF6-8B40-09C94AC2CA84}" srcOrd="1" destOrd="0" presId="urn:microsoft.com/office/officeart/2008/layout/LinedList"/>
    <dgm:cxn modelId="{FC06215A-C82D-426B-944B-A1DA8B5795D4}" type="presParOf" srcId="{107F054A-43EF-4FF6-8B40-09C94AC2CA84}" destId="{F3AAC051-ABEC-4DB9-907C-717F1D204DE0}" srcOrd="0" destOrd="0" presId="urn:microsoft.com/office/officeart/2008/layout/LinedList"/>
    <dgm:cxn modelId="{6779857C-8158-4865-9865-10A49B1E9A61}" type="presParOf" srcId="{107F054A-43EF-4FF6-8B40-09C94AC2CA84}" destId="{7332E1DB-F59C-465E-B664-D97711FE6F11}" srcOrd="1" destOrd="0" presId="urn:microsoft.com/office/officeart/2008/layout/LinedList"/>
    <dgm:cxn modelId="{797E2A88-6544-49F8-8B6B-221542E49859}" type="presParOf" srcId="{7332E1DB-F59C-465E-B664-D97711FE6F11}" destId="{759B2BF3-E20D-444E-8890-13287B3B7C92}" srcOrd="0" destOrd="0" presId="urn:microsoft.com/office/officeart/2008/layout/LinedList"/>
    <dgm:cxn modelId="{7EB3EF93-3219-405F-8834-B07FEB19A550}" type="presParOf" srcId="{7332E1DB-F59C-465E-B664-D97711FE6F11}" destId="{55EDA03C-55EF-4C46-926F-CDE5FFEF567F}" srcOrd="1" destOrd="0" presId="urn:microsoft.com/office/officeart/2008/layout/LinedList"/>
    <dgm:cxn modelId="{0DD36017-F468-458B-B6D4-BED6834E9898}" type="presParOf" srcId="{55EDA03C-55EF-4C46-926F-CDE5FFEF567F}" destId="{AB227FA0-5F7B-4DC5-A63E-C03F16DDFA79}" srcOrd="0" destOrd="0" presId="urn:microsoft.com/office/officeart/2008/layout/LinedList"/>
    <dgm:cxn modelId="{0F13C0B2-A586-4FDE-8781-6BE1093A4512}" type="presParOf" srcId="{55EDA03C-55EF-4C46-926F-CDE5FFEF567F}" destId="{3A1CF7FE-67D9-424B-85DE-FA154BD9F7BF}" srcOrd="1" destOrd="0" presId="urn:microsoft.com/office/officeart/2008/layout/LinedList"/>
    <dgm:cxn modelId="{3F9088FD-5B1D-47D1-AE65-32E20ABB8579}" type="presParOf" srcId="{55EDA03C-55EF-4C46-926F-CDE5FFEF567F}" destId="{10AAF343-28A6-4051-9F68-23DB98733801}" srcOrd="2" destOrd="0" presId="urn:microsoft.com/office/officeart/2008/layout/LinedList"/>
    <dgm:cxn modelId="{7AAB6079-9D54-4B3C-A439-CC41454B883D}" type="presParOf" srcId="{7332E1DB-F59C-465E-B664-D97711FE6F11}" destId="{69E47D3F-9283-4632-B826-2C57BBEC3D4E}" srcOrd="2" destOrd="0" presId="urn:microsoft.com/office/officeart/2008/layout/LinedList"/>
    <dgm:cxn modelId="{1ACEDACB-E4F1-4504-8BB1-368D602F8CCC}" type="presParOf" srcId="{7332E1DB-F59C-465E-B664-D97711FE6F11}" destId="{DC951CE0-D34A-4C33-A5F2-45E1A00AB221}" srcOrd="3" destOrd="0" presId="urn:microsoft.com/office/officeart/2008/layout/LinedList"/>
    <dgm:cxn modelId="{C37E9D9B-2BCD-4CBE-8F39-DC4CE6E964E6}" type="presParOf" srcId="{7332E1DB-F59C-465E-B664-D97711FE6F11}" destId="{78E82595-2C4F-4A1F-B834-575861054227}" srcOrd="4" destOrd="0" presId="urn:microsoft.com/office/officeart/2008/layout/LinedList"/>
    <dgm:cxn modelId="{DDCB7CBE-1932-472A-BFE0-24D195F2ADA1}" type="presParOf" srcId="{78E82595-2C4F-4A1F-B834-575861054227}" destId="{A48EAC88-0A64-459E-A78F-3B50D672E88A}" srcOrd="0" destOrd="0" presId="urn:microsoft.com/office/officeart/2008/layout/LinedList"/>
    <dgm:cxn modelId="{24D3353D-ADE1-4A5C-B6F7-475586939B3B}" type="presParOf" srcId="{78E82595-2C4F-4A1F-B834-575861054227}" destId="{DBF0467B-E7D6-49D5-946A-272F0BF53E15}" srcOrd="1" destOrd="0" presId="urn:microsoft.com/office/officeart/2008/layout/LinedList"/>
    <dgm:cxn modelId="{CF3A9C5E-776B-430A-B7B8-0910FB719167}" type="presParOf" srcId="{78E82595-2C4F-4A1F-B834-575861054227}" destId="{CDC4C9CC-2C85-46B6-886E-C592F26F32A0}" srcOrd="2" destOrd="0" presId="urn:microsoft.com/office/officeart/2008/layout/LinedList"/>
    <dgm:cxn modelId="{3F9B4C5A-0664-40BA-8E30-A7DAFF0D90AA}" type="presParOf" srcId="{7332E1DB-F59C-465E-B664-D97711FE6F11}" destId="{A1BD2897-2E49-48A7-8A0E-F67CD498E07D}" srcOrd="5" destOrd="0" presId="urn:microsoft.com/office/officeart/2008/layout/LinedList"/>
    <dgm:cxn modelId="{FF004B18-5CA5-4F1A-8203-D96C46F686E2}" type="presParOf" srcId="{7332E1DB-F59C-465E-B664-D97711FE6F11}" destId="{AB015E03-0031-47CB-B379-268F38017AA5}" srcOrd="6" destOrd="0" presId="urn:microsoft.com/office/officeart/2008/layout/LinedList"/>
    <dgm:cxn modelId="{721E67E5-528E-4BF6-AFC0-719D0D98782A}" type="presParOf" srcId="{7332E1DB-F59C-465E-B664-D97711FE6F11}" destId="{24B0983E-7D39-45F0-B661-CF9B2F027513}" srcOrd="7" destOrd="0" presId="urn:microsoft.com/office/officeart/2008/layout/LinedList"/>
    <dgm:cxn modelId="{A04BCF84-203C-409F-A3AE-FFCAC0E031F2}" type="presParOf" srcId="{24B0983E-7D39-45F0-B661-CF9B2F027513}" destId="{EF850662-3F88-40A4-9A0B-73060B63369E}" srcOrd="0" destOrd="0" presId="urn:microsoft.com/office/officeart/2008/layout/LinedList"/>
    <dgm:cxn modelId="{A8418950-268A-46FC-B089-91332A9BE269}" type="presParOf" srcId="{24B0983E-7D39-45F0-B661-CF9B2F027513}" destId="{D1F76699-E53E-4D44-B61A-8A8D64663494}" srcOrd="1" destOrd="0" presId="urn:microsoft.com/office/officeart/2008/layout/LinedList"/>
    <dgm:cxn modelId="{F34173C7-4686-4E5F-99F1-571CA55B18DB}" type="presParOf" srcId="{24B0983E-7D39-45F0-B661-CF9B2F027513}" destId="{1AA8E241-97CB-4573-A74F-6603CDEEAA31}" srcOrd="2" destOrd="0" presId="urn:microsoft.com/office/officeart/2008/layout/LinedList"/>
    <dgm:cxn modelId="{BE0AF731-DFDA-48D6-B481-51B891D796B2}" type="presParOf" srcId="{7332E1DB-F59C-465E-B664-D97711FE6F11}" destId="{1D3E6279-5703-4B60-90D7-3353BF21F297}" srcOrd="8" destOrd="0" presId="urn:microsoft.com/office/officeart/2008/layout/LinedList"/>
    <dgm:cxn modelId="{FF69B73F-5227-4F87-AE07-A5A951377D72}" type="presParOf" srcId="{7332E1DB-F59C-465E-B664-D97711FE6F11}" destId="{B6D59175-6BD4-402D-8757-EDE8BC001032}" srcOrd="9" destOrd="0" presId="urn:microsoft.com/office/officeart/2008/layout/LinedList"/>
    <dgm:cxn modelId="{BECA26F5-0DCD-43AC-844F-8241C8DEBB9A}" type="presParOf" srcId="{7332E1DB-F59C-465E-B664-D97711FE6F11}" destId="{F98EBD7C-4B9F-45B3-ACFF-7AADFD14F436}" srcOrd="10" destOrd="0" presId="urn:microsoft.com/office/officeart/2008/layout/LinedList"/>
    <dgm:cxn modelId="{5DD99238-ED7A-4585-BEA7-335422B569BA}" type="presParOf" srcId="{F98EBD7C-4B9F-45B3-ACFF-7AADFD14F436}" destId="{94C47270-2BDA-4772-A598-D515F53A140F}" srcOrd="0" destOrd="0" presId="urn:microsoft.com/office/officeart/2008/layout/LinedList"/>
    <dgm:cxn modelId="{1E05D045-F942-4891-89C7-2890670A2CDA}" type="presParOf" srcId="{F98EBD7C-4B9F-45B3-ACFF-7AADFD14F436}" destId="{A090F39A-5682-48B7-9609-F93963F014EC}" srcOrd="1" destOrd="0" presId="urn:microsoft.com/office/officeart/2008/layout/LinedList"/>
    <dgm:cxn modelId="{2C156941-AE28-4613-8E9B-B89125CE42DF}" type="presParOf" srcId="{F98EBD7C-4B9F-45B3-ACFF-7AADFD14F436}" destId="{4A05B6A9-618D-40A6-8029-1F8C0BA0C845}" srcOrd="2" destOrd="0" presId="urn:microsoft.com/office/officeart/2008/layout/LinedList"/>
    <dgm:cxn modelId="{685C5E1B-766E-480D-A466-5D7E757FA20C}" type="presParOf" srcId="{7332E1DB-F59C-465E-B664-D97711FE6F11}" destId="{FC489035-99E2-4720-9C47-FCEB68B99722}" srcOrd="11" destOrd="0" presId="urn:microsoft.com/office/officeart/2008/layout/LinedList"/>
    <dgm:cxn modelId="{9761A039-A7D3-427A-9DE6-8DDC36856B9E}" type="presParOf" srcId="{7332E1DB-F59C-465E-B664-D97711FE6F11}" destId="{ADBB6BAD-6DA1-42B4-8D8E-949276AC9D6C}" srcOrd="12" destOrd="0" presId="urn:microsoft.com/office/officeart/2008/layout/LinedList"/>
    <dgm:cxn modelId="{8AE3921D-29D4-4205-AD4F-00D3C47069B6}" type="presParOf" srcId="{6F4D2F2D-B75A-4D61-9E21-A88068B76A0E}" destId="{B1E80019-C311-41D2-AA28-4CBE6BB3B5CD}" srcOrd="2" destOrd="0" presId="urn:microsoft.com/office/officeart/2008/layout/LinedList"/>
    <dgm:cxn modelId="{279481AF-83A1-4828-B0EC-99312D673411}" type="presParOf" srcId="{6F4D2F2D-B75A-4D61-9E21-A88068B76A0E}" destId="{045378BF-90B4-4DE4-94BB-A1730B6FFCF3}" srcOrd="3" destOrd="0" presId="urn:microsoft.com/office/officeart/2008/layout/LinedList"/>
    <dgm:cxn modelId="{803CDD39-D524-4E43-91DE-C4341A213F23}" type="presParOf" srcId="{045378BF-90B4-4DE4-94BB-A1730B6FFCF3}" destId="{CA82D5F3-F411-49FF-B920-54CD749E3754}" srcOrd="0" destOrd="0" presId="urn:microsoft.com/office/officeart/2008/layout/LinedList"/>
    <dgm:cxn modelId="{434B9B40-471F-4D34-923B-8DA02F9AE2EB}" type="presParOf" srcId="{045378BF-90B4-4DE4-94BB-A1730B6FFCF3}" destId="{FC53A410-B01F-4490-A930-FA9DD96170FE}" srcOrd="1" destOrd="0" presId="urn:microsoft.com/office/officeart/2008/layout/LinedList"/>
    <dgm:cxn modelId="{6C8D7117-B243-49B8-A19D-4DF36D74C5DD}" type="presParOf" srcId="{FC53A410-B01F-4490-A930-FA9DD96170FE}" destId="{645D271B-6A9C-4A9F-AD96-3BCA577B230F}" srcOrd="0" destOrd="0" presId="urn:microsoft.com/office/officeart/2008/layout/LinedList"/>
    <dgm:cxn modelId="{D8849CFA-9D01-4543-814F-755E4E600A02}" type="presParOf" srcId="{FC53A410-B01F-4490-A930-FA9DD96170FE}" destId="{B7FA3A5C-D479-4186-A1B5-BB723D7C4BBC}" srcOrd="1" destOrd="0" presId="urn:microsoft.com/office/officeart/2008/layout/LinedList"/>
    <dgm:cxn modelId="{E8C9FED4-2F34-4453-8861-055DBEF4D13E}" type="presParOf" srcId="{B7FA3A5C-D479-4186-A1B5-BB723D7C4BBC}" destId="{74E2957C-AD63-430A-A981-BDC7CBAEA408}" srcOrd="0" destOrd="0" presId="urn:microsoft.com/office/officeart/2008/layout/LinedList"/>
    <dgm:cxn modelId="{DA112023-52CB-4152-8ED2-20BA74998584}" type="presParOf" srcId="{B7FA3A5C-D479-4186-A1B5-BB723D7C4BBC}" destId="{273B0808-7AEB-4B41-A48C-CF620C856FBB}" srcOrd="1" destOrd="0" presId="urn:microsoft.com/office/officeart/2008/layout/LinedList"/>
    <dgm:cxn modelId="{5C846C59-564A-440F-845F-07DA75C17A73}" type="presParOf" srcId="{B7FA3A5C-D479-4186-A1B5-BB723D7C4BBC}" destId="{0FA40CEC-E786-4B0B-A608-3ED96E52424D}" srcOrd="2" destOrd="0" presId="urn:microsoft.com/office/officeart/2008/layout/LinedList"/>
    <dgm:cxn modelId="{AA668338-10E9-4290-B742-1BC87006D344}" type="presParOf" srcId="{FC53A410-B01F-4490-A930-FA9DD96170FE}" destId="{A55165F2-8637-442E-AD40-33381242B356}" srcOrd="2" destOrd="0" presId="urn:microsoft.com/office/officeart/2008/layout/LinedList"/>
    <dgm:cxn modelId="{65792FF1-6B0B-49C2-BC61-E457631C6B97}" type="presParOf" srcId="{FC53A410-B01F-4490-A930-FA9DD96170FE}" destId="{133C99F0-83D6-4C35-9B2E-E6144F51C288}" srcOrd="3" destOrd="0" presId="urn:microsoft.com/office/officeart/2008/layout/LinedList"/>
    <dgm:cxn modelId="{F5BC25FF-CB91-48D7-B337-11CD5C20CD78}" type="presParOf" srcId="{FC53A410-B01F-4490-A930-FA9DD96170FE}" destId="{664E022D-FF19-4BF4-88EF-28D0833A74CA}" srcOrd="4" destOrd="0" presId="urn:microsoft.com/office/officeart/2008/layout/LinedList"/>
    <dgm:cxn modelId="{CBDA682A-97D5-4C30-A6CA-E419E52CF668}" type="presParOf" srcId="{664E022D-FF19-4BF4-88EF-28D0833A74CA}" destId="{0C0A94D5-950E-4668-89EC-79EC449B53C4}" srcOrd="0" destOrd="0" presId="urn:microsoft.com/office/officeart/2008/layout/LinedList"/>
    <dgm:cxn modelId="{8B37C29E-1979-43F2-89EB-1E8F8CFC6D58}" type="presParOf" srcId="{664E022D-FF19-4BF4-88EF-28D0833A74CA}" destId="{410683B2-2246-4942-BAE7-60C75A98E5E0}" srcOrd="1" destOrd="0" presId="urn:microsoft.com/office/officeart/2008/layout/LinedList"/>
    <dgm:cxn modelId="{CB37EB65-6223-42F8-8E20-CB13DE6BA0FE}" type="presParOf" srcId="{664E022D-FF19-4BF4-88EF-28D0833A74CA}" destId="{57BE69A5-59F9-46C1-8465-78F7E072A256}" srcOrd="2" destOrd="0" presId="urn:microsoft.com/office/officeart/2008/layout/LinedList"/>
    <dgm:cxn modelId="{FF736B21-2BCA-454F-8133-7E9029966F81}" type="presParOf" srcId="{FC53A410-B01F-4490-A930-FA9DD96170FE}" destId="{04FD9082-60C1-41C7-BEAE-42BFCF8FD7BA}" srcOrd="5" destOrd="0" presId="urn:microsoft.com/office/officeart/2008/layout/LinedList"/>
    <dgm:cxn modelId="{78222DE2-C531-4900-BFE7-F3DAE4AA1121}" type="presParOf" srcId="{FC53A410-B01F-4490-A930-FA9DD96170FE}" destId="{6C7C8260-0925-478C-B7A6-36DEB862E224}" srcOrd="6" destOrd="0" presId="urn:microsoft.com/office/officeart/2008/layout/LinedList"/>
    <dgm:cxn modelId="{2CA0247C-1973-430B-BCA2-22330CE23D58}" type="presParOf" srcId="{FC53A410-B01F-4490-A930-FA9DD96170FE}" destId="{39DB846B-645D-407A-9F7D-F0083E6F3862}" srcOrd="7" destOrd="0" presId="urn:microsoft.com/office/officeart/2008/layout/LinedList"/>
    <dgm:cxn modelId="{0A83CF08-A506-49BB-8510-1CA8EA3ED35E}" type="presParOf" srcId="{39DB846B-645D-407A-9F7D-F0083E6F3862}" destId="{1313D03B-E74F-4365-9DF3-A72618BF4062}" srcOrd="0" destOrd="0" presId="urn:microsoft.com/office/officeart/2008/layout/LinedList"/>
    <dgm:cxn modelId="{A026DCB3-98DE-436A-8B12-2159C2DEE1DB}" type="presParOf" srcId="{39DB846B-645D-407A-9F7D-F0083E6F3862}" destId="{4F0866D4-46AB-4048-B2E9-683BC85FF9E3}" srcOrd="1" destOrd="0" presId="urn:microsoft.com/office/officeart/2008/layout/LinedList"/>
    <dgm:cxn modelId="{741A46FE-31F8-4E6D-BE8A-5F1FE014115C}" type="presParOf" srcId="{39DB846B-645D-407A-9F7D-F0083E6F3862}" destId="{E1B6F5EA-9B19-4420-97A2-F7A6883052E5}" srcOrd="2" destOrd="0" presId="urn:microsoft.com/office/officeart/2008/layout/LinedList"/>
    <dgm:cxn modelId="{228E16FC-48EC-4EEA-8F10-5953C6D1D7A1}" type="presParOf" srcId="{FC53A410-B01F-4490-A930-FA9DD96170FE}" destId="{E7FECF6F-BB4A-4D89-BE07-26F24894BD10}" srcOrd="8" destOrd="0" presId="urn:microsoft.com/office/officeart/2008/layout/LinedList"/>
    <dgm:cxn modelId="{B4BC8D0A-39E6-4C8C-A598-9D72F965DA14}" type="presParOf" srcId="{FC53A410-B01F-4490-A930-FA9DD96170FE}" destId="{CF2498DA-A888-40CF-ABBE-CC3294114E7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/>
      <dgm:spPr/>
      <dgm:t>
        <a:bodyPr/>
        <a:lstStyle/>
        <a:p>
          <a:r>
            <a:rPr lang="es-AR" dirty="0"/>
            <a:t>Modelado</a:t>
          </a:r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F2A9B1FC-C72E-4111-96CE-1C3AEDED56BF}">
      <dgm:prSet phldrT="[Texto]"/>
      <dgm:spPr/>
      <dgm:t>
        <a:bodyPr/>
        <a:lstStyle/>
        <a:p>
          <a:r>
            <a:rPr lang="es-AR" dirty="0"/>
            <a:t>Introducción</a:t>
          </a:r>
        </a:p>
      </dgm:t>
    </dgm:pt>
    <dgm:pt modelId="{AEAE7BCF-2601-448E-9040-EEAB07FDC548}" type="parTrans" cxnId="{B9A003D0-4891-4170-B7D9-712D1157DB9D}">
      <dgm:prSet/>
      <dgm:spPr/>
      <dgm:t>
        <a:bodyPr/>
        <a:lstStyle/>
        <a:p>
          <a:endParaRPr lang="es-AR"/>
        </a:p>
      </dgm:t>
    </dgm:pt>
    <dgm:pt modelId="{B0F370ED-605B-4FB2-B25E-F427CBA41AB0}" type="sibTrans" cxnId="{B9A003D0-4891-4170-B7D9-712D1157DB9D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r>
            <a:rPr lang="es-AR" dirty="0"/>
            <a:t>Entidad Relación</a:t>
          </a:r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E70697C-D4F2-409B-97AC-C7A875422974}" type="pres">
      <dgm:prSet presAssocID="{2017F0E6-7657-4238-90F1-B7381578B29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F8271364-0081-4A8A-8E80-C4B8E50987B6}" srcId="{2017F0E6-7657-4238-90F1-B7381578B292}" destId="{B29CE3D6-EB7B-479D-9EEF-9538819AC2E5}" srcOrd="1" destOrd="0" parTransId="{C451F15C-5D0C-4B94-B54F-E4D15070E70F}" sibTransId="{B1B99A33-F027-4FBE-A90B-6C36C01B8897}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7463CA9E-66E2-45D8-9122-53503F93FCAD}" type="presOf" srcId="{B29CE3D6-EB7B-479D-9EEF-9538819AC2E5}" destId="{8E70697C-D4F2-409B-97AC-C7A875422974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9A003D0-4891-4170-B7D9-712D1157DB9D}" srcId="{2017F0E6-7657-4238-90F1-B7381578B292}" destId="{F2A9B1FC-C72E-4111-96CE-1C3AEDED56BF}" srcOrd="0" destOrd="0" parTransId="{AEAE7BCF-2601-448E-9040-EEAB07FDC548}" sibTransId="{B0F370ED-605B-4FB2-B25E-F427CBA41AB0}"/>
    <dgm:cxn modelId="{54E151E4-CF9D-4C31-8189-FF919E93A095}" type="presOf" srcId="{F2A9B1FC-C72E-4111-96CE-1C3AEDED56BF}" destId="{8E70697C-D4F2-409B-97AC-C7A875422974}" srcOrd="0" destOrd="0" presId="urn:microsoft.com/office/officeart/2005/8/layout/vList5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C9980415-77E5-466D-B0C5-3D3114451761}" type="presParOf" srcId="{434F2B7D-C7AE-4B7C-96D8-B4ACB65655E0}" destId="{8E70697C-D4F2-409B-97AC-C7A875422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BD2C81-2E0F-4F6D-84AE-6C491C40E7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D57737-0430-4696-AF6F-A4310E9C192A}">
      <dgm:prSet phldrT="[Texto]"/>
      <dgm:spPr/>
      <dgm:t>
        <a:bodyPr/>
        <a:lstStyle/>
        <a:p>
          <a:r>
            <a:rPr lang="es-AR" altLang="es-AR" b="1"/>
            <a:t>Abstracciones:</a:t>
          </a:r>
          <a:endParaRPr lang="es-AR"/>
        </a:p>
      </dgm:t>
    </dgm:pt>
    <dgm:pt modelId="{47A480B1-4270-4B28-9309-1A252725EA8C}" type="parTrans" cxnId="{52792E14-EFB9-4593-9550-83742814183B}">
      <dgm:prSet/>
      <dgm:spPr/>
      <dgm:t>
        <a:bodyPr/>
        <a:lstStyle/>
        <a:p>
          <a:endParaRPr lang="es-AR"/>
        </a:p>
      </dgm:t>
    </dgm:pt>
    <dgm:pt modelId="{78F91EBD-D20D-47FF-B4B3-CAC400490A46}" type="sibTrans" cxnId="{52792E14-EFB9-4593-9550-83742814183B}">
      <dgm:prSet/>
      <dgm:spPr/>
      <dgm:t>
        <a:bodyPr/>
        <a:lstStyle/>
        <a:p>
          <a:endParaRPr lang="es-AR"/>
        </a:p>
      </dgm:t>
    </dgm:pt>
    <dgm:pt modelId="{4212C607-EE70-458A-B269-E620BAAD8D43}">
      <dgm:prSet/>
      <dgm:spPr/>
      <dgm:t>
        <a:bodyPr/>
        <a:lstStyle/>
        <a:p>
          <a:r>
            <a:rPr lang="es-AR" altLang="es-AR" b="1"/>
            <a:t>Visión:</a:t>
          </a:r>
          <a:r>
            <a:rPr lang="es-AR" altLang="es-AR"/>
            <a:t> ve solo los datos de interes (muchas vistas para la misma BD) a través de prg de aplicación.</a:t>
          </a:r>
          <a:endParaRPr lang="es-AR" altLang="es-AR" dirty="0"/>
        </a:p>
      </dgm:t>
    </dgm:pt>
    <dgm:pt modelId="{046BC25B-C79C-44A9-B21F-427062F8E9E6}" type="parTrans" cxnId="{6A3C1768-E47D-48DC-820B-39A1E86A15B8}">
      <dgm:prSet/>
      <dgm:spPr/>
      <dgm:t>
        <a:bodyPr/>
        <a:lstStyle/>
        <a:p>
          <a:endParaRPr lang="es-AR"/>
        </a:p>
      </dgm:t>
    </dgm:pt>
    <dgm:pt modelId="{65083C23-6954-46A3-9E5F-E0CB94670E3F}" type="sibTrans" cxnId="{6A3C1768-E47D-48DC-820B-39A1E86A15B8}">
      <dgm:prSet/>
      <dgm:spPr/>
      <dgm:t>
        <a:bodyPr/>
        <a:lstStyle/>
        <a:p>
          <a:endParaRPr lang="es-AR"/>
        </a:p>
      </dgm:t>
    </dgm:pt>
    <dgm:pt modelId="{D449C0E7-817F-4111-97E6-EF7E3E3F437C}">
      <dgm:prSet/>
      <dgm:spPr/>
      <dgm:t>
        <a:bodyPr/>
        <a:lstStyle/>
        <a:p>
          <a:r>
            <a:rPr lang="es-AR" altLang="es-AR" b="1"/>
            <a:t>Conceptual:</a:t>
          </a:r>
          <a:r>
            <a:rPr lang="es-AR" altLang="es-AR"/>
            <a:t> </a:t>
          </a:r>
          <a:r>
            <a:rPr lang="es-AR" altLang="es-AR" b="1" i="1"/>
            <a:t>qué</a:t>
          </a:r>
          <a:r>
            <a:rPr lang="es-AR" altLang="es-AR"/>
            <a:t> datos se almacenan en la BD y </a:t>
          </a:r>
          <a:r>
            <a:rPr lang="es-AR" altLang="es-AR" b="1" i="1"/>
            <a:t>qué</a:t>
          </a:r>
          <a:r>
            <a:rPr lang="es-AR" altLang="es-AR"/>
            <a:t> relaciones existen entre ellos</a:t>
          </a:r>
          <a:endParaRPr lang="es-AR" altLang="es-AR" dirty="0"/>
        </a:p>
      </dgm:t>
    </dgm:pt>
    <dgm:pt modelId="{B7493EF8-99FB-4506-BF6B-736C89A051FA}" type="parTrans" cxnId="{A1541660-CD75-4E1D-9237-A356D8599F74}">
      <dgm:prSet/>
      <dgm:spPr/>
      <dgm:t>
        <a:bodyPr/>
        <a:lstStyle/>
        <a:p>
          <a:endParaRPr lang="es-AR"/>
        </a:p>
      </dgm:t>
    </dgm:pt>
    <dgm:pt modelId="{906411DF-9573-4B32-A519-7437E5922642}" type="sibTrans" cxnId="{A1541660-CD75-4E1D-9237-A356D8599F74}">
      <dgm:prSet/>
      <dgm:spPr/>
      <dgm:t>
        <a:bodyPr/>
        <a:lstStyle/>
        <a:p>
          <a:endParaRPr lang="es-AR"/>
        </a:p>
      </dgm:t>
    </dgm:pt>
    <dgm:pt modelId="{59D49A41-B9AF-4130-AB3E-AF745118DB65}">
      <dgm:prSet/>
      <dgm:spPr/>
      <dgm:t>
        <a:bodyPr/>
        <a:lstStyle/>
        <a:p>
          <a:r>
            <a:rPr lang="es-AR" altLang="es-AR" b="1" dirty="0"/>
            <a:t>Físico:</a:t>
          </a:r>
          <a:r>
            <a:rPr lang="es-AR" altLang="es-AR" dirty="0"/>
            <a:t> describe </a:t>
          </a:r>
          <a:r>
            <a:rPr lang="es-AR" altLang="es-AR" b="1" i="1" dirty="0"/>
            <a:t>cómo</a:t>
          </a:r>
          <a:r>
            <a:rPr lang="es-AR" altLang="es-AR" dirty="0"/>
            <a:t> se almacenan realmente los datos (archivos y hardware)</a:t>
          </a:r>
        </a:p>
      </dgm:t>
    </dgm:pt>
    <dgm:pt modelId="{3BE37390-FCF5-43C2-BC71-D59F5C59DCE6}" type="parTrans" cxnId="{812ADB49-CFA7-4608-A31E-FC38B8BE3418}">
      <dgm:prSet/>
      <dgm:spPr/>
      <dgm:t>
        <a:bodyPr/>
        <a:lstStyle/>
        <a:p>
          <a:endParaRPr lang="es-AR"/>
        </a:p>
      </dgm:t>
    </dgm:pt>
    <dgm:pt modelId="{647CE8F5-B14A-4882-AC2A-724BA825694C}" type="sibTrans" cxnId="{812ADB49-CFA7-4608-A31E-FC38B8BE3418}">
      <dgm:prSet/>
      <dgm:spPr/>
      <dgm:t>
        <a:bodyPr/>
        <a:lstStyle/>
        <a:p>
          <a:endParaRPr lang="es-AR"/>
        </a:p>
      </dgm:t>
    </dgm:pt>
    <dgm:pt modelId="{165D23F1-F404-4811-A24F-2B84EE4BFDB0}" type="pres">
      <dgm:prSet presAssocID="{D3BD2C81-2E0F-4F6D-84AE-6C491C40E79A}" presName="vert0" presStyleCnt="0">
        <dgm:presLayoutVars>
          <dgm:dir/>
          <dgm:animOne val="branch"/>
          <dgm:animLvl val="lvl"/>
        </dgm:presLayoutVars>
      </dgm:prSet>
      <dgm:spPr/>
    </dgm:pt>
    <dgm:pt modelId="{84BFF520-9275-45B7-B10F-F5B3AF4FE288}" type="pres">
      <dgm:prSet presAssocID="{66D57737-0430-4696-AF6F-A4310E9C192A}" presName="thickLine" presStyleLbl="alignNode1" presStyleIdx="0" presStyleCnt="1"/>
      <dgm:spPr/>
    </dgm:pt>
    <dgm:pt modelId="{84D30CE0-4E0D-430F-8631-DA1E1E2B4C4F}" type="pres">
      <dgm:prSet presAssocID="{66D57737-0430-4696-AF6F-A4310E9C192A}" presName="horz1" presStyleCnt="0"/>
      <dgm:spPr/>
    </dgm:pt>
    <dgm:pt modelId="{248E09A2-A20D-449F-BD15-47A3834ED616}" type="pres">
      <dgm:prSet presAssocID="{66D57737-0430-4696-AF6F-A4310E9C192A}" presName="tx1" presStyleLbl="revTx" presStyleIdx="0" presStyleCnt="4"/>
      <dgm:spPr/>
    </dgm:pt>
    <dgm:pt modelId="{68110B0F-8444-4079-90B7-197EE299CA5E}" type="pres">
      <dgm:prSet presAssocID="{66D57737-0430-4696-AF6F-A4310E9C192A}" presName="vert1" presStyleCnt="0"/>
      <dgm:spPr/>
    </dgm:pt>
    <dgm:pt modelId="{E3C8E4AA-7D0C-44B6-981B-BB74526F5850}" type="pres">
      <dgm:prSet presAssocID="{4212C607-EE70-458A-B269-E620BAAD8D43}" presName="vertSpace2a" presStyleCnt="0"/>
      <dgm:spPr/>
    </dgm:pt>
    <dgm:pt modelId="{DCE56259-5622-4FE5-BCAB-D54FE0B69599}" type="pres">
      <dgm:prSet presAssocID="{4212C607-EE70-458A-B269-E620BAAD8D43}" presName="horz2" presStyleCnt="0"/>
      <dgm:spPr/>
    </dgm:pt>
    <dgm:pt modelId="{DBA3577E-043B-42DF-B87C-913EFE0FB91A}" type="pres">
      <dgm:prSet presAssocID="{4212C607-EE70-458A-B269-E620BAAD8D43}" presName="horzSpace2" presStyleCnt="0"/>
      <dgm:spPr/>
    </dgm:pt>
    <dgm:pt modelId="{9A87107F-912C-4D3B-ACFF-612DD926C4B2}" type="pres">
      <dgm:prSet presAssocID="{4212C607-EE70-458A-B269-E620BAAD8D43}" presName="tx2" presStyleLbl="revTx" presStyleIdx="1" presStyleCnt="4"/>
      <dgm:spPr/>
    </dgm:pt>
    <dgm:pt modelId="{C59CE353-68DF-4A3C-92AE-C8DFBBFF4F2A}" type="pres">
      <dgm:prSet presAssocID="{4212C607-EE70-458A-B269-E620BAAD8D43}" presName="vert2" presStyleCnt="0"/>
      <dgm:spPr/>
    </dgm:pt>
    <dgm:pt modelId="{E3179E99-B079-4DFE-A619-A2ACB78547FD}" type="pres">
      <dgm:prSet presAssocID="{4212C607-EE70-458A-B269-E620BAAD8D43}" presName="thinLine2b" presStyleLbl="callout" presStyleIdx="0" presStyleCnt="3"/>
      <dgm:spPr/>
    </dgm:pt>
    <dgm:pt modelId="{429C8214-3C93-49E8-B689-DFDD47AC6337}" type="pres">
      <dgm:prSet presAssocID="{4212C607-EE70-458A-B269-E620BAAD8D43}" presName="vertSpace2b" presStyleCnt="0"/>
      <dgm:spPr/>
    </dgm:pt>
    <dgm:pt modelId="{ECAB2056-C8D3-4345-8DA3-2FE02A229043}" type="pres">
      <dgm:prSet presAssocID="{D449C0E7-817F-4111-97E6-EF7E3E3F437C}" presName="horz2" presStyleCnt="0"/>
      <dgm:spPr/>
    </dgm:pt>
    <dgm:pt modelId="{05C862FA-8A8E-48F4-8092-5BE1A1271890}" type="pres">
      <dgm:prSet presAssocID="{D449C0E7-817F-4111-97E6-EF7E3E3F437C}" presName="horzSpace2" presStyleCnt="0"/>
      <dgm:spPr/>
    </dgm:pt>
    <dgm:pt modelId="{C0D056AF-684B-4618-9C99-1E73B5A9A961}" type="pres">
      <dgm:prSet presAssocID="{D449C0E7-817F-4111-97E6-EF7E3E3F437C}" presName="tx2" presStyleLbl="revTx" presStyleIdx="2" presStyleCnt="4"/>
      <dgm:spPr/>
    </dgm:pt>
    <dgm:pt modelId="{60FAC2FE-0FE8-46F4-B3BC-D7B67EA1A34D}" type="pres">
      <dgm:prSet presAssocID="{D449C0E7-817F-4111-97E6-EF7E3E3F437C}" presName="vert2" presStyleCnt="0"/>
      <dgm:spPr/>
    </dgm:pt>
    <dgm:pt modelId="{D01EB8CA-B743-4735-A605-5B56A0ACE3C5}" type="pres">
      <dgm:prSet presAssocID="{D449C0E7-817F-4111-97E6-EF7E3E3F437C}" presName="thinLine2b" presStyleLbl="callout" presStyleIdx="1" presStyleCnt="3"/>
      <dgm:spPr/>
    </dgm:pt>
    <dgm:pt modelId="{6AD4584B-852F-47F1-874C-6D867CFF39FE}" type="pres">
      <dgm:prSet presAssocID="{D449C0E7-817F-4111-97E6-EF7E3E3F437C}" presName="vertSpace2b" presStyleCnt="0"/>
      <dgm:spPr/>
    </dgm:pt>
    <dgm:pt modelId="{C0DEB272-EBF3-45F7-AFEF-8A6CAD9D16B6}" type="pres">
      <dgm:prSet presAssocID="{59D49A41-B9AF-4130-AB3E-AF745118DB65}" presName="horz2" presStyleCnt="0"/>
      <dgm:spPr/>
    </dgm:pt>
    <dgm:pt modelId="{50E4F877-86F2-46C6-B5B5-8D25CC2B5394}" type="pres">
      <dgm:prSet presAssocID="{59D49A41-B9AF-4130-AB3E-AF745118DB65}" presName="horzSpace2" presStyleCnt="0"/>
      <dgm:spPr/>
    </dgm:pt>
    <dgm:pt modelId="{39497457-94D5-4D72-A49E-708F088200BB}" type="pres">
      <dgm:prSet presAssocID="{59D49A41-B9AF-4130-AB3E-AF745118DB65}" presName="tx2" presStyleLbl="revTx" presStyleIdx="3" presStyleCnt="4"/>
      <dgm:spPr/>
    </dgm:pt>
    <dgm:pt modelId="{F69448D7-3FF7-4187-8131-33CCC991FAEB}" type="pres">
      <dgm:prSet presAssocID="{59D49A41-B9AF-4130-AB3E-AF745118DB65}" presName="vert2" presStyleCnt="0"/>
      <dgm:spPr/>
    </dgm:pt>
    <dgm:pt modelId="{AAD5ED60-DA42-47CA-9BA4-A3474276D1EB}" type="pres">
      <dgm:prSet presAssocID="{59D49A41-B9AF-4130-AB3E-AF745118DB65}" presName="thinLine2b" presStyleLbl="callout" presStyleIdx="2" presStyleCnt="3"/>
      <dgm:spPr/>
    </dgm:pt>
    <dgm:pt modelId="{1D9A2776-783C-4784-8189-C1D218D17F17}" type="pres">
      <dgm:prSet presAssocID="{59D49A41-B9AF-4130-AB3E-AF745118DB65}" presName="vertSpace2b" presStyleCnt="0"/>
      <dgm:spPr/>
    </dgm:pt>
  </dgm:ptLst>
  <dgm:cxnLst>
    <dgm:cxn modelId="{6AA1CF0C-3931-4C80-A535-BABFB4573EAE}" type="presOf" srcId="{D3BD2C81-2E0F-4F6D-84AE-6C491C40E79A}" destId="{165D23F1-F404-4811-A24F-2B84EE4BFDB0}" srcOrd="0" destOrd="0" presId="urn:microsoft.com/office/officeart/2008/layout/LinedList"/>
    <dgm:cxn modelId="{52792E14-EFB9-4593-9550-83742814183B}" srcId="{D3BD2C81-2E0F-4F6D-84AE-6C491C40E79A}" destId="{66D57737-0430-4696-AF6F-A4310E9C192A}" srcOrd="0" destOrd="0" parTransId="{47A480B1-4270-4B28-9309-1A252725EA8C}" sibTransId="{78F91EBD-D20D-47FF-B4B3-CAC400490A46}"/>
    <dgm:cxn modelId="{70CF531D-BA07-40EE-870A-A2D2055C772A}" type="presOf" srcId="{59D49A41-B9AF-4130-AB3E-AF745118DB65}" destId="{39497457-94D5-4D72-A49E-708F088200BB}" srcOrd="0" destOrd="0" presId="urn:microsoft.com/office/officeart/2008/layout/LinedList"/>
    <dgm:cxn modelId="{A1541660-CD75-4E1D-9237-A356D8599F74}" srcId="{66D57737-0430-4696-AF6F-A4310E9C192A}" destId="{D449C0E7-817F-4111-97E6-EF7E3E3F437C}" srcOrd="1" destOrd="0" parTransId="{B7493EF8-99FB-4506-BF6B-736C89A051FA}" sibTransId="{906411DF-9573-4B32-A519-7437E5922642}"/>
    <dgm:cxn modelId="{6A3C1768-E47D-48DC-820B-39A1E86A15B8}" srcId="{66D57737-0430-4696-AF6F-A4310E9C192A}" destId="{4212C607-EE70-458A-B269-E620BAAD8D43}" srcOrd="0" destOrd="0" parTransId="{046BC25B-C79C-44A9-B21F-427062F8E9E6}" sibTransId="{65083C23-6954-46A3-9E5F-E0CB94670E3F}"/>
    <dgm:cxn modelId="{812ADB49-CFA7-4608-A31E-FC38B8BE3418}" srcId="{66D57737-0430-4696-AF6F-A4310E9C192A}" destId="{59D49A41-B9AF-4130-AB3E-AF745118DB65}" srcOrd="2" destOrd="0" parTransId="{3BE37390-FCF5-43C2-BC71-D59F5C59DCE6}" sibTransId="{647CE8F5-B14A-4882-AC2A-724BA825694C}"/>
    <dgm:cxn modelId="{65E1FE74-69B6-41E5-AA44-4C67ABB25550}" type="presOf" srcId="{D449C0E7-817F-4111-97E6-EF7E3E3F437C}" destId="{C0D056AF-684B-4618-9C99-1E73B5A9A961}" srcOrd="0" destOrd="0" presId="urn:microsoft.com/office/officeart/2008/layout/LinedList"/>
    <dgm:cxn modelId="{8FB635B2-B4C7-480A-8C4D-8748CAB4C0A9}" type="presOf" srcId="{66D57737-0430-4696-AF6F-A4310E9C192A}" destId="{248E09A2-A20D-449F-BD15-47A3834ED616}" srcOrd="0" destOrd="0" presId="urn:microsoft.com/office/officeart/2008/layout/LinedList"/>
    <dgm:cxn modelId="{309A5DED-B07B-4269-8681-6E1467BB6D8A}" type="presOf" srcId="{4212C607-EE70-458A-B269-E620BAAD8D43}" destId="{9A87107F-912C-4D3B-ACFF-612DD926C4B2}" srcOrd="0" destOrd="0" presId="urn:microsoft.com/office/officeart/2008/layout/LinedList"/>
    <dgm:cxn modelId="{766F14BE-8732-4564-86ED-DB030E20C26A}" type="presParOf" srcId="{165D23F1-F404-4811-A24F-2B84EE4BFDB0}" destId="{84BFF520-9275-45B7-B10F-F5B3AF4FE288}" srcOrd="0" destOrd="0" presId="urn:microsoft.com/office/officeart/2008/layout/LinedList"/>
    <dgm:cxn modelId="{879B3C26-1D25-4B98-868B-0B36E89A18D0}" type="presParOf" srcId="{165D23F1-F404-4811-A24F-2B84EE4BFDB0}" destId="{84D30CE0-4E0D-430F-8631-DA1E1E2B4C4F}" srcOrd="1" destOrd="0" presId="urn:microsoft.com/office/officeart/2008/layout/LinedList"/>
    <dgm:cxn modelId="{D385AC4B-5F4F-4ECC-9895-359C1D1E7033}" type="presParOf" srcId="{84D30CE0-4E0D-430F-8631-DA1E1E2B4C4F}" destId="{248E09A2-A20D-449F-BD15-47A3834ED616}" srcOrd="0" destOrd="0" presId="urn:microsoft.com/office/officeart/2008/layout/LinedList"/>
    <dgm:cxn modelId="{8B9322A2-5026-4E75-B533-76E0EDB3BD07}" type="presParOf" srcId="{84D30CE0-4E0D-430F-8631-DA1E1E2B4C4F}" destId="{68110B0F-8444-4079-90B7-197EE299CA5E}" srcOrd="1" destOrd="0" presId="urn:microsoft.com/office/officeart/2008/layout/LinedList"/>
    <dgm:cxn modelId="{96996CA1-4180-4693-80F1-9D633D138E00}" type="presParOf" srcId="{68110B0F-8444-4079-90B7-197EE299CA5E}" destId="{E3C8E4AA-7D0C-44B6-981B-BB74526F5850}" srcOrd="0" destOrd="0" presId="urn:microsoft.com/office/officeart/2008/layout/LinedList"/>
    <dgm:cxn modelId="{16730586-6E54-43DD-B58A-DDA2F0F981BB}" type="presParOf" srcId="{68110B0F-8444-4079-90B7-197EE299CA5E}" destId="{DCE56259-5622-4FE5-BCAB-D54FE0B69599}" srcOrd="1" destOrd="0" presId="urn:microsoft.com/office/officeart/2008/layout/LinedList"/>
    <dgm:cxn modelId="{10B95A42-268C-4BE4-8EA3-32CA336C5762}" type="presParOf" srcId="{DCE56259-5622-4FE5-BCAB-D54FE0B69599}" destId="{DBA3577E-043B-42DF-B87C-913EFE0FB91A}" srcOrd="0" destOrd="0" presId="urn:microsoft.com/office/officeart/2008/layout/LinedList"/>
    <dgm:cxn modelId="{5BC0FD9A-AA44-4544-B9B3-B9F10496E319}" type="presParOf" srcId="{DCE56259-5622-4FE5-BCAB-D54FE0B69599}" destId="{9A87107F-912C-4D3B-ACFF-612DD926C4B2}" srcOrd="1" destOrd="0" presId="urn:microsoft.com/office/officeart/2008/layout/LinedList"/>
    <dgm:cxn modelId="{AAE9EB5B-A70D-41DC-97BF-88C6F4A24A54}" type="presParOf" srcId="{DCE56259-5622-4FE5-BCAB-D54FE0B69599}" destId="{C59CE353-68DF-4A3C-92AE-C8DFBBFF4F2A}" srcOrd="2" destOrd="0" presId="urn:microsoft.com/office/officeart/2008/layout/LinedList"/>
    <dgm:cxn modelId="{5F7C8807-AC83-4520-818E-029C1E813C8B}" type="presParOf" srcId="{68110B0F-8444-4079-90B7-197EE299CA5E}" destId="{E3179E99-B079-4DFE-A619-A2ACB78547FD}" srcOrd="2" destOrd="0" presId="urn:microsoft.com/office/officeart/2008/layout/LinedList"/>
    <dgm:cxn modelId="{CC858F98-7069-431F-868A-37338F2E30E9}" type="presParOf" srcId="{68110B0F-8444-4079-90B7-197EE299CA5E}" destId="{429C8214-3C93-49E8-B689-DFDD47AC6337}" srcOrd="3" destOrd="0" presId="urn:microsoft.com/office/officeart/2008/layout/LinedList"/>
    <dgm:cxn modelId="{0AD0ADA7-F014-4C55-BC20-4EB7F38D3E10}" type="presParOf" srcId="{68110B0F-8444-4079-90B7-197EE299CA5E}" destId="{ECAB2056-C8D3-4345-8DA3-2FE02A229043}" srcOrd="4" destOrd="0" presId="urn:microsoft.com/office/officeart/2008/layout/LinedList"/>
    <dgm:cxn modelId="{4D13CBC9-6DA1-4FC9-A7B8-3FDFB25FBC73}" type="presParOf" srcId="{ECAB2056-C8D3-4345-8DA3-2FE02A229043}" destId="{05C862FA-8A8E-48F4-8092-5BE1A1271890}" srcOrd="0" destOrd="0" presId="urn:microsoft.com/office/officeart/2008/layout/LinedList"/>
    <dgm:cxn modelId="{0D29C850-6A99-44A9-8E93-B8F6F5E50351}" type="presParOf" srcId="{ECAB2056-C8D3-4345-8DA3-2FE02A229043}" destId="{C0D056AF-684B-4618-9C99-1E73B5A9A961}" srcOrd="1" destOrd="0" presId="urn:microsoft.com/office/officeart/2008/layout/LinedList"/>
    <dgm:cxn modelId="{C4663A86-F4CD-47BB-89D0-22DCE40D7308}" type="presParOf" srcId="{ECAB2056-C8D3-4345-8DA3-2FE02A229043}" destId="{60FAC2FE-0FE8-46F4-B3BC-D7B67EA1A34D}" srcOrd="2" destOrd="0" presId="urn:microsoft.com/office/officeart/2008/layout/LinedList"/>
    <dgm:cxn modelId="{8AB16F11-4711-4756-8431-364876687980}" type="presParOf" srcId="{68110B0F-8444-4079-90B7-197EE299CA5E}" destId="{D01EB8CA-B743-4735-A605-5B56A0ACE3C5}" srcOrd="5" destOrd="0" presId="urn:microsoft.com/office/officeart/2008/layout/LinedList"/>
    <dgm:cxn modelId="{37A42C21-8B19-425B-9A12-E4D27969A650}" type="presParOf" srcId="{68110B0F-8444-4079-90B7-197EE299CA5E}" destId="{6AD4584B-852F-47F1-874C-6D867CFF39FE}" srcOrd="6" destOrd="0" presId="urn:microsoft.com/office/officeart/2008/layout/LinedList"/>
    <dgm:cxn modelId="{419D8400-FE1F-4ED2-998C-D79214FAD04C}" type="presParOf" srcId="{68110B0F-8444-4079-90B7-197EE299CA5E}" destId="{C0DEB272-EBF3-45F7-AFEF-8A6CAD9D16B6}" srcOrd="7" destOrd="0" presId="urn:microsoft.com/office/officeart/2008/layout/LinedList"/>
    <dgm:cxn modelId="{79F2E70C-C3C7-4A15-B7A0-AAE539558C60}" type="presParOf" srcId="{C0DEB272-EBF3-45F7-AFEF-8A6CAD9D16B6}" destId="{50E4F877-86F2-46C6-B5B5-8D25CC2B5394}" srcOrd="0" destOrd="0" presId="urn:microsoft.com/office/officeart/2008/layout/LinedList"/>
    <dgm:cxn modelId="{DBD969ED-A617-4501-9381-101B8816B1E4}" type="presParOf" srcId="{C0DEB272-EBF3-45F7-AFEF-8A6CAD9D16B6}" destId="{39497457-94D5-4D72-A49E-708F088200BB}" srcOrd="1" destOrd="0" presId="urn:microsoft.com/office/officeart/2008/layout/LinedList"/>
    <dgm:cxn modelId="{9A6E3098-C4DB-4B3A-A629-66BF5B1BB615}" type="presParOf" srcId="{C0DEB272-EBF3-45F7-AFEF-8A6CAD9D16B6}" destId="{F69448D7-3FF7-4187-8131-33CCC991FAEB}" srcOrd="2" destOrd="0" presId="urn:microsoft.com/office/officeart/2008/layout/LinedList"/>
    <dgm:cxn modelId="{C90FBF42-782C-4875-AFC0-B2358CBA7320}" type="presParOf" srcId="{68110B0F-8444-4079-90B7-197EE299CA5E}" destId="{AAD5ED60-DA42-47CA-9BA4-A3474276D1EB}" srcOrd="8" destOrd="0" presId="urn:microsoft.com/office/officeart/2008/layout/LinedList"/>
    <dgm:cxn modelId="{84EE6092-63A0-4D08-8B24-9DB28C422228}" type="presParOf" srcId="{68110B0F-8444-4079-90B7-197EE299CA5E}" destId="{1D9A2776-783C-4784-8189-C1D218D17F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6377D-2A05-455D-9941-09FE216CE5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372F6C4-DD84-477D-BF53-A135A85D16E3}">
      <dgm:prSet phldrT="[Texto]"/>
      <dgm:spPr/>
      <dgm:t>
        <a:bodyPr/>
        <a:lstStyle/>
        <a:p>
          <a:r>
            <a:rPr lang="es-AR" altLang="es-AR"/>
            <a:t>Colección de herramientas conceptuales para describir datos, relaciones entre ellos, semántica asociada a los datos y restricciones de consistencia</a:t>
          </a:r>
          <a:endParaRPr lang="es-AR"/>
        </a:p>
      </dgm:t>
    </dgm:pt>
    <dgm:pt modelId="{8A334DDC-A590-4B41-AE32-12C519FCF2B6}" type="parTrans" cxnId="{313EDD0C-20BB-46DF-BB64-D72628EAA419}">
      <dgm:prSet/>
      <dgm:spPr/>
      <dgm:t>
        <a:bodyPr/>
        <a:lstStyle/>
        <a:p>
          <a:endParaRPr lang="es-AR"/>
        </a:p>
      </dgm:t>
    </dgm:pt>
    <dgm:pt modelId="{343E583D-C68D-4A23-8436-48C10CC813F5}" type="sibTrans" cxnId="{313EDD0C-20BB-46DF-BB64-D72628EAA419}">
      <dgm:prSet/>
      <dgm:spPr/>
      <dgm:t>
        <a:bodyPr/>
        <a:lstStyle/>
        <a:p>
          <a:endParaRPr lang="es-AR"/>
        </a:p>
      </dgm:t>
    </dgm:pt>
    <dgm:pt modelId="{4E66ED00-7CA4-48AB-880B-278B0D445E52}" type="pres">
      <dgm:prSet presAssocID="{2FA6377D-2A05-455D-9941-09FE216CE5B2}" presName="diagram" presStyleCnt="0">
        <dgm:presLayoutVars>
          <dgm:dir/>
          <dgm:resizeHandles val="exact"/>
        </dgm:presLayoutVars>
      </dgm:prSet>
      <dgm:spPr/>
    </dgm:pt>
    <dgm:pt modelId="{12A1E27F-F67A-4F70-B246-C016C323A5A5}" type="pres">
      <dgm:prSet presAssocID="{B372F6C4-DD84-477D-BF53-A135A85D16E3}" presName="node" presStyleLbl="node1" presStyleIdx="0" presStyleCnt="1">
        <dgm:presLayoutVars>
          <dgm:bulletEnabled val="1"/>
        </dgm:presLayoutVars>
      </dgm:prSet>
      <dgm:spPr/>
    </dgm:pt>
  </dgm:ptLst>
  <dgm:cxnLst>
    <dgm:cxn modelId="{313EDD0C-20BB-46DF-BB64-D72628EAA419}" srcId="{2FA6377D-2A05-455D-9941-09FE216CE5B2}" destId="{B372F6C4-DD84-477D-BF53-A135A85D16E3}" srcOrd="0" destOrd="0" parTransId="{8A334DDC-A590-4B41-AE32-12C519FCF2B6}" sibTransId="{343E583D-C68D-4A23-8436-48C10CC813F5}"/>
    <dgm:cxn modelId="{7DB43AB7-E51F-4893-B7E4-E1C633460809}" type="presOf" srcId="{2FA6377D-2A05-455D-9941-09FE216CE5B2}" destId="{4E66ED00-7CA4-48AB-880B-278B0D445E52}" srcOrd="0" destOrd="0" presId="urn:microsoft.com/office/officeart/2005/8/layout/default"/>
    <dgm:cxn modelId="{B53510CF-E0E0-48AF-A0A8-3B8F43DE8EA3}" type="presOf" srcId="{B372F6C4-DD84-477D-BF53-A135A85D16E3}" destId="{12A1E27F-F67A-4F70-B246-C016C323A5A5}" srcOrd="0" destOrd="0" presId="urn:microsoft.com/office/officeart/2005/8/layout/default"/>
    <dgm:cxn modelId="{1AEA0A34-2522-484B-8747-2DF703F3036D}" type="presParOf" srcId="{4E66ED00-7CA4-48AB-880B-278B0D445E52}" destId="{12A1E27F-F67A-4F70-B246-C016C323A5A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84FE3D-CA2B-4BEA-A36F-76EC69CC8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A4C4C8-C4D0-4128-A8C7-D9C9CED90D48}">
      <dgm:prSet phldrT="[Texto]"/>
      <dgm:spPr/>
      <dgm:t>
        <a:bodyPr/>
        <a:lstStyle/>
        <a:p>
          <a:r>
            <a:rPr lang="es-AR" altLang="es-AR" b="1"/>
            <a:t>Modelos</a:t>
          </a:r>
          <a:endParaRPr lang="es-AR"/>
        </a:p>
      </dgm:t>
    </dgm:pt>
    <dgm:pt modelId="{CABEE2C4-0F3E-477B-8B8F-5F8CD462B06D}" type="parTrans" cxnId="{BD6FFC55-52B5-4646-BC8B-A22E764FF07D}">
      <dgm:prSet/>
      <dgm:spPr/>
      <dgm:t>
        <a:bodyPr/>
        <a:lstStyle/>
        <a:p>
          <a:endParaRPr lang="es-AR"/>
        </a:p>
      </dgm:t>
    </dgm:pt>
    <dgm:pt modelId="{841A1EA3-51FE-49CC-8308-B8FD48ACB818}" type="sibTrans" cxnId="{BD6FFC55-52B5-4646-BC8B-A22E764FF07D}">
      <dgm:prSet/>
      <dgm:spPr/>
      <dgm:t>
        <a:bodyPr/>
        <a:lstStyle/>
        <a:p>
          <a:endParaRPr lang="es-AR"/>
        </a:p>
      </dgm:t>
    </dgm:pt>
    <dgm:pt modelId="{0A5E7753-F913-4B33-A9A6-6823FD21FFC1}">
      <dgm:prSet/>
      <dgm:spPr/>
      <dgm:t>
        <a:bodyPr/>
        <a:lstStyle/>
        <a:p>
          <a:r>
            <a:rPr lang="es-AR" altLang="es-AR" b="1"/>
            <a:t>Basado en objetos</a:t>
          </a:r>
          <a:r>
            <a:rPr lang="es-AR" altLang="es-AR"/>
            <a:t> (visión, conceptual). Estructura flexible, especifican restricciones explícitamente</a:t>
          </a:r>
          <a:endParaRPr lang="es-AR" altLang="es-AR" dirty="0"/>
        </a:p>
      </dgm:t>
    </dgm:pt>
    <dgm:pt modelId="{63D47A23-BD8C-4A79-AC47-747817793585}" type="parTrans" cxnId="{C5EF3BF0-0DA1-4F53-9866-A12FAE2300DC}">
      <dgm:prSet/>
      <dgm:spPr/>
      <dgm:t>
        <a:bodyPr/>
        <a:lstStyle/>
        <a:p>
          <a:endParaRPr lang="es-AR"/>
        </a:p>
      </dgm:t>
    </dgm:pt>
    <dgm:pt modelId="{2A02B0FD-D8E6-47B8-878C-24C173E3320F}" type="sibTrans" cxnId="{C5EF3BF0-0DA1-4F53-9866-A12FAE2300DC}">
      <dgm:prSet/>
      <dgm:spPr/>
      <dgm:t>
        <a:bodyPr/>
        <a:lstStyle/>
        <a:p>
          <a:endParaRPr lang="es-AR"/>
        </a:p>
      </dgm:t>
    </dgm:pt>
    <dgm:pt modelId="{616DF70D-B182-4977-948F-7738FB14E65B}">
      <dgm:prSet/>
      <dgm:spPr/>
      <dgm:t>
        <a:bodyPr/>
        <a:lstStyle/>
        <a:p>
          <a:r>
            <a:rPr lang="es-AR" altLang="es-AR"/>
            <a:t>Modelo de Entidad-Relación    </a:t>
          </a:r>
          <a:endParaRPr lang="es-AR" altLang="es-AR" dirty="0"/>
        </a:p>
      </dgm:t>
    </dgm:pt>
    <dgm:pt modelId="{361A6B8B-EEA4-40D4-950D-C482F8397E53}" type="parTrans" cxnId="{6B9ACD99-DC7E-44F9-8E06-57CB96139A44}">
      <dgm:prSet/>
      <dgm:spPr/>
      <dgm:t>
        <a:bodyPr/>
        <a:lstStyle/>
        <a:p>
          <a:endParaRPr lang="es-AR"/>
        </a:p>
      </dgm:t>
    </dgm:pt>
    <dgm:pt modelId="{8ECAA65F-C331-477A-9CDB-FD60AE0935AD}" type="sibTrans" cxnId="{6B9ACD99-DC7E-44F9-8E06-57CB96139A44}">
      <dgm:prSet/>
      <dgm:spPr/>
      <dgm:t>
        <a:bodyPr/>
        <a:lstStyle/>
        <a:p>
          <a:endParaRPr lang="es-AR"/>
        </a:p>
      </dgm:t>
    </dgm:pt>
    <dgm:pt modelId="{87442208-5E71-4CBB-A453-45264E164019}">
      <dgm:prSet/>
      <dgm:spPr/>
      <dgm:t>
        <a:bodyPr/>
        <a:lstStyle/>
        <a:p>
          <a:r>
            <a:rPr lang="es-AR" altLang="es-AR"/>
            <a:t>Modelo Orientado a Objetos    </a:t>
          </a:r>
          <a:endParaRPr lang="es-AR" altLang="es-AR" dirty="0"/>
        </a:p>
      </dgm:t>
    </dgm:pt>
    <dgm:pt modelId="{DC2730F3-6269-4642-8F6B-50B9D4C128BB}" type="parTrans" cxnId="{20D3DFCC-87BF-46BF-84D5-76CBEC82DE98}">
      <dgm:prSet/>
      <dgm:spPr/>
      <dgm:t>
        <a:bodyPr/>
        <a:lstStyle/>
        <a:p>
          <a:endParaRPr lang="es-AR"/>
        </a:p>
      </dgm:t>
    </dgm:pt>
    <dgm:pt modelId="{4E39000F-D68F-498C-857A-4715EABCB9C3}" type="sibTrans" cxnId="{20D3DFCC-87BF-46BF-84D5-76CBEC82DE98}">
      <dgm:prSet/>
      <dgm:spPr/>
      <dgm:t>
        <a:bodyPr/>
        <a:lstStyle/>
        <a:p>
          <a:endParaRPr lang="es-AR"/>
        </a:p>
      </dgm:t>
    </dgm:pt>
    <dgm:pt modelId="{F0F4CF6C-1276-4986-B43A-EFD36FA45757}">
      <dgm:prSet/>
      <dgm:spPr/>
      <dgm:t>
        <a:bodyPr/>
        <a:lstStyle/>
        <a:p>
          <a:r>
            <a:rPr lang="es-AR" altLang="es-AR" b="1"/>
            <a:t>Basado en registros</a:t>
          </a:r>
          <a:r>
            <a:rPr lang="es-AR" altLang="es-AR"/>
            <a:t> (conceptual, físico). La BD se estructura en reg. de formato fijo. Se dispone de lenguaje asociado para expresar consultas</a:t>
          </a:r>
          <a:endParaRPr lang="es-AR" altLang="es-AR" dirty="0"/>
        </a:p>
      </dgm:t>
    </dgm:pt>
    <dgm:pt modelId="{2C954889-138C-4342-AD76-B68310A0FE39}" type="parTrans" cxnId="{4419F7FA-73B2-47B6-A8F2-A8C50062C005}">
      <dgm:prSet/>
      <dgm:spPr/>
      <dgm:t>
        <a:bodyPr/>
        <a:lstStyle/>
        <a:p>
          <a:endParaRPr lang="es-AR"/>
        </a:p>
      </dgm:t>
    </dgm:pt>
    <dgm:pt modelId="{0B632999-27E1-4BB7-B102-2E0F6E053144}" type="sibTrans" cxnId="{4419F7FA-73B2-47B6-A8F2-A8C50062C005}">
      <dgm:prSet/>
      <dgm:spPr/>
      <dgm:t>
        <a:bodyPr/>
        <a:lstStyle/>
        <a:p>
          <a:endParaRPr lang="es-AR"/>
        </a:p>
      </dgm:t>
    </dgm:pt>
    <dgm:pt modelId="{07B92A0F-72A3-410E-9ED7-D83E06D7797E}">
      <dgm:prSet/>
      <dgm:spPr/>
      <dgm:t>
        <a:bodyPr/>
        <a:lstStyle/>
        <a:p>
          <a:r>
            <a:rPr lang="es-AR" altLang="es-AR"/>
            <a:t>OO</a:t>
          </a:r>
          <a:endParaRPr lang="es-AR" altLang="es-AR" dirty="0"/>
        </a:p>
      </dgm:t>
    </dgm:pt>
    <dgm:pt modelId="{C1F7F081-6F15-4B27-8C2C-9B964EA10A6C}" type="parTrans" cxnId="{32C87D9D-EA40-46DA-9026-87F69AC85D89}">
      <dgm:prSet/>
      <dgm:spPr/>
      <dgm:t>
        <a:bodyPr/>
        <a:lstStyle/>
        <a:p>
          <a:endParaRPr lang="es-AR"/>
        </a:p>
      </dgm:t>
    </dgm:pt>
    <dgm:pt modelId="{61353452-DB26-4BFF-8700-C9D3E1BD8DC9}" type="sibTrans" cxnId="{32C87D9D-EA40-46DA-9026-87F69AC85D89}">
      <dgm:prSet/>
      <dgm:spPr/>
      <dgm:t>
        <a:bodyPr/>
        <a:lstStyle/>
        <a:p>
          <a:endParaRPr lang="es-AR"/>
        </a:p>
      </dgm:t>
    </dgm:pt>
    <dgm:pt modelId="{E3329ABA-9A3C-4162-A156-3CF3B842BF65}">
      <dgm:prSet/>
      <dgm:spPr/>
      <dgm:t>
        <a:bodyPr/>
        <a:lstStyle/>
        <a:p>
          <a:r>
            <a:rPr lang="es-AR" altLang="es-AR"/>
            <a:t>relacional </a:t>
          </a:r>
          <a:endParaRPr lang="es-AR" altLang="es-AR" dirty="0"/>
        </a:p>
      </dgm:t>
    </dgm:pt>
    <dgm:pt modelId="{1A112E21-3439-4B34-AC04-447F3217B8B1}" type="parTrans" cxnId="{3EE70E49-CFF1-4657-A672-174E11147337}">
      <dgm:prSet/>
      <dgm:spPr/>
      <dgm:t>
        <a:bodyPr/>
        <a:lstStyle/>
        <a:p>
          <a:endParaRPr lang="es-AR"/>
        </a:p>
      </dgm:t>
    </dgm:pt>
    <dgm:pt modelId="{33619EAE-BE89-467A-8C1D-651327F8F8D8}" type="sibTrans" cxnId="{3EE70E49-CFF1-4657-A672-174E11147337}">
      <dgm:prSet/>
      <dgm:spPr/>
      <dgm:t>
        <a:bodyPr/>
        <a:lstStyle/>
        <a:p>
          <a:endParaRPr lang="es-AR"/>
        </a:p>
      </dgm:t>
    </dgm:pt>
    <dgm:pt modelId="{3C626537-155C-4777-A6AB-9B7AB0170949}">
      <dgm:prSet/>
      <dgm:spPr/>
      <dgm:t>
        <a:bodyPr/>
        <a:lstStyle/>
        <a:p>
          <a:r>
            <a:rPr lang="es-AR" altLang="es-AR"/>
            <a:t>jerárquico       </a:t>
          </a:r>
          <a:endParaRPr lang="es-AR" altLang="es-AR" dirty="0"/>
        </a:p>
      </dgm:t>
    </dgm:pt>
    <dgm:pt modelId="{8E61761C-B196-403C-ABC6-C21DA59299A2}" type="parTrans" cxnId="{5B725649-1FED-4FD2-85B7-20AC71F94315}">
      <dgm:prSet/>
      <dgm:spPr/>
      <dgm:t>
        <a:bodyPr/>
        <a:lstStyle/>
        <a:p>
          <a:endParaRPr lang="es-AR"/>
        </a:p>
      </dgm:t>
    </dgm:pt>
    <dgm:pt modelId="{D21778AB-97F1-47CA-8472-F234E97D69C1}" type="sibTrans" cxnId="{5B725649-1FED-4FD2-85B7-20AC71F94315}">
      <dgm:prSet/>
      <dgm:spPr/>
      <dgm:t>
        <a:bodyPr/>
        <a:lstStyle/>
        <a:p>
          <a:endParaRPr lang="es-AR"/>
        </a:p>
      </dgm:t>
    </dgm:pt>
    <dgm:pt modelId="{810892CD-7B74-466F-BFB2-51F840A12F72}">
      <dgm:prSet/>
      <dgm:spPr/>
      <dgm:t>
        <a:bodyPr/>
        <a:lstStyle/>
        <a:p>
          <a:r>
            <a:rPr lang="es-AR" altLang="es-AR"/>
            <a:t>red</a:t>
          </a:r>
          <a:endParaRPr lang="es-AR" altLang="es-AR" dirty="0"/>
        </a:p>
      </dgm:t>
    </dgm:pt>
    <dgm:pt modelId="{E870A94D-CC8A-4985-8E69-99C0C33BF9F7}" type="parTrans" cxnId="{78E6B7BB-5BE6-4620-BD86-7AC0933ED1A4}">
      <dgm:prSet/>
      <dgm:spPr/>
      <dgm:t>
        <a:bodyPr/>
        <a:lstStyle/>
        <a:p>
          <a:endParaRPr lang="es-AR"/>
        </a:p>
      </dgm:t>
    </dgm:pt>
    <dgm:pt modelId="{F646EC31-1A0B-49A1-A37C-2DA3B3E25CAE}" type="sibTrans" cxnId="{78E6B7BB-5BE6-4620-BD86-7AC0933ED1A4}">
      <dgm:prSet/>
      <dgm:spPr/>
      <dgm:t>
        <a:bodyPr/>
        <a:lstStyle/>
        <a:p>
          <a:endParaRPr lang="es-AR"/>
        </a:p>
      </dgm:t>
    </dgm:pt>
    <dgm:pt modelId="{CF91339D-BD98-477B-B6E0-4213E8601DD7}">
      <dgm:prSet/>
      <dgm:spPr/>
      <dgm:t>
        <a:bodyPr/>
        <a:lstStyle/>
        <a:p>
          <a:r>
            <a:rPr lang="es-AR" altLang="es-AR" b="1" dirty="0"/>
            <a:t>Físico de datos</a:t>
          </a:r>
          <a:r>
            <a:rPr lang="es-AR" altLang="es-AR" dirty="0"/>
            <a:t> </a:t>
          </a:r>
        </a:p>
      </dgm:t>
    </dgm:pt>
    <dgm:pt modelId="{EC3F2F58-E350-4FF1-BE5B-06203332FAE4}" type="parTrans" cxnId="{6F34B5B2-E23E-4771-8815-79910651B540}">
      <dgm:prSet/>
      <dgm:spPr/>
      <dgm:t>
        <a:bodyPr/>
        <a:lstStyle/>
        <a:p>
          <a:endParaRPr lang="es-AR"/>
        </a:p>
      </dgm:t>
    </dgm:pt>
    <dgm:pt modelId="{887C3A29-1153-49AC-BA02-1812F0FCD33D}" type="sibTrans" cxnId="{6F34B5B2-E23E-4771-8815-79910651B540}">
      <dgm:prSet/>
      <dgm:spPr/>
      <dgm:t>
        <a:bodyPr/>
        <a:lstStyle/>
        <a:p>
          <a:endParaRPr lang="es-AR"/>
        </a:p>
      </dgm:t>
    </dgm:pt>
    <dgm:pt modelId="{B676E888-CE59-47B5-B5D5-4037AE00C9EA}" type="pres">
      <dgm:prSet presAssocID="{9584FE3D-CA2B-4BEA-A36F-76EC69CC89A9}" presName="vert0" presStyleCnt="0">
        <dgm:presLayoutVars>
          <dgm:dir/>
          <dgm:animOne val="branch"/>
          <dgm:animLvl val="lvl"/>
        </dgm:presLayoutVars>
      </dgm:prSet>
      <dgm:spPr/>
    </dgm:pt>
    <dgm:pt modelId="{A56557A3-D08C-4B53-B15A-D397F964DFF5}" type="pres">
      <dgm:prSet presAssocID="{74A4C4C8-C4D0-4128-A8C7-D9C9CED90D48}" presName="thickLine" presStyleLbl="alignNode1" presStyleIdx="0" presStyleCnt="1"/>
      <dgm:spPr/>
    </dgm:pt>
    <dgm:pt modelId="{8A9F6A7B-EEBF-4E44-A94A-B5CCF8298D98}" type="pres">
      <dgm:prSet presAssocID="{74A4C4C8-C4D0-4128-A8C7-D9C9CED90D48}" presName="horz1" presStyleCnt="0"/>
      <dgm:spPr/>
    </dgm:pt>
    <dgm:pt modelId="{FD47881D-0060-4E64-B51D-EEEC6CA0B28B}" type="pres">
      <dgm:prSet presAssocID="{74A4C4C8-C4D0-4128-A8C7-D9C9CED90D48}" presName="tx1" presStyleLbl="revTx" presStyleIdx="0" presStyleCnt="10"/>
      <dgm:spPr/>
    </dgm:pt>
    <dgm:pt modelId="{ED74635C-23CE-4341-9815-5E9FAAF10DB9}" type="pres">
      <dgm:prSet presAssocID="{74A4C4C8-C4D0-4128-A8C7-D9C9CED90D48}" presName="vert1" presStyleCnt="0"/>
      <dgm:spPr/>
    </dgm:pt>
    <dgm:pt modelId="{8A4CF0CC-B7B9-44D7-8EE0-C7A41E9CF76D}" type="pres">
      <dgm:prSet presAssocID="{0A5E7753-F913-4B33-A9A6-6823FD21FFC1}" presName="vertSpace2a" presStyleCnt="0"/>
      <dgm:spPr/>
    </dgm:pt>
    <dgm:pt modelId="{128C4945-4F36-40C0-A3AF-8BDCFB8708E8}" type="pres">
      <dgm:prSet presAssocID="{0A5E7753-F913-4B33-A9A6-6823FD21FFC1}" presName="horz2" presStyleCnt="0"/>
      <dgm:spPr/>
    </dgm:pt>
    <dgm:pt modelId="{C5FCB209-8651-47F3-8516-DE66D6E3BDDD}" type="pres">
      <dgm:prSet presAssocID="{0A5E7753-F913-4B33-A9A6-6823FD21FFC1}" presName="horzSpace2" presStyleCnt="0"/>
      <dgm:spPr/>
    </dgm:pt>
    <dgm:pt modelId="{78C90FC6-818F-4032-BCCD-2F993D363EA0}" type="pres">
      <dgm:prSet presAssocID="{0A5E7753-F913-4B33-A9A6-6823FD21FFC1}" presName="tx2" presStyleLbl="revTx" presStyleIdx="1" presStyleCnt="10"/>
      <dgm:spPr/>
    </dgm:pt>
    <dgm:pt modelId="{CAEC6D17-30C0-4D65-9292-C414CCBEDCE4}" type="pres">
      <dgm:prSet presAssocID="{0A5E7753-F913-4B33-A9A6-6823FD21FFC1}" presName="vert2" presStyleCnt="0"/>
      <dgm:spPr/>
    </dgm:pt>
    <dgm:pt modelId="{3E4B28BB-0F05-4B54-91A2-4CF76162BC2D}" type="pres">
      <dgm:prSet presAssocID="{616DF70D-B182-4977-948F-7738FB14E65B}" presName="horz3" presStyleCnt="0"/>
      <dgm:spPr/>
    </dgm:pt>
    <dgm:pt modelId="{28FEA4DB-0094-43BB-8336-070BB89988AF}" type="pres">
      <dgm:prSet presAssocID="{616DF70D-B182-4977-948F-7738FB14E65B}" presName="horzSpace3" presStyleCnt="0"/>
      <dgm:spPr/>
    </dgm:pt>
    <dgm:pt modelId="{7746D1C5-9519-498F-8F33-362A7579E67B}" type="pres">
      <dgm:prSet presAssocID="{616DF70D-B182-4977-948F-7738FB14E65B}" presName="tx3" presStyleLbl="revTx" presStyleIdx="2" presStyleCnt="10"/>
      <dgm:spPr/>
    </dgm:pt>
    <dgm:pt modelId="{E36DFB90-E49B-4217-A7BF-6FC084447958}" type="pres">
      <dgm:prSet presAssocID="{616DF70D-B182-4977-948F-7738FB14E65B}" presName="vert3" presStyleCnt="0"/>
      <dgm:spPr/>
    </dgm:pt>
    <dgm:pt modelId="{7704E785-BB6D-4592-A818-DE457B3D41BA}" type="pres">
      <dgm:prSet presAssocID="{8ECAA65F-C331-477A-9CDB-FD60AE0935AD}" presName="thinLine3" presStyleLbl="callout" presStyleIdx="0" presStyleCnt="7"/>
      <dgm:spPr/>
    </dgm:pt>
    <dgm:pt modelId="{E7AA1986-1564-4872-8F9F-2327EAB31F28}" type="pres">
      <dgm:prSet presAssocID="{87442208-5E71-4CBB-A453-45264E164019}" presName="horz3" presStyleCnt="0"/>
      <dgm:spPr/>
    </dgm:pt>
    <dgm:pt modelId="{10C068EB-42DA-4C58-BA00-5775F8AC0394}" type="pres">
      <dgm:prSet presAssocID="{87442208-5E71-4CBB-A453-45264E164019}" presName="horzSpace3" presStyleCnt="0"/>
      <dgm:spPr/>
    </dgm:pt>
    <dgm:pt modelId="{C9FCCF90-FE9A-4C9F-9B18-5082BD16FF9B}" type="pres">
      <dgm:prSet presAssocID="{87442208-5E71-4CBB-A453-45264E164019}" presName="tx3" presStyleLbl="revTx" presStyleIdx="3" presStyleCnt="10"/>
      <dgm:spPr/>
    </dgm:pt>
    <dgm:pt modelId="{4D723744-AE7B-4120-B577-7670D75BF0F6}" type="pres">
      <dgm:prSet presAssocID="{87442208-5E71-4CBB-A453-45264E164019}" presName="vert3" presStyleCnt="0"/>
      <dgm:spPr/>
    </dgm:pt>
    <dgm:pt modelId="{E7A11AC0-8EDA-4817-B37F-EDE79306EADC}" type="pres">
      <dgm:prSet presAssocID="{0A5E7753-F913-4B33-A9A6-6823FD21FFC1}" presName="thinLine2b" presStyleLbl="callout" presStyleIdx="1" presStyleCnt="7"/>
      <dgm:spPr/>
    </dgm:pt>
    <dgm:pt modelId="{EDFA93F4-C0E0-49E3-ACF9-CF5A038D63CF}" type="pres">
      <dgm:prSet presAssocID="{0A5E7753-F913-4B33-A9A6-6823FD21FFC1}" presName="vertSpace2b" presStyleCnt="0"/>
      <dgm:spPr/>
    </dgm:pt>
    <dgm:pt modelId="{86A8CB2D-EB43-4BCD-A746-5D461C817ABA}" type="pres">
      <dgm:prSet presAssocID="{F0F4CF6C-1276-4986-B43A-EFD36FA45757}" presName="horz2" presStyleCnt="0"/>
      <dgm:spPr/>
    </dgm:pt>
    <dgm:pt modelId="{E8EE4C8E-AE85-4441-9E14-FBCA44982AA7}" type="pres">
      <dgm:prSet presAssocID="{F0F4CF6C-1276-4986-B43A-EFD36FA45757}" presName="horzSpace2" presStyleCnt="0"/>
      <dgm:spPr/>
    </dgm:pt>
    <dgm:pt modelId="{1752E9B3-14FF-4E7E-91F5-4A65E9FCC0D7}" type="pres">
      <dgm:prSet presAssocID="{F0F4CF6C-1276-4986-B43A-EFD36FA45757}" presName="tx2" presStyleLbl="revTx" presStyleIdx="4" presStyleCnt="10"/>
      <dgm:spPr/>
    </dgm:pt>
    <dgm:pt modelId="{4BA55EAD-8A91-4E9D-837D-441BAB8B5413}" type="pres">
      <dgm:prSet presAssocID="{F0F4CF6C-1276-4986-B43A-EFD36FA45757}" presName="vert2" presStyleCnt="0"/>
      <dgm:spPr/>
    </dgm:pt>
    <dgm:pt modelId="{DA41ED7F-7478-4E06-9580-46BABA701A82}" type="pres">
      <dgm:prSet presAssocID="{07B92A0F-72A3-410E-9ED7-D83E06D7797E}" presName="horz3" presStyleCnt="0"/>
      <dgm:spPr/>
    </dgm:pt>
    <dgm:pt modelId="{74F84F3E-3763-40CE-94C2-29A4BC5F6235}" type="pres">
      <dgm:prSet presAssocID="{07B92A0F-72A3-410E-9ED7-D83E06D7797E}" presName="horzSpace3" presStyleCnt="0"/>
      <dgm:spPr/>
    </dgm:pt>
    <dgm:pt modelId="{9BFA5419-8442-4A7D-9294-399BAB2FF842}" type="pres">
      <dgm:prSet presAssocID="{07B92A0F-72A3-410E-9ED7-D83E06D7797E}" presName="tx3" presStyleLbl="revTx" presStyleIdx="5" presStyleCnt="10"/>
      <dgm:spPr/>
    </dgm:pt>
    <dgm:pt modelId="{D62A7AA6-9DB3-446A-851E-96997FC35B6B}" type="pres">
      <dgm:prSet presAssocID="{07B92A0F-72A3-410E-9ED7-D83E06D7797E}" presName="vert3" presStyleCnt="0"/>
      <dgm:spPr/>
    </dgm:pt>
    <dgm:pt modelId="{E614A012-35EB-439A-9D1B-6B09F33BEE08}" type="pres">
      <dgm:prSet presAssocID="{61353452-DB26-4BFF-8700-C9D3E1BD8DC9}" presName="thinLine3" presStyleLbl="callout" presStyleIdx="2" presStyleCnt="7"/>
      <dgm:spPr/>
    </dgm:pt>
    <dgm:pt modelId="{6EAB0F4A-2DAD-40C2-8F1B-305045AD9D25}" type="pres">
      <dgm:prSet presAssocID="{E3329ABA-9A3C-4162-A156-3CF3B842BF65}" presName="horz3" presStyleCnt="0"/>
      <dgm:spPr/>
    </dgm:pt>
    <dgm:pt modelId="{7CFFBEED-D4DE-42EC-B878-48F78A1658AF}" type="pres">
      <dgm:prSet presAssocID="{E3329ABA-9A3C-4162-A156-3CF3B842BF65}" presName="horzSpace3" presStyleCnt="0"/>
      <dgm:spPr/>
    </dgm:pt>
    <dgm:pt modelId="{7F55070E-F0B7-4B1B-A637-1C51AAB2E904}" type="pres">
      <dgm:prSet presAssocID="{E3329ABA-9A3C-4162-A156-3CF3B842BF65}" presName="tx3" presStyleLbl="revTx" presStyleIdx="6" presStyleCnt="10"/>
      <dgm:spPr/>
    </dgm:pt>
    <dgm:pt modelId="{5C00D1F4-519E-46A9-874F-14D43C8C4937}" type="pres">
      <dgm:prSet presAssocID="{E3329ABA-9A3C-4162-A156-3CF3B842BF65}" presName="vert3" presStyleCnt="0"/>
      <dgm:spPr/>
    </dgm:pt>
    <dgm:pt modelId="{AF037BC4-F020-49E2-A8B7-06550DA1ED93}" type="pres">
      <dgm:prSet presAssocID="{33619EAE-BE89-467A-8C1D-651327F8F8D8}" presName="thinLine3" presStyleLbl="callout" presStyleIdx="3" presStyleCnt="7"/>
      <dgm:spPr/>
    </dgm:pt>
    <dgm:pt modelId="{153BABA6-E613-4241-8666-D12AFC0D5215}" type="pres">
      <dgm:prSet presAssocID="{3C626537-155C-4777-A6AB-9B7AB0170949}" presName="horz3" presStyleCnt="0"/>
      <dgm:spPr/>
    </dgm:pt>
    <dgm:pt modelId="{C1B3F598-EE3F-48F0-A346-6C8442517764}" type="pres">
      <dgm:prSet presAssocID="{3C626537-155C-4777-A6AB-9B7AB0170949}" presName="horzSpace3" presStyleCnt="0"/>
      <dgm:spPr/>
    </dgm:pt>
    <dgm:pt modelId="{890C1D56-BEDA-4CD8-BF31-24A002EA503E}" type="pres">
      <dgm:prSet presAssocID="{3C626537-155C-4777-A6AB-9B7AB0170949}" presName="tx3" presStyleLbl="revTx" presStyleIdx="7" presStyleCnt="10"/>
      <dgm:spPr/>
    </dgm:pt>
    <dgm:pt modelId="{D8542D15-12EF-4855-A725-AE38772F6D95}" type="pres">
      <dgm:prSet presAssocID="{3C626537-155C-4777-A6AB-9B7AB0170949}" presName="vert3" presStyleCnt="0"/>
      <dgm:spPr/>
    </dgm:pt>
    <dgm:pt modelId="{6DD91895-B725-49F1-BD6D-6DB48AC004D9}" type="pres">
      <dgm:prSet presAssocID="{D21778AB-97F1-47CA-8472-F234E97D69C1}" presName="thinLine3" presStyleLbl="callout" presStyleIdx="4" presStyleCnt="7"/>
      <dgm:spPr/>
    </dgm:pt>
    <dgm:pt modelId="{CE80FE38-79FF-4D8C-9F5F-AFD56F0A0554}" type="pres">
      <dgm:prSet presAssocID="{810892CD-7B74-466F-BFB2-51F840A12F72}" presName="horz3" presStyleCnt="0"/>
      <dgm:spPr/>
    </dgm:pt>
    <dgm:pt modelId="{C9574B25-C38E-4E54-8133-E309D4C2F83F}" type="pres">
      <dgm:prSet presAssocID="{810892CD-7B74-466F-BFB2-51F840A12F72}" presName="horzSpace3" presStyleCnt="0"/>
      <dgm:spPr/>
    </dgm:pt>
    <dgm:pt modelId="{595B61A0-9C58-47E1-8C4A-307677829FA7}" type="pres">
      <dgm:prSet presAssocID="{810892CD-7B74-466F-BFB2-51F840A12F72}" presName="tx3" presStyleLbl="revTx" presStyleIdx="8" presStyleCnt="10"/>
      <dgm:spPr/>
    </dgm:pt>
    <dgm:pt modelId="{F0CE7D14-D908-4F84-BB5B-4EAC472136A8}" type="pres">
      <dgm:prSet presAssocID="{810892CD-7B74-466F-BFB2-51F840A12F72}" presName="vert3" presStyleCnt="0"/>
      <dgm:spPr/>
    </dgm:pt>
    <dgm:pt modelId="{D56D2032-8C1E-4346-BFF4-CC02D77AADF5}" type="pres">
      <dgm:prSet presAssocID="{F0F4CF6C-1276-4986-B43A-EFD36FA45757}" presName="thinLine2b" presStyleLbl="callout" presStyleIdx="5" presStyleCnt="7"/>
      <dgm:spPr/>
    </dgm:pt>
    <dgm:pt modelId="{71566DCB-6D63-4E00-9324-30E00EF05750}" type="pres">
      <dgm:prSet presAssocID="{F0F4CF6C-1276-4986-B43A-EFD36FA45757}" presName="vertSpace2b" presStyleCnt="0"/>
      <dgm:spPr/>
    </dgm:pt>
    <dgm:pt modelId="{9652EE77-E74B-42A0-AFE9-8C2C32B1F4CA}" type="pres">
      <dgm:prSet presAssocID="{CF91339D-BD98-477B-B6E0-4213E8601DD7}" presName="horz2" presStyleCnt="0"/>
      <dgm:spPr/>
    </dgm:pt>
    <dgm:pt modelId="{D6968C7A-8DCF-4739-91C6-6A9EF0AEC55D}" type="pres">
      <dgm:prSet presAssocID="{CF91339D-BD98-477B-B6E0-4213E8601DD7}" presName="horzSpace2" presStyleCnt="0"/>
      <dgm:spPr/>
    </dgm:pt>
    <dgm:pt modelId="{4A5B4B15-5E1D-4970-B224-3FFB92B95304}" type="pres">
      <dgm:prSet presAssocID="{CF91339D-BD98-477B-B6E0-4213E8601DD7}" presName="tx2" presStyleLbl="revTx" presStyleIdx="9" presStyleCnt="10"/>
      <dgm:spPr/>
    </dgm:pt>
    <dgm:pt modelId="{B08F0335-C293-437A-8FC4-B22E10BFCF11}" type="pres">
      <dgm:prSet presAssocID="{CF91339D-BD98-477B-B6E0-4213E8601DD7}" presName="vert2" presStyleCnt="0"/>
      <dgm:spPr/>
    </dgm:pt>
    <dgm:pt modelId="{C55F4DDF-D3C7-4230-A330-8A7E45F03E2E}" type="pres">
      <dgm:prSet presAssocID="{CF91339D-BD98-477B-B6E0-4213E8601DD7}" presName="thinLine2b" presStyleLbl="callout" presStyleIdx="6" presStyleCnt="7"/>
      <dgm:spPr/>
    </dgm:pt>
    <dgm:pt modelId="{FADCCE1C-1D45-46F5-B751-DCA26EB984D1}" type="pres">
      <dgm:prSet presAssocID="{CF91339D-BD98-477B-B6E0-4213E8601DD7}" presName="vertSpace2b" presStyleCnt="0"/>
      <dgm:spPr/>
    </dgm:pt>
  </dgm:ptLst>
  <dgm:cxnLst>
    <dgm:cxn modelId="{F33F3122-D593-466E-B4FF-98B85C829594}" type="presOf" srcId="{87442208-5E71-4CBB-A453-45264E164019}" destId="{C9FCCF90-FE9A-4C9F-9B18-5082BD16FF9B}" srcOrd="0" destOrd="0" presId="urn:microsoft.com/office/officeart/2008/layout/LinedList"/>
    <dgm:cxn modelId="{AF503D3F-58A2-442B-AD63-FE9E76F7BEE9}" type="presOf" srcId="{616DF70D-B182-4977-948F-7738FB14E65B}" destId="{7746D1C5-9519-498F-8F33-362A7579E67B}" srcOrd="0" destOrd="0" presId="urn:microsoft.com/office/officeart/2008/layout/LinedList"/>
    <dgm:cxn modelId="{7F3BCB67-9F1B-48FB-9B8B-C4291874DC9D}" type="presOf" srcId="{9584FE3D-CA2B-4BEA-A36F-76EC69CC89A9}" destId="{B676E888-CE59-47B5-B5D5-4037AE00C9EA}" srcOrd="0" destOrd="0" presId="urn:microsoft.com/office/officeart/2008/layout/LinedList"/>
    <dgm:cxn modelId="{3EE70E49-CFF1-4657-A672-174E11147337}" srcId="{F0F4CF6C-1276-4986-B43A-EFD36FA45757}" destId="{E3329ABA-9A3C-4162-A156-3CF3B842BF65}" srcOrd="1" destOrd="0" parTransId="{1A112E21-3439-4B34-AC04-447F3217B8B1}" sibTransId="{33619EAE-BE89-467A-8C1D-651327F8F8D8}"/>
    <dgm:cxn modelId="{5B725649-1FED-4FD2-85B7-20AC71F94315}" srcId="{F0F4CF6C-1276-4986-B43A-EFD36FA45757}" destId="{3C626537-155C-4777-A6AB-9B7AB0170949}" srcOrd="2" destOrd="0" parTransId="{8E61761C-B196-403C-ABC6-C21DA59299A2}" sibTransId="{D21778AB-97F1-47CA-8472-F234E97D69C1}"/>
    <dgm:cxn modelId="{BD6FFC55-52B5-4646-BC8B-A22E764FF07D}" srcId="{9584FE3D-CA2B-4BEA-A36F-76EC69CC89A9}" destId="{74A4C4C8-C4D0-4128-A8C7-D9C9CED90D48}" srcOrd="0" destOrd="0" parTransId="{CABEE2C4-0F3E-477B-8B8F-5F8CD462B06D}" sibTransId="{841A1EA3-51FE-49CC-8308-B8FD48ACB818}"/>
    <dgm:cxn modelId="{0A9A157E-3BFC-421F-AD87-2B009D37A9BE}" type="presOf" srcId="{CF91339D-BD98-477B-B6E0-4213E8601DD7}" destId="{4A5B4B15-5E1D-4970-B224-3FFB92B95304}" srcOrd="0" destOrd="0" presId="urn:microsoft.com/office/officeart/2008/layout/LinedList"/>
    <dgm:cxn modelId="{6B9ACD99-DC7E-44F9-8E06-57CB96139A44}" srcId="{0A5E7753-F913-4B33-A9A6-6823FD21FFC1}" destId="{616DF70D-B182-4977-948F-7738FB14E65B}" srcOrd="0" destOrd="0" parTransId="{361A6B8B-EEA4-40D4-950D-C482F8397E53}" sibTransId="{8ECAA65F-C331-477A-9CDB-FD60AE0935AD}"/>
    <dgm:cxn modelId="{32C87D9D-EA40-46DA-9026-87F69AC85D89}" srcId="{F0F4CF6C-1276-4986-B43A-EFD36FA45757}" destId="{07B92A0F-72A3-410E-9ED7-D83E06D7797E}" srcOrd="0" destOrd="0" parTransId="{C1F7F081-6F15-4B27-8C2C-9B964EA10A6C}" sibTransId="{61353452-DB26-4BFF-8700-C9D3E1BD8DC9}"/>
    <dgm:cxn modelId="{40EC90A5-169B-45A1-8C54-3E10898045B8}" type="presOf" srcId="{3C626537-155C-4777-A6AB-9B7AB0170949}" destId="{890C1D56-BEDA-4CD8-BF31-24A002EA503E}" srcOrd="0" destOrd="0" presId="urn:microsoft.com/office/officeart/2008/layout/LinedList"/>
    <dgm:cxn modelId="{11056DA8-D673-4C67-A163-66986027F3BE}" type="presOf" srcId="{0A5E7753-F913-4B33-A9A6-6823FD21FFC1}" destId="{78C90FC6-818F-4032-BCCD-2F993D363EA0}" srcOrd="0" destOrd="0" presId="urn:microsoft.com/office/officeart/2008/layout/LinedList"/>
    <dgm:cxn modelId="{99F403B2-648A-4F2D-9710-F095735EBF9A}" type="presOf" srcId="{07B92A0F-72A3-410E-9ED7-D83E06D7797E}" destId="{9BFA5419-8442-4A7D-9294-399BAB2FF842}" srcOrd="0" destOrd="0" presId="urn:microsoft.com/office/officeart/2008/layout/LinedList"/>
    <dgm:cxn modelId="{6F34B5B2-E23E-4771-8815-79910651B540}" srcId="{74A4C4C8-C4D0-4128-A8C7-D9C9CED90D48}" destId="{CF91339D-BD98-477B-B6E0-4213E8601DD7}" srcOrd="2" destOrd="0" parTransId="{EC3F2F58-E350-4FF1-BE5B-06203332FAE4}" sibTransId="{887C3A29-1153-49AC-BA02-1812F0FCD33D}"/>
    <dgm:cxn modelId="{78E6B7BB-5BE6-4620-BD86-7AC0933ED1A4}" srcId="{F0F4CF6C-1276-4986-B43A-EFD36FA45757}" destId="{810892CD-7B74-466F-BFB2-51F840A12F72}" srcOrd="3" destOrd="0" parTransId="{E870A94D-CC8A-4985-8E69-99C0C33BF9F7}" sibTransId="{F646EC31-1A0B-49A1-A37C-2DA3B3E25CAE}"/>
    <dgm:cxn modelId="{4250F6BC-A679-4DF4-BFEE-FCE05DDDF779}" type="presOf" srcId="{F0F4CF6C-1276-4986-B43A-EFD36FA45757}" destId="{1752E9B3-14FF-4E7E-91F5-4A65E9FCC0D7}" srcOrd="0" destOrd="0" presId="urn:microsoft.com/office/officeart/2008/layout/LinedList"/>
    <dgm:cxn modelId="{F677D6C0-4323-429A-9D10-0F0213014DF9}" type="presOf" srcId="{74A4C4C8-C4D0-4128-A8C7-D9C9CED90D48}" destId="{FD47881D-0060-4E64-B51D-EEEC6CA0B28B}" srcOrd="0" destOrd="0" presId="urn:microsoft.com/office/officeart/2008/layout/LinedList"/>
    <dgm:cxn modelId="{87FECCC8-300F-40BF-8CD2-2F1CAB3206BB}" type="presOf" srcId="{810892CD-7B74-466F-BFB2-51F840A12F72}" destId="{595B61A0-9C58-47E1-8C4A-307677829FA7}" srcOrd="0" destOrd="0" presId="urn:microsoft.com/office/officeart/2008/layout/LinedList"/>
    <dgm:cxn modelId="{20D3DFCC-87BF-46BF-84D5-76CBEC82DE98}" srcId="{0A5E7753-F913-4B33-A9A6-6823FD21FFC1}" destId="{87442208-5E71-4CBB-A453-45264E164019}" srcOrd="1" destOrd="0" parTransId="{DC2730F3-6269-4642-8F6B-50B9D4C128BB}" sibTransId="{4E39000F-D68F-498C-857A-4715EABCB9C3}"/>
    <dgm:cxn modelId="{855C7CD2-4EF5-4A55-8316-94B5D1D74A6D}" type="presOf" srcId="{E3329ABA-9A3C-4162-A156-3CF3B842BF65}" destId="{7F55070E-F0B7-4B1B-A637-1C51AAB2E904}" srcOrd="0" destOrd="0" presId="urn:microsoft.com/office/officeart/2008/layout/LinedList"/>
    <dgm:cxn modelId="{C5EF3BF0-0DA1-4F53-9866-A12FAE2300DC}" srcId="{74A4C4C8-C4D0-4128-A8C7-D9C9CED90D48}" destId="{0A5E7753-F913-4B33-A9A6-6823FD21FFC1}" srcOrd="0" destOrd="0" parTransId="{63D47A23-BD8C-4A79-AC47-747817793585}" sibTransId="{2A02B0FD-D8E6-47B8-878C-24C173E3320F}"/>
    <dgm:cxn modelId="{4419F7FA-73B2-47B6-A8F2-A8C50062C005}" srcId="{74A4C4C8-C4D0-4128-A8C7-D9C9CED90D48}" destId="{F0F4CF6C-1276-4986-B43A-EFD36FA45757}" srcOrd="1" destOrd="0" parTransId="{2C954889-138C-4342-AD76-B68310A0FE39}" sibTransId="{0B632999-27E1-4BB7-B102-2E0F6E053144}"/>
    <dgm:cxn modelId="{EF8F6E1F-BFA1-4AE5-894D-87C86DEB01B4}" type="presParOf" srcId="{B676E888-CE59-47B5-B5D5-4037AE00C9EA}" destId="{A56557A3-D08C-4B53-B15A-D397F964DFF5}" srcOrd="0" destOrd="0" presId="urn:microsoft.com/office/officeart/2008/layout/LinedList"/>
    <dgm:cxn modelId="{6E6DAB1E-BA80-417E-8147-7FED72F70A74}" type="presParOf" srcId="{B676E888-CE59-47B5-B5D5-4037AE00C9EA}" destId="{8A9F6A7B-EEBF-4E44-A94A-B5CCF8298D98}" srcOrd="1" destOrd="0" presId="urn:microsoft.com/office/officeart/2008/layout/LinedList"/>
    <dgm:cxn modelId="{B99A5943-D1D9-4D8D-BF30-AD4276332BE2}" type="presParOf" srcId="{8A9F6A7B-EEBF-4E44-A94A-B5CCF8298D98}" destId="{FD47881D-0060-4E64-B51D-EEEC6CA0B28B}" srcOrd="0" destOrd="0" presId="urn:microsoft.com/office/officeart/2008/layout/LinedList"/>
    <dgm:cxn modelId="{C25A820E-0A7B-4276-859B-D431525D893B}" type="presParOf" srcId="{8A9F6A7B-EEBF-4E44-A94A-B5CCF8298D98}" destId="{ED74635C-23CE-4341-9815-5E9FAAF10DB9}" srcOrd="1" destOrd="0" presId="urn:microsoft.com/office/officeart/2008/layout/LinedList"/>
    <dgm:cxn modelId="{50237DCA-98CB-4D8C-A764-514EE11B2FF9}" type="presParOf" srcId="{ED74635C-23CE-4341-9815-5E9FAAF10DB9}" destId="{8A4CF0CC-B7B9-44D7-8EE0-C7A41E9CF76D}" srcOrd="0" destOrd="0" presId="urn:microsoft.com/office/officeart/2008/layout/LinedList"/>
    <dgm:cxn modelId="{3BA123B6-3911-4CBF-8015-9E50C1892D26}" type="presParOf" srcId="{ED74635C-23CE-4341-9815-5E9FAAF10DB9}" destId="{128C4945-4F36-40C0-A3AF-8BDCFB8708E8}" srcOrd="1" destOrd="0" presId="urn:microsoft.com/office/officeart/2008/layout/LinedList"/>
    <dgm:cxn modelId="{42271BA1-0F55-4147-96BA-AD34B0BA0D67}" type="presParOf" srcId="{128C4945-4F36-40C0-A3AF-8BDCFB8708E8}" destId="{C5FCB209-8651-47F3-8516-DE66D6E3BDDD}" srcOrd="0" destOrd="0" presId="urn:microsoft.com/office/officeart/2008/layout/LinedList"/>
    <dgm:cxn modelId="{A77B96B2-A762-4219-9D94-2236DAE32940}" type="presParOf" srcId="{128C4945-4F36-40C0-A3AF-8BDCFB8708E8}" destId="{78C90FC6-818F-4032-BCCD-2F993D363EA0}" srcOrd="1" destOrd="0" presId="urn:microsoft.com/office/officeart/2008/layout/LinedList"/>
    <dgm:cxn modelId="{8870D754-E02C-4C21-A5A2-DBAD809E4BDE}" type="presParOf" srcId="{128C4945-4F36-40C0-A3AF-8BDCFB8708E8}" destId="{CAEC6D17-30C0-4D65-9292-C414CCBEDCE4}" srcOrd="2" destOrd="0" presId="urn:microsoft.com/office/officeart/2008/layout/LinedList"/>
    <dgm:cxn modelId="{E3309BDF-FDFA-4543-AC9C-1E90002BF3A5}" type="presParOf" srcId="{CAEC6D17-30C0-4D65-9292-C414CCBEDCE4}" destId="{3E4B28BB-0F05-4B54-91A2-4CF76162BC2D}" srcOrd="0" destOrd="0" presId="urn:microsoft.com/office/officeart/2008/layout/LinedList"/>
    <dgm:cxn modelId="{DE642DE5-50D3-4990-9C46-E644B8A371A3}" type="presParOf" srcId="{3E4B28BB-0F05-4B54-91A2-4CF76162BC2D}" destId="{28FEA4DB-0094-43BB-8336-070BB89988AF}" srcOrd="0" destOrd="0" presId="urn:microsoft.com/office/officeart/2008/layout/LinedList"/>
    <dgm:cxn modelId="{3A0F161A-599B-490A-9916-FEB176B8A818}" type="presParOf" srcId="{3E4B28BB-0F05-4B54-91A2-4CF76162BC2D}" destId="{7746D1C5-9519-498F-8F33-362A7579E67B}" srcOrd="1" destOrd="0" presId="urn:microsoft.com/office/officeart/2008/layout/LinedList"/>
    <dgm:cxn modelId="{18395C2E-A7C4-4A9C-A972-98C9998D6999}" type="presParOf" srcId="{3E4B28BB-0F05-4B54-91A2-4CF76162BC2D}" destId="{E36DFB90-E49B-4217-A7BF-6FC084447958}" srcOrd="2" destOrd="0" presId="urn:microsoft.com/office/officeart/2008/layout/LinedList"/>
    <dgm:cxn modelId="{CE1BCCC5-EFEB-4150-BCFA-7F816620A1E9}" type="presParOf" srcId="{CAEC6D17-30C0-4D65-9292-C414CCBEDCE4}" destId="{7704E785-BB6D-4592-A818-DE457B3D41BA}" srcOrd="1" destOrd="0" presId="urn:microsoft.com/office/officeart/2008/layout/LinedList"/>
    <dgm:cxn modelId="{8F0DF894-EEAB-4D9D-BF97-FDCA22282248}" type="presParOf" srcId="{CAEC6D17-30C0-4D65-9292-C414CCBEDCE4}" destId="{E7AA1986-1564-4872-8F9F-2327EAB31F28}" srcOrd="2" destOrd="0" presId="urn:microsoft.com/office/officeart/2008/layout/LinedList"/>
    <dgm:cxn modelId="{9EF5D63D-4EE0-41C6-8F95-09A11147EEA3}" type="presParOf" srcId="{E7AA1986-1564-4872-8F9F-2327EAB31F28}" destId="{10C068EB-42DA-4C58-BA00-5775F8AC0394}" srcOrd="0" destOrd="0" presId="urn:microsoft.com/office/officeart/2008/layout/LinedList"/>
    <dgm:cxn modelId="{672DA349-F0C0-4641-AF73-D1FC2C2EE2B7}" type="presParOf" srcId="{E7AA1986-1564-4872-8F9F-2327EAB31F28}" destId="{C9FCCF90-FE9A-4C9F-9B18-5082BD16FF9B}" srcOrd="1" destOrd="0" presId="urn:microsoft.com/office/officeart/2008/layout/LinedList"/>
    <dgm:cxn modelId="{4FFE08F5-77BC-4F94-86C0-F89F407DF646}" type="presParOf" srcId="{E7AA1986-1564-4872-8F9F-2327EAB31F28}" destId="{4D723744-AE7B-4120-B577-7670D75BF0F6}" srcOrd="2" destOrd="0" presId="urn:microsoft.com/office/officeart/2008/layout/LinedList"/>
    <dgm:cxn modelId="{12FABBAA-BEF0-4371-8AF0-D2CB2AD2D75E}" type="presParOf" srcId="{ED74635C-23CE-4341-9815-5E9FAAF10DB9}" destId="{E7A11AC0-8EDA-4817-B37F-EDE79306EADC}" srcOrd="2" destOrd="0" presId="urn:microsoft.com/office/officeart/2008/layout/LinedList"/>
    <dgm:cxn modelId="{A73EC50A-3C64-43C7-AF0A-8116EE17E812}" type="presParOf" srcId="{ED74635C-23CE-4341-9815-5E9FAAF10DB9}" destId="{EDFA93F4-C0E0-49E3-ACF9-CF5A038D63CF}" srcOrd="3" destOrd="0" presId="urn:microsoft.com/office/officeart/2008/layout/LinedList"/>
    <dgm:cxn modelId="{4F19FD51-FE62-4AE0-B269-00D989482619}" type="presParOf" srcId="{ED74635C-23CE-4341-9815-5E9FAAF10DB9}" destId="{86A8CB2D-EB43-4BCD-A746-5D461C817ABA}" srcOrd="4" destOrd="0" presId="urn:microsoft.com/office/officeart/2008/layout/LinedList"/>
    <dgm:cxn modelId="{8872322A-82B1-4D50-97BD-81AE47D92C2E}" type="presParOf" srcId="{86A8CB2D-EB43-4BCD-A746-5D461C817ABA}" destId="{E8EE4C8E-AE85-4441-9E14-FBCA44982AA7}" srcOrd="0" destOrd="0" presId="urn:microsoft.com/office/officeart/2008/layout/LinedList"/>
    <dgm:cxn modelId="{298F8959-C8DB-4F91-99C2-772CA6CA5EBC}" type="presParOf" srcId="{86A8CB2D-EB43-4BCD-A746-5D461C817ABA}" destId="{1752E9B3-14FF-4E7E-91F5-4A65E9FCC0D7}" srcOrd="1" destOrd="0" presId="urn:microsoft.com/office/officeart/2008/layout/LinedList"/>
    <dgm:cxn modelId="{52A03AEC-8E12-4BDE-A47B-9422AC4A0329}" type="presParOf" srcId="{86A8CB2D-EB43-4BCD-A746-5D461C817ABA}" destId="{4BA55EAD-8A91-4E9D-837D-441BAB8B5413}" srcOrd="2" destOrd="0" presId="urn:microsoft.com/office/officeart/2008/layout/LinedList"/>
    <dgm:cxn modelId="{4BC5F14F-5A76-4C76-93E7-031930ED79E3}" type="presParOf" srcId="{4BA55EAD-8A91-4E9D-837D-441BAB8B5413}" destId="{DA41ED7F-7478-4E06-9580-46BABA701A82}" srcOrd="0" destOrd="0" presId="urn:microsoft.com/office/officeart/2008/layout/LinedList"/>
    <dgm:cxn modelId="{D3120CBA-E845-42F5-8B57-2328849E2921}" type="presParOf" srcId="{DA41ED7F-7478-4E06-9580-46BABA701A82}" destId="{74F84F3E-3763-40CE-94C2-29A4BC5F6235}" srcOrd="0" destOrd="0" presId="urn:microsoft.com/office/officeart/2008/layout/LinedList"/>
    <dgm:cxn modelId="{FF457D4E-F92E-4060-AD27-2B9634E25F99}" type="presParOf" srcId="{DA41ED7F-7478-4E06-9580-46BABA701A82}" destId="{9BFA5419-8442-4A7D-9294-399BAB2FF842}" srcOrd="1" destOrd="0" presId="urn:microsoft.com/office/officeart/2008/layout/LinedList"/>
    <dgm:cxn modelId="{C08F50FD-CAB5-4386-84BA-FFB7B8A34F56}" type="presParOf" srcId="{DA41ED7F-7478-4E06-9580-46BABA701A82}" destId="{D62A7AA6-9DB3-446A-851E-96997FC35B6B}" srcOrd="2" destOrd="0" presId="urn:microsoft.com/office/officeart/2008/layout/LinedList"/>
    <dgm:cxn modelId="{03FA85B5-B5EA-45ED-B78A-044690304AFB}" type="presParOf" srcId="{4BA55EAD-8A91-4E9D-837D-441BAB8B5413}" destId="{E614A012-35EB-439A-9D1B-6B09F33BEE08}" srcOrd="1" destOrd="0" presId="urn:microsoft.com/office/officeart/2008/layout/LinedList"/>
    <dgm:cxn modelId="{6EB6F6FD-55EC-4676-944F-9DE212EE8792}" type="presParOf" srcId="{4BA55EAD-8A91-4E9D-837D-441BAB8B5413}" destId="{6EAB0F4A-2DAD-40C2-8F1B-305045AD9D25}" srcOrd="2" destOrd="0" presId="urn:microsoft.com/office/officeart/2008/layout/LinedList"/>
    <dgm:cxn modelId="{1A3CD962-0867-4AC6-8BA5-230879BCA997}" type="presParOf" srcId="{6EAB0F4A-2DAD-40C2-8F1B-305045AD9D25}" destId="{7CFFBEED-D4DE-42EC-B878-48F78A1658AF}" srcOrd="0" destOrd="0" presId="urn:microsoft.com/office/officeart/2008/layout/LinedList"/>
    <dgm:cxn modelId="{D680E7AC-ECC7-438A-A1C1-F7886B4CF09E}" type="presParOf" srcId="{6EAB0F4A-2DAD-40C2-8F1B-305045AD9D25}" destId="{7F55070E-F0B7-4B1B-A637-1C51AAB2E904}" srcOrd="1" destOrd="0" presId="urn:microsoft.com/office/officeart/2008/layout/LinedList"/>
    <dgm:cxn modelId="{73FB38C8-27AA-49F4-8A46-E418E2981E4A}" type="presParOf" srcId="{6EAB0F4A-2DAD-40C2-8F1B-305045AD9D25}" destId="{5C00D1F4-519E-46A9-874F-14D43C8C4937}" srcOrd="2" destOrd="0" presId="urn:microsoft.com/office/officeart/2008/layout/LinedList"/>
    <dgm:cxn modelId="{32EB97D4-53EA-45E8-8570-04063B273288}" type="presParOf" srcId="{4BA55EAD-8A91-4E9D-837D-441BAB8B5413}" destId="{AF037BC4-F020-49E2-A8B7-06550DA1ED93}" srcOrd="3" destOrd="0" presId="urn:microsoft.com/office/officeart/2008/layout/LinedList"/>
    <dgm:cxn modelId="{AECEB540-7B0A-4FCE-B1BE-3DBF2EFAA7B9}" type="presParOf" srcId="{4BA55EAD-8A91-4E9D-837D-441BAB8B5413}" destId="{153BABA6-E613-4241-8666-D12AFC0D5215}" srcOrd="4" destOrd="0" presId="urn:microsoft.com/office/officeart/2008/layout/LinedList"/>
    <dgm:cxn modelId="{C30FDBA9-62BE-495E-9A4F-6B2BA199D3E7}" type="presParOf" srcId="{153BABA6-E613-4241-8666-D12AFC0D5215}" destId="{C1B3F598-EE3F-48F0-A346-6C8442517764}" srcOrd="0" destOrd="0" presId="urn:microsoft.com/office/officeart/2008/layout/LinedList"/>
    <dgm:cxn modelId="{957B6742-04CD-4D85-9B92-19EE78FEFA7C}" type="presParOf" srcId="{153BABA6-E613-4241-8666-D12AFC0D5215}" destId="{890C1D56-BEDA-4CD8-BF31-24A002EA503E}" srcOrd="1" destOrd="0" presId="urn:microsoft.com/office/officeart/2008/layout/LinedList"/>
    <dgm:cxn modelId="{5D2DD4A8-4F6B-4802-A5EF-5B2DA5F2E37C}" type="presParOf" srcId="{153BABA6-E613-4241-8666-D12AFC0D5215}" destId="{D8542D15-12EF-4855-A725-AE38772F6D95}" srcOrd="2" destOrd="0" presId="urn:microsoft.com/office/officeart/2008/layout/LinedList"/>
    <dgm:cxn modelId="{41410F11-64D6-4938-9C96-BE6B4D888811}" type="presParOf" srcId="{4BA55EAD-8A91-4E9D-837D-441BAB8B5413}" destId="{6DD91895-B725-49F1-BD6D-6DB48AC004D9}" srcOrd="5" destOrd="0" presId="urn:microsoft.com/office/officeart/2008/layout/LinedList"/>
    <dgm:cxn modelId="{E95E8036-0C11-4F8B-A681-3E9182C57FDF}" type="presParOf" srcId="{4BA55EAD-8A91-4E9D-837D-441BAB8B5413}" destId="{CE80FE38-79FF-4D8C-9F5F-AFD56F0A0554}" srcOrd="6" destOrd="0" presId="urn:microsoft.com/office/officeart/2008/layout/LinedList"/>
    <dgm:cxn modelId="{5E56DD01-C8F9-4B9C-92CA-BCC85872E2FC}" type="presParOf" srcId="{CE80FE38-79FF-4D8C-9F5F-AFD56F0A0554}" destId="{C9574B25-C38E-4E54-8133-E309D4C2F83F}" srcOrd="0" destOrd="0" presId="urn:microsoft.com/office/officeart/2008/layout/LinedList"/>
    <dgm:cxn modelId="{C032F2B9-2B2C-4035-A259-5436427E8B60}" type="presParOf" srcId="{CE80FE38-79FF-4D8C-9F5F-AFD56F0A0554}" destId="{595B61A0-9C58-47E1-8C4A-307677829FA7}" srcOrd="1" destOrd="0" presId="urn:microsoft.com/office/officeart/2008/layout/LinedList"/>
    <dgm:cxn modelId="{08B0843A-AC6C-456C-8E25-63BD53F50123}" type="presParOf" srcId="{CE80FE38-79FF-4D8C-9F5F-AFD56F0A0554}" destId="{F0CE7D14-D908-4F84-BB5B-4EAC472136A8}" srcOrd="2" destOrd="0" presId="urn:microsoft.com/office/officeart/2008/layout/LinedList"/>
    <dgm:cxn modelId="{F9141536-4FE7-4D78-A76C-A45BF10B53CD}" type="presParOf" srcId="{ED74635C-23CE-4341-9815-5E9FAAF10DB9}" destId="{D56D2032-8C1E-4346-BFF4-CC02D77AADF5}" srcOrd="5" destOrd="0" presId="urn:microsoft.com/office/officeart/2008/layout/LinedList"/>
    <dgm:cxn modelId="{831A14DE-1887-449E-B019-E758D9F08FBC}" type="presParOf" srcId="{ED74635C-23CE-4341-9815-5E9FAAF10DB9}" destId="{71566DCB-6D63-4E00-9324-30E00EF05750}" srcOrd="6" destOrd="0" presId="urn:microsoft.com/office/officeart/2008/layout/LinedList"/>
    <dgm:cxn modelId="{ACE634CD-CED6-4A75-A153-A2E45BF97C18}" type="presParOf" srcId="{ED74635C-23CE-4341-9815-5E9FAAF10DB9}" destId="{9652EE77-E74B-42A0-AFE9-8C2C32B1F4CA}" srcOrd="7" destOrd="0" presId="urn:microsoft.com/office/officeart/2008/layout/LinedList"/>
    <dgm:cxn modelId="{4304DAC2-8880-4A61-8026-1EF0493926E0}" type="presParOf" srcId="{9652EE77-E74B-42A0-AFE9-8C2C32B1F4CA}" destId="{D6968C7A-8DCF-4739-91C6-6A9EF0AEC55D}" srcOrd="0" destOrd="0" presId="urn:microsoft.com/office/officeart/2008/layout/LinedList"/>
    <dgm:cxn modelId="{B6C9600D-AC0A-4D94-8455-13E36E1053E6}" type="presParOf" srcId="{9652EE77-E74B-42A0-AFE9-8C2C32B1F4CA}" destId="{4A5B4B15-5E1D-4970-B224-3FFB92B95304}" srcOrd="1" destOrd="0" presId="urn:microsoft.com/office/officeart/2008/layout/LinedList"/>
    <dgm:cxn modelId="{56D5B290-4AEF-4953-A84B-86B10EC8A979}" type="presParOf" srcId="{9652EE77-E74B-42A0-AFE9-8C2C32B1F4CA}" destId="{B08F0335-C293-437A-8FC4-B22E10BFCF11}" srcOrd="2" destOrd="0" presId="urn:microsoft.com/office/officeart/2008/layout/LinedList"/>
    <dgm:cxn modelId="{6AF5E456-7738-4170-9C7D-D1094BDA4E99}" type="presParOf" srcId="{ED74635C-23CE-4341-9815-5E9FAAF10DB9}" destId="{C55F4DDF-D3C7-4230-A330-8A7E45F03E2E}" srcOrd="8" destOrd="0" presId="urn:microsoft.com/office/officeart/2008/layout/LinedList"/>
    <dgm:cxn modelId="{5A840034-7123-4487-99B6-27259D755B51}" type="presParOf" srcId="{ED74635C-23CE-4341-9815-5E9FAAF10DB9}" destId="{FADCCE1C-1D45-46F5-B751-DCA26EB984D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40D1AF-C396-440D-BCB4-6C9B73E8F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283EC4-310B-47EB-8D32-388796A87C97}">
      <dgm:prSet phldrT="[Texto]"/>
      <dgm:spPr/>
      <dgm:t>
        <a:bodyPr/>
        <a:lstStyle/>
        <a:p>
          <a:r>
            <a:rPr lang="es-AR" altLang="es-AR"/>
            <a:t>Diseño de datos: tres etapas</a:t>
          </a:r>
          <a:endParaRPr lang="es-AR"/>
        </a:p>
      </dgm:t>
    </dgm:pt>
    <dgm:pt modelId="{F8B23DE8-3CD6-4DC0-86D8-171F0599F1C6}" type="parTrans" cxnId="{10E3A76F-AE00-44FE-B193-0593DC3BF521}">
      <dgm:prSet/>
      <dgm:spPr/>
      <dgm:t>
        <a:bodyPr/>
        <a:lstStyle/>
        <a:p>
          <a:endParaRPr lang="es-AR"/>
        </a:p>
      </dgm:t>
    </dgm:pt>
    <dgm:pt modelId="{466417C5-EBFD-4263-9AC4-CB4347BA0236}" type="sibTrans" cxnId="{10E3A76F-AE00-44FE-B193-0593DC3BF521}">
      <dgm:prSet/>
      <dgm:spPr/>
      <dgm:t>
        <a:bodyPr/>
        <a:lstStyle/>
        <a:p>
          <a:endParaRPr lang="es-AR"/>
        </a:p>
      </dgm:t>
    </dgm:pt>
    <dgm:pt modelId="{BE617484-AA5F-4B20-A382-71C458FF9CD5}">
      <dgm:prSet/>
      <dgm:spPr/>
      <dgm:t>
        <a:bodyPr/>
        <a:lstStyle/>
        <a:p>
          <a:r>
            <a:rPr lang="es-AR" altLang="es-AR" dirty="0"/>
            <a:t>Conceptual (representación abstracta)</a:t>
          </a:r>
        </a:p>
      </dgm:t>
    </dgm:pt>
    <dgm:pt modelId="{9E753676-D038-47AC-B666-4009962878F2}" type="parTrans" cxnId="{63FC34D2-84CE-4F1F-AFE3-E7976D4FC129}">
      <dgm:prSet/>
      <dgm:spPr/>
      <dgm:t>
        <a:bodyPr/>
        <a:lstStyle/>
        <a:p>
          <a:endParaRPr lang="es-AR"/>
        </a:p>
      </dgm:t>
    </dgm:pt>
    <dgm:pt modelId="{F3513BB6-AA45-47E6-A588-06BC9F862DC7}" type="sibTrans" cxnId="{63FC34D2-84CE-4F1F-AFE3-E7976D4FC129}">
      <dgm:prSet/>
      <dgm:spPr/>
      <dgm:t>
        <a:bodyPr/>
        <a:lstStyle/>
        <a:p>
          <a:endParaRPr lang="es-AR"/>
        </a:p>
      </dgm:t>
    </dgm:pt>
    <dgm:pt modelId="{F772298E-4D4B-46EF-8DF6-60EDE566DC58}">
      <dgm:prSet/>
      <dgm:spPr/>
      <dgm:t>
        <a:bodyPr/>
        <a:lstStyle/>
        <a:p>
          <a:r>
            <a:rPr lang="es-AR" altLang="es-AR" dirty="0"/>
            <a:t>Integración de vistas</a:t>
          </a:r>
        </a:p>
      </dgm:t>
    </dgm:pt>
    <dgm:pt modelId="{EFB7D455-0A38-4D30-AA8F-958DB3627FE5}" type="parTrans" cxnId="{063E111F-8211-4587-91BD-58FF68A20DDE}">
      <dgm:prSet/>
      <dgm:spPr/>
      <dgm:t>
        <a:bodyPr/>
        <a:lstStyle/>
        <a:p>
          <a:endParaRPr lang="es-AR"/>
        </a:p>
      </dgm:t>
    </dgm:pt>
    <dgm:pt modelId="{840C84CD-03BC-456A-B28B-A962878A6F95}" type="sibTrans" cxnId="{063E111F-8211-4587-91BD-58FF68A20DDE}">
      <dgm:prSet/>
      <dgm:spPr/>
      <dgm:t>
        <a:bodyPr/>
        <a:lstStyle/>
        <a:p>
          <a:endParaRPr lang="es-AR"/>
        </a:p>
      </dgm:t>
    </dgm:pt>
    <dgm:pt modelId="{2CD3B21A-917B-4C9D-AFD6-5F344073A21B}">
      <dgm:prSet/>
      <dgm:spPr/>
      <dgm:t>
        <a:bodyPr/>
        <a:lstStyle/>
        <a:p>
          <a:r>
            <a:rPr lang="es-AR" altLang="es-AR" dirty="0"/>
            <a:t>Lógico (representación en una computadora)</a:t>
          </a:r>
        </a:p>
      </dgm:t>
    </dgm:pt>
    <dgm:pt modelId="{1008534E-1690-45D8-92DB-B65D74C20EA3}" type="parTrans" cxnId="{A4AA7823-835C-40C5-900E-0FCEBC21D5FE}">
      <dgm:prSet/>
      <dgm:spPr/>
      <dgm:t>
        <a:bodyPr/>
        <a:lstStyle/>
        <a:p>
          <a:endParaRPr lang="es-AR"/>
        </a:p>
      </dgm:t>
    </dgm:pt>
    <dgm:pt modelId="{287B35CE-229B-4476-8CC0-A7AF185CDF9A}" type="sibTrans" cxnId="{A4AA7823-835C-40C5-900E-0FCEBC21D5FE}">
      <dgm:prSet/>
      <dgm:spPr/>
      <dgm:t>
        <a:bodyPr/>
        <a:lstStyle/>
        <a:p>
          <a:endParaRPr lang="es-AR"/>
        </a:p>
      </dgm:t>
    </dgm:pt>
    <dgm:pt modelId="{B62412DE-59AC-4090-B9B5-5605F8182251}">
      <dgm:prSet/>
      <dgm:spPr/>
      <dgm:t>
        <a:bodyPr/>
        <a:lstStyle/>
        <a:p>
          <a:r>
            <a:rPr lang="es-AR" altLang="es-AR" dirty="0"/>
            <a:t>Físico (determinar estructuras de almacenamiento físico)</a:t>
          </a:r>
        </a:p>
      </dgm:t>
    </dgm:pt>
    <dgm:pt modelId="{5741FFC9-A8C2-47C5-B81B-7A30EE55B448}" type="parTrans" cxnId="{D11CA835-62DC-4B32-B933-8B10AC079494}">
      <dgm:prSet/>
      <dgm:spPr/>
      <dgm:t>
        <a:bodyPr/>
        <a:lstStyle/>
        <a:p>
          <a:endParaRPr lang="es-AR"/>
        </a:p>
      </dgm:t>
    </dgm:pt>
    <dgm:pt modelId="{DB485550-C655-41FE-ACD8-5CE97CF73F5A}" type="sibTrans" cxnId="{D11CA835-62DC-4B32-B933-8B10AC079494}">
      <dgm:prSet/>
      <dgm:spPr/>
      <dgm:t>
        <a:bodyPr/>
        <a:lstStyle/>
        <a:p>
          <a:endParaRPr lang="es-AR"/>
        </a:p>
      </dgm:t>
    </dgm:pt>
    <dgm:pt modelId="{34EA1591-DD27-46C1-B4FF-C1BCFA068F8C}" type="pres">
      <dgm:prSet presAssocID="{3740D1AF-C396-440D-BCB4-6C9B73E8FF8A}" presName="linear" presStyleCnt="0">
        <dgm:presLayoutVars>
          <dgm:animLvl val="lvl"/>
          <dgm:resizeHandles val="exact"/>
        </dgm:presLayoutVars>
      </dgm:prSet>
      <dgm:spPr/>
    </dgm:pt>
    <dgm:pt modelId="{9B2CB704-15E9-4391-8C08-1164B75EEB76}" type="pres">
      <dgm:prSet presAssocID="{02283EC4-310B-47EB-8D32-388796A87C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07EEC7-1E0E-46E9-972C-F4C42A054A4C}" type="pres">
      <dgm:prSet presAssocID="{02283EC4-310B-47EB-8D32-388796A87C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3E111F-8211-4587-91BD-58FF68A20DDE}" srcId="{BE617484-AA5F-4B20-A382-71C458FF9CD5}" destId="{F772298E-4D4B-46EF-8DF6-60EDE566DC58}" srcOrd="0" destOrd="0" parTransId="{EFB7D455-0A38-4D30-AA8F-958DB3627FE5}" sibTransId="{840C84CD-03BC-456A-B28B-A962878A6F95}"/>
    <dgm:cxn modelId="{A4AA7823-835C-40C5-900E-0FCEBC21D5FE}" srcId="{02283EC4-310B-47EB-8D32-388796A87C97}" destId="{2CD3B21A-917B-4C9D-AFD6-5F344073A21B}" srcOrd="1" destOrd="0" parTransId="{1008534E-1690-45D8-92DB-B65D74C20EA3}" sibTransId="{287B35CE-229B-4476-8CC0-A7AF185CDF9A}"/>
    <dgm:cxn modelId="{937F7525-8FA1-44DD-A11C-8A3531BB24F9}" type="presOf" srcId="{F772298E-4D4B-46EF-8DF6-60EDE566DC58}" destId="{8507EEC7-1E0E-46E9-972C-F4C42A054A4C}" srcOrd="0" destOrd="1" presId="urn:microsoft.com/office/officeart/2005/8/layout/vList2"/>
    <dgm:cxn modelId="{D11CA835-62DC-4B32-B933-8B10AC079494}" srcId="{02283EC4-310B-47EB-8D32-388796A87C97}" destId="{B62412DE-59AC-4090-B9B5-5605F8182251}" srcOrd="2" destOrd="0" parTransId="{5741FFC9-A8C2-47C5-B81B-7A30EE55B448}" sibTransId="{DB485550-C655-41FE-ACD8-5CE97CF73F5A}"/>
    <dgm:cxn modelId="{E8AC8561-8127-4797-9054-902E9852CF73}" type="presOf" srcId="{BE617484-AA5F-4B20-A382-71C458FF9CD5}" destId="{8507EEC7-1E0E-46E9-972C-F4C42A054A4C}" srcOrd="0" destOrd="0" presId="urn:microsoft.com/office/officeart/2005/8/layout/vList2"/>
    <dgm:cxn modelId="{10E3A76F-AE00-44FE-B193-0593DC3BF521}" srcId="{3740D1AF-C396-440D-BCB4-6C9B73E8FF8A}" destId="{02283EC4-310B-47EB-8D32-388796A87C97}" srcOrd="0" destOrd="0" parTransId="{F8B23DE8-3CD6-4DC0-86D8-171F0599F1C6}" sibTransId="{466417C5-EBFD-4263-9AC4-CB4347BA0236}"/>
    <dgm:cxn modelId="{822C63CD-27BA-4CFC-A658-5125B3E85FE6}" type="presOf" srcId="{B62412DE-59AC-4090-B9B5-5605F8182251}" destId="{8507EEC7-1E0E-46E9-972C-F4C42A054A4C}" srcOrd="0" destOrd="3" presId="urn:microsoft.com/office/officeart/2005/8/layout/vList2"/>
    <dgm:cxn modelId="{63FC34D2-84CE-4F1F-AFE3-E7976D4FC129}" srcId="{02283EC4-310B-47EB-8D32-388796A87C97}" destId="{BE617484-AA5F-4B20-A382-71C458FF9CD5}" srcOrd="0" destOrd="0" parTransId="{9E753676-D038-47AC-B666-4009962878F2}" sibTransId="{F3513BB6-AA45-47E6-A588-06BC9F862DC7}"/>
    <dgm:cxn modelId="{633D8BD5-2826-4E0E-9C36-8ABACFEE95C1}" type="presOf" srcId="{2CD3B21A-917B-4C9D-AFD6-5F344073A21B}" destId="{8507EEC7-1E0E-46E9-972C-F4C42A054A4C}" srcOrd="0" destOrd="2" presId="urn:microsoft.com/office/officeart/2005/8/layout/vList2"/>
    <dgm:cxn modelId="{DE25ACEB-2A05-4D91-B6A3-D36081D2EB61}" type="presOf" srcId="{02283EC4-310B-47EB-8D32-388796A87C97}" destId="{9B2CB704-15E9-4391-8C08-1164B75EEB76}" srcOrd="0" destOrd="0" presId="urn:microsoft.com/office/officeart/2005/8/layout/vList2"/>
    <dgm:cxn modelId="{E8FCD2EC-CF9B-4D92-B414-D69A771ECA2E}" type="presOf" srcId="{3740D1AF-C396-440D-BCB4-6C9B73E8FF8A}" destId="{34EA1591-DD27-46C1-B4FF-C1BCFA068F8C}" srcOrd="0" destOrd="0" presId="urn:microsoft.com/office/officeart/2005/8/layout/vList2"/>
    <dgm:cxn modelId="{85F47ABB-E6A4-4712-843C-A7492EEC38C9}" type="presParOf" srcId="{34EA1591-DD27-46C1-B4FF-C1BCFA068F8C}" destId="{9B2CB704-15E9-4391-8C08-1164B75EEB76}" srcOrd="0" destOrd="0" presId="urn:microsoft.com/office/officeart/2005/8/layout/vList2"/>
    <dgm:cxn modelId="{FFD2B74A-7777-4951-93C3-E8E0178F54BD}" type="presParOf" srcId="{34EA1591-DD27-46C1-B4FF-C1BCFA068F8C}" destId="{8507EEC7-1E0E-46E9-972C-F4C42A054A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17E69C-7419-4FFE-9D48-9920FA23E3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FB0B79-FB15-48EB-8164-625A41DFC603}">
      <dgm:prSet phldrT="[Texto]" custT="1"/>
      <dgm:spPr/>
      <dgm:t>
        <a:bodyPr/>
        <a:lstStyle/>
        <a:p>
          <a:r>
            <a:rPr lang="es-AR" sz="3600" dirty="0"/>
            <a:t>Un modelo de datos sirve para hacer más fácil al compresión de los datos de una organización</a:t>
          </a:r>
        </a:p>
      </dgm:t>
    </dgm:pt>
    <dgm:pt modelId="{844C7849-7C02-45A4-A3C5-8B7493AD7354}" type="parTrans" cxnId="{EEB9B687-4C64-4334-BB42-7C368EA14D6A}">
      <dgm:prSet/>
      <dgm:spPr/>
      <dgm:t>
        <a:bodyPr/>
        <a:lstStyle/>
        <a:p>
          <a:endParaRPr lang="es-AR"/>
        </a:p>
      </dgm:t>
    </dgm:pt>
    <dgm:pt modelId="{6ECC97F8-F483-4523-8E71-6BD171083D49}" type="sibTrans" cxnId="{EEB9B687-4C64-4334-BB42-7C368EA14D6A}">
      <dgm:prSet/>
      <dgm:spPr/>
      <dgm:t>
        <a:bodyPr/>
        <a:lstStyle/>
        <a:p>
          <a:endParaRPr lang="es-AR"/>
        </a:p>
      </dgm:t>
    </dgm:pt>
    <dgm:pt modelId="{4D7F3834-7797-4F8E-99ED-71AAF56A7AC8}">
      <dgm:prSet phldrT="[Texto]"/>
      <dgm:spPr/>
      <dgm:t>
        <a:bodyPr/>
        <a:lstStyle/>
        <a:p>
          <a:r>
            <a:rPr lang="es-AR" dirty="0"/>
            <a:t>Se modela para</a:t>
          </a:r>
        </a:p>
      </dgm:t>
    </dgm:pt>
    <dgm:pt modelId="{4E81B0C6-7F9C-46FE-AE95-330D64E49FAE}" type="parTrans" cxnId="{28546FA2-7071-43DC-96A9-E66837943AFF}">
      <dgm:prSet/>
      <dgm:spPr/>
      <dgm:t>
        <a:bodyPr/>
        <a:lstStyle/>
        <a:p>
          <a:endParaRPr lang="es-AR"/>
        </a:p>
      </dgm:t>
    </dgm:pt>
    <dgm:pt modelId="{0486376E-40B7-4663-B91F-5C2921D60EC9}" type="sibTrans" cxnId="{28546FA2-7071-43DC-96A9-E66837943AFF}">
      <dgm:prSet/>
      <dgm:spPr/>
      <dgm:t>
        <a:bodyPr/>
        <a:lstStyle/>
        <a:p>
          <a:endParaRPr lang="es-AR"/>
        </a:p>
      </dgm:t>
    </dgm:pt>
    <dgm:pt modelId="{0EA3FDC0-11E2-4A27-95F1-AE084B93B31D}">
      <dgm:prSet phldrT="[Texto]"/>
      <dgm:spPr/>
      <dgm:t>
        <a:bodyPr/>
        <a:lstStyle/>
        <a:p>
          <a:r>
            <a:rPr lang="es-AR" dirty="0"/>
            <a:t>Obtener la perspectiva de cada actor asociado al problema</a:t>
          </a:r>
        </a:p>
      </dgm:t>
    </dgm:pt>
    <dgm:pt modelId="{781C850F-1BC5-42D3-ADF0-673BCABA05BC}" type="parTrans" cxnId="{8DC86FF9-AE99-4312-8A10-E681E6A01457}">
      <dgm:prSet/>
      <dgm:spPr/>
      <dgm:t>
        <a:bodyPr/>
        <a:lstStyle/>
        <a:p>
          <a:endParaRPr lang="es-AR"/>
        </a:p>
      </dgm:t>
    </dgm:pt>
    <dgm:pt modelId="{9EF7103A-2126-4D7D-A4CF-E8DDDD8785AF}" type="sibTrans" cxnId="{8DC86FF9-AE99-4312-8A10-E681E6A01457}">
      <dgm:prSet/>
      <dgm:spPr/>
      <dgm:t>
        <a:bodyPr/>
        <a:lstStyle/>
        <a:p>
          <a:endParaRPr lang="es-AR"/>
        </a:p>
      </dgm:t>
    </dgm:pt>
    <dgm:pt modelId="{8E8FA2D9-F50C-415C-94D6-7E6041C1328A}">
      <dgm:prSet phldrT="[Texto]"/>
      <dgm:spPr/>
      <dgm:t>
        <a:bodyPr/>
        <a:lstStyle/>
        <a:p>
          <a:r>
            <a:rPr lang="es-AR" dirty="0"/>
            <a:t>Obtener la naturaleza y necesidad de cada dato</a:t>
          </a:r>
        </a:p>
      </dgm:t>
    </dgm:pt>
    <dgm:pt modelId="{59832CD1-FC9A-40DC-A76F-03CCF63EC5FF}" type="parTrans" cxnId="{F5238F0F-9E43-447A-8A7C-EE314391C24E}">
      <dgm:prSet/>
      <dgm:spPr/>
      <dgm:t>
        <a:bodyPr/>
        <a:lstStyle/>
        <a:p>
          <a:endParaRPr lang="es-AR"/>
        </a:p>
      </dgm:t>
    </dgm:pt>
    <dgm:pt modelId="{FCBB475F-F2F2-4C7F-88A9-3CBED312D43F}" type="sibTrans" cxnId="{F5238F0F-9E43-447A-8A7C-EE314391C24E}">
      <dgm:prSet/>
      <dgm:spPr/>
      <dgm:t>
        <a:bodyPr/>
        <a:lstStyle/>
        <a:p>
          <a:endParaRPr lang="es-AR"/>
        </a:p>
      </dgm:t>
    </dgm:pt>
    <dgm:pt modelId="{9879B5FE-DD02-44D0-89F8-C772D5B157C4}">
      <dgm:prSet phldrT="[Texto]"/>
      <dgm:spPr/>
      <dgm:t>
        <a:bodyPr/>
        <a:lstStyle/>
        <a:p>
          <a:r>
            <a:rPr lang="es-AR" dirty="0"/>
            <a:t>Observar como cada actor utiliza cada dato</a:t>
          </a:r>
        </a:p>
      </dgm:t>
    </dgm:pt>
    <dgm:pt modelId="{79B80BA6-4C17-45A6-8C11-E0ABA766889A}" type="parTrans" cxnId="{7D88CBA3-756F-4B1F-92A3-45E101C45CD8}">
      <dgm:prSet/>
      <dgm:spPr/>
      <dgm:t>
        <a:bodyPr/>
        <a:lstStyle/>
        <a:p>
          <a:endParaRPr lang="es-AR"/>
        </a:p>
      </dgm:t>
    </dgm:pt>
    <dgm:pt modelId="{4E92E432-3C68-4BC1-947C-9B3742D8140A}" type="sibTrans" cxnId="{7D88CBA3-756F-4B1F-92A3-45E101C45CD8}">
      <dgm:prSet/>
      <dgm:spPr/>
      <dgm:t>
        <a:bodyPr/>
        <a:lstStyle/>
        <a:p>
          <a:endParaRPr lang="es-AR"/>
        </a:p>
      </dgm:t>
    </dgm:pt>
    <dgm:pt modelId="{5CC3713A-8B00-44F2-8B8D-ED0205EB8A1A}" type="pres">
      <dgm:prSet presAssocID="{5617E69C-7419-4FFE-9D48-9920FA23E3EF}" presName="linear" presStyleCnt="0">
        <dgm:presLayoutVars>
          <dgm:animLvl val="lvl"/>
          <dgm:resizeHandles val="exact"/>
        </dgm:presLayoutVars>
      </dgm:prSet>
      <dgm:spPr/>
    </dgm:pt>
    <dgm:pt modelId="{2FD5869B-611A-4E19-AC9C-B4D31FB9D8CD}" type="pres">
      <dgm:prSet presAssocID="{9EFB0B79-FB15-48EB-8164-625A41DFC60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8C30FB-5FEE-4460-8FEE-E9F1D0E46905}" type="pres">
      <dgm:prSet presAssocID="{9EFB0B79-FB15-48EB-8164-625A41DFC6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238F0F-9E43-447A-8A7C-EE314391C24E}" srcId="{4D7F3834-7797-4F8E-99ED-71AAF56A7AC8}" destId="{8E8FA2D9-F50C-415C-94D6-7E6041C1328A}" srcOrd="1" destOrd="0" parTransId="{59832CD1-FC9A-40DC-A76F-03CCF63EC5FF}" sibTransId="{FCBB475F-F2F2-4C7F-88A9-3CBED312D43F}"/>
    <dgm:cxn modelId="{CD1F971A-D193-41F6-91E4-21A73FDB970F}" type="presOf" srcId="{9EFB0B79-FB15-48EB-8164-625A41DFC603}" destId="{2FD5869B-611A-4E19-AC9C-B4D31FB9D8CD}" srcOrd="0" destOrd="0" presId="urn:microsoft.com/office/officeart/2005/8/layout/vList2"/>
    <dgm:cxn modelId="{D3475626-6919-42F3-8ACB-8A5CC25FC52F}" type="presOf" srcId="{5617E69C-7419-4FFE-9D48-9920FA23E3EF}" destId="{5CC3713A-8B00-44F2-8B8D-ED0205EB8A1A}" srcOrd="0" destOrd="0" presId="urn:microsoft.com/office/officeart/2005/8/layout/vList2"/>
    <dgm:cxn modelId="{EEB9B687-4C64-4334-BB42-7C368EA14D6A}" srcId="{5617E69C-7419-4FFE-9D48-9920FA23E3EF}" destId="{9EFB0B79-FB15-48EB-8164-625A41DFC603}" srcOrd="0" destOrd="0" parTransId="{844C7849-7C02-45A4-A3C5-8B7493AD7354}" sibTransId="{6ECC97F8-F483-4523-8E71-6BD171083D49}"/>
    <dgm:cxn modelId="{45E7A98D-7AFE-4CC5-B1E8-92A061AD79C3}" type="presOf" srcId="{0EA3FDC0-11E2-4A27-95F1-AE084B93B31D}" destId="{A68C30FB-5FEE-4460-8FEE-E9F1D0E46905}" srcOrd="0" destOrd="1" presId="urn:microsoft.com/office/officeart/2005/8/layout/vList2"/>
    <dgm:cxn modelId="{28546FA2-7071-43DC-96A9-E66837943AFF}" srcId="{9EFB0B79-FB15-48EB-8164-625A41DFC603}" destId="{4D7F3834-7797-4F8E-99ED-71AAF56A7AC8}" srcOrd="0" destOrd="0" parTransId="{4E81B0C6-7F9C-46FE-AE95-330D64E49FAE}" sibTransId="{0486376E-40B7-4663-B91F-5C2921D60EC9}"/>
    <dgm:cxn modelId="{7D88CBA3-756F-4B1F-92A3-45E101C45CD8}" srcId="{4D7F3834-7797-4F8E-99ED-71AAF56A7AC8}" destId="{9879B5FE-DD02-44D0-89F8-C772D5B157C4}" srcOrd="2" destOrd="0" parTransId="{79B80BA6-4C17-45A6-8C11-E0ABA766889A}" sibTransId="{4E92E432-3C68-4BC1-947C-9B3742D8140A}"/>
    <dgm:cxn modelId="{5E7035A6-DE32-426C-B676-067494EE55F0}" type="presOf" srcId="{8E8FA2D9-F50C-415C-94D6-7E6041C1328A}" destId="{A68C30FB-5FEE-4460-8FEE-E9F1D0E46905}" srcOrd="0" destOrd="2" presId="urn:microsoft.com/office/officeart/2005/8/layout/vList2"/>
    <dgm:cxn modelId="{76B75DC1-D523-4454-94A2-821235A57FBE}" type="presOf" srcId="{9879B5FE-DD02-44D0-89F8-C772D5B157C4}" destId="{A68C30FB-5FEE-4460-8FEE-E9F1D0E46905}" srcOrd="0" destOrd="3" presId="urn:microsoft.com/office/officeart/2005/8/layout/vList2"/>
    <dgm:cxn modelId="{96C92FD3-FBBE-468E-936C-94243B399FF4}" type="presOf" srcId="{4D7F3834-7797-4F8E-99ED-71AAF56A7AC8}" destId="{A68C30FB-5FEE-4460-8FEE-E9F1D0E46905}" srcOrd="0" destOrd="0" presId="urn:microsoft.com/office/officeart/2005/8/layout/vList2"/>
    <dgm:cxn modelId="{8DC86FF9-AE99-4312-8A10-E681E6A01457}" srcId="{4D7F3834-7797-4F8E-99ED-71AAF56A7AC8}" destId="{0EA3FDC0-11E2-4A27-95F1-AE084B93B31D}" srcOrd="0" destOrd="0" parTransId="{781C850F-1BC5-42D3-ADF0-673BCABA05BC}" sibTransId="{9EF7103A-2126-4D7D-A4CF-E8DDDD8785AF}"/>
    <dgm:cxn modelId="{D63EA248-A1D3-43EC-AF0C-0A0FCAEC6D1F}" type="presParOf" srcId="{5CC3713A-8B00-44F2-8B8D-ED0205EB8A1A}" destId="{2FD5869B-611A-4E19-AC9C-B4D31FB9D8CD}" srcOrd="0" destOrd="0" presId="urn:microsoft.com/office/officeart/2005/8/layout/vList2"/>
    <dgm:cxn modelId="{F53AFBA4-580F-49D2-AB0E-354085994093}" type="presParOf" srcId="{5CC3713A-8B00-44F2-8B8D-ED0205EB8A1A}" destId="{A68C30FB-5FEE-4460-8FEE-E9F1D0E469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4C7B9-5F4A-4CDD-BCD2-A9577EBC0D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01A6886-33DD-4A60-8DDE-9C814491B229}">
      <dgm:prSet phldrT="[Texto]"/>
      <dgm:spPr/>
      <dgm:t>
        <a:bodyPr/>
        <a:lstStyle/>
        <a:p>
          <a:r>
            <a:rPr lang="es-AR" dirty="0"/>
            <a:t>Características del Modelo ER</a:t>
          </a:r>
        </a:p>
      </dgm:t>
    </dgm:pt>
    <dgm:pt modelId="{52ED0C1C-C7DA-4B63-9EDC-85C34C4E5A03}" type="parTrans" cxnId="{4AC1CE0E-2638-44E2-9827-81CCD90C177C}">
      <dgm:prSet/>
      <dgm:spPr/>
      <dgm:t>
        <a:bodyPr/>
        <a:lstStyle/>
        <a:p>
          <a:endParaRPr lang="es-AR"/>
        </a:p>
      </dgm:t>
    </dgm:pt>
    <dgm:pt modelId="{335F9EB3-E3C4-443E-8929-0F281E4A6F5A}" type="sibTrans" cxnId="{4AC1CE0E-2638-44E2-9827-81CCD90C177C}">
      <dgm:prSet/>
      <dgm:spPr/>
      <dgm:t>
        <a:bodyPr/>
        <a:lstStyle/>
        <a:p>
          <a:endParaRPr lang="es-AR"/>
        </a:p>
      </dgm:t>
    </dgm:pt>
    <dgm:pt modelId="{6793F887-BE9B-4F80-9A5B-15EA91AE1421}">
      <dgm:prSet phldrT="[Texto]"/>
      <dgm:spPr/>
      <dgm:t>
        <a:bodyPr/>
        <a:lstStyle/>
        <a:p>
          <a:r>
            <a:rPr lang="es-AR" dirty="0" err="1"/>
            <a:t>Estándart</a:t>
          </a:r>
          <a:r>
            <a:rPr lang="es-AR" dirty="0"/>
            <a:t> internacional desde 1988</a:t>
          </a:r>
        </a:p>
      </dgm:t>
    </dgm:pt>
    <dgm:pt modelId="{189FD3EA-1E3E-443F-91FD-96031FF6DA26}" type="parTrans" cxnId="{7B46968A-FBEA-4218-9E34-AFDB8E71762C}">
      <dgm:prSet/>
      <dgm:spPr/>
      <dgm:t>
        <a:bodyPr/>
        <a:lstStyle/>
        <a:p>
          <a:endParaRPr lang="es-AR"/>
        </a:p>
      </dgm:t>
    </dgm:pt>
    <dgm:pt modelId="{36F9EC3F-C11B-4846-B9C0-F4A3E3AC6653}" type="sibTrans" cxnId="{7B46968A-FBEA-4218-9E34-AFDB8E71762C}">
      <dgm:prSet/>
      <dgm:spPr/>
      <dgm:t>
        <a:bodyPr/>
        <a:lstStyle/>
        <a:p>
          <a:endParaRPr lang="es-AR"/>
        </a:p>
      </dgm:t>
    </dgm:pt>
    <dgm:pt modelId="{5E4E17C4-CCE6-473C-B486-7B35040BB8B3}">
      <dgm:prSet phldrT="[Texto]"/>
      <dgm:spPr/>
      <dgm:t>
        <a:bodyPr/>
        <a:lstStyle/>
        <a:p>
          <a:r>
            <a:rPr lang="es-AR" dirty="0"/>
            <a:t>Se basa en la concepción del mundo real como un conjunto de objetos llamadas entidades y las relaciones que existen entre ellas</a:t>
          </a:r>
        </a:p>
      </dgm:t>
    </dgm:pt>
    <dgm:pt modelId="{D4598341-BE88-4CA3-B82B-E547C997238C}" type="parTrans" cxnId="{46F79448-8851-4207-BE10-9E58BD5606FE}">
      <dgm:prSet/>
      <dgm:spPr/>
      <dgm:t>
        <a:bodyPr/>
        <a:lstStyle/>
        <a:p>
          <a:endParaRPr lang="es-AR"/>
        </a:p>
      </dgm:t>
    </dgm:pt>
    <dgm:pt modelId="{F9CB5D3F-1A41-45B8-A868-42511AC676E9}" type="sibTrans" cxnId="{46F79448-8851-4207-BE10-9E58BD5606FE}">
      <dgm:prSet/>
      <dgm:spPr/>
      <dgm:t>
        <a:bodyPr/>
        <a:lstStyle/>
        <a:p>
          <a:endParaRPr lang="es-AR"/>
        </a:p>
      </dgm:t>
    </dgm:pt>
    <dgm:pt modelId="{3CE86D12-0B97-4B54-BF98-C3B5CDD6D107}">
      <dgm:prSet phldrT="[Texto]"/>
      <dgm:spPr/>
      <dgm:t>
        <a:bodyPr/>
        <a:lstStyle/>
        <a:p>
          <a:r>
            <a:rPr lang="es-AR" dirty="0"/>
            <a:t>Propuesto por </a:t>
          </a:r>
          <a:r>
            <a:rPr lang="es-AR" dirty="0" err="1"/>
            <a:t>Chen</a:t>
          </a:r>
          <a:r>
            <a:rPr lang="es-AR" dirty="0"/>
            <a:t> en 1976</a:t>
          </a:r>
        </a:p>
      </dgm:t>
    </dgm:pt>
    <dgm:pt modelId="{A8E61C59-E9B7-4496-9609-3FFD347A231C}" type="parTrans" cxnId="{3AF5A3DD-603A-4CD6-9B84-86E34DBF6682}">
      <dgm:prSet/>
      <dgm:spPr/>
      <dgm:t>
        <a:bodyPr/>
        <a:lstStyle/>
        <a:p>
          <a:endParaRPr lang="es-AR"/>
        </a:p>
      </dgm:t>
    </dgm:pt>
    <dgm:pt modelId="{D99EC6AF-E22C-47A9-99DA-408CAD3842A6}" type="sibTrans" cxnId="{3AF5A3DD-603A-4CD6-9B84-86E34DBF6682}">
      <dgm:prSet/>
      <dgm:spPr/>
      <dgm:t>
        <a:bodyPr/>
        <a:lstStyle/>
        <a:p>
          <a:endParaRPr lang="es-AR"/>
        </a:p>
      </dgm:t>
    </dgm:pt>
    <dgm:pt modelId="{4D9312AC-8222-4189-9164-062962A55E8E}">
      <dgm:prSet phldrT="[Texto]"/>
      <dgm:spPr/>
      <dgm:t>
        <a:bodyPr/>
        <a:lstStyle/>
        <a:p>
          <a:r>
            <a:rPr lang="es-AR" dirty="0"/>
            <a:t>Ampliado por </a:t>
          </a:r>
          <a:r>
            <a:rPr lang="es-AR" dirty="0" err="1"/>
            <a:t>Codd</a:t>
          </a:r>
          <a:r>
            <a:rPr lang="es-AR" dirty="0"/>
            <a:t> en 1979</a:t>
          </a:r>
        </a:p>
      </dgm:t>
    </dgm:pt>
    <dgm:pt modelId="{1A08CA23-E594-4764-81FF-C3D5F9977C25}" type="parTrans" cxnId="{EE981019-0AF7-402A-B321-8716D736D05F}">
      <dgm:prSet/>
      <dgm:spPr/>
      <dgm:t>
        <a:bodyPr/>
        <a:lstStyle/>
        <a:p>
          <a:endParaRPr lang="es-AR"/>
        </a:p>
      </dgm:t>
    </dgm:pt>
    <dgm:pt modelId="{44B0018C-4362-41B8-B476-14BD94B618ED}" type="sibTrans" cxnId="{EE981019-0AF7-402A-B321-8716D736D05F}">
      <dgm:prSet/>
      <dgm:spPr/>
      <dgm:t>
        <a:bodyPr/>
        <a:lstStyle/>
        <a:p>
          <a:endParaRPr lang="es-AR"/>
        </a:p>
      </dgm:t>
    </dgm:pt>
    <dgm:pt modelId="{C6390026-41BD-484F-81BC-0852CD911463}">
      <dgm:prSet phldrT="[Texto]"/>
      <dgm:spPr/>
      <dgm:t>
        <a:bodyPr/>
        <a:lstStyle/>
        <a:p>
          <a:r>
            <a:rPr lang="es-AR" dirty="0"/>
            <a:t>Permite modelar el nivel conceptual y lógico de una BD</a:t>
          </a:r>
        </a:p>
      </dgm:t>
    </dgm:pt>
    <dgm:pt modelId="{E56FAD90-A5F3-4237-BF05-45E5697A0DF7}" type="parTrans" cxnId="{5151ACEB-AA40-4DC4-8980-587D5C69ED02}">
      <dgm:prSet/>
      <dgm:spPr/>
      <dgm:t>
        <a:bodyPr/>
        <a:lstStyle/>
        <a:p>
          <a:endParaRPr lang="es-AR"/>
        </a:p>
      </dgm:t>
    </dgm:pt>
    <dgm:pt modelId="{82614441-EF0F-4FEB-9DED-99B0B48193FD}" type="sibTrans" cxnId="{5151ACEB-AA40-4DC4-8980-587D5C69ED02}">
      <dgm:prSet/>
      <dgm:spPr/>
      <dgm:t>
        <a:bodyPr/>
        <a:lstStyle/>
        <a:p>
          <a:endParaRPr lang="es-AR"/>
        </a:p>
      </dgm:t>
    </dgm:pt>
    <dgm:pt modelId="{DA5B0EEF-2C50-468E-A100-90A0B67C9AB6}" type="pres">
      <dgm:prSet presAssocID="{9784C7B9-5F4A-4CDD-BCD2-A9577EBC0DD0}" presName="vert0" presStyleCnt="0">
        <dgm:presLayoutVars>
          <dgm:dir/>
          <dgm:animOne val="branch"/>
          <dgm:animLvl val="lvl"/>
        </dgm:presLayoutVars>
      </dgm:prSet>
      <dgm:spPr/>
    </dgm:pt>
    <dgm:pt modelId="{314D45DB-17E0-418F-973A-75A1135BC468}" type="pres">
      <dgm:prSet presAssocID="{101A6886-33DD-4A60-8DDE-9C814491B229}" presName="thickLine" presStyleLbl="alignNode1" presStyleIdx="0" presStyleCnt="1"/>
      <dgm:spPr/>
    </dgm:pt>
    <dgm:pt modelId="{52D8AE31-D69B-49C6-9224-46AF12BD1A41}" type="pres">
      <dgm:prSet presAssocID="{101A6886-33DD-4A60-8DDE-9C814491B229}" presName="horz1" presStyleCnt="0"/>
      <dgm:spPr/>
    </dgm:pt>
    <dgm:pt modelId="{1C5E606F-57C3-4D1C-8C17-49DA7FA8E7C6}" type="pres">
      <dgm:prSet presAssocID="{101A6886-33DD-4A60-8DDE-9C814491B229}" presName="tx1" presStyleLbl="revTx" presStyleIdx="0" presStyleCnt="6"/>
      <dgm:spPr/>
    </dgm:pt>
    <dgm:pt modelId="{5FB16310-20F4-4E5A-A2B4-9FE50C443C11}" type="pres">
      <dgm:prSet presAssocID="{101A6886-33DD-4A60-8DDE-9C814491B229}" presName="vert1" presStyleCnt="0"/>
      <dgm:spPr/>
    </dgm:pt>
    <dgm:pt modelId="{0D1289E2-777F-4689-BF63-E6942DF2AD46}" type="pres">
      <dgm:prSet presAssocID="{6793F887-BE9B-4F80-9A5B-15EA91AE1421}" presName="vertSpace2a" presStyleCnt="0"/>
      <dgm:spPr/>
    </dgm:pt>
    <dgm:pt modelId="{5584B398-8CE0-48DD-8E66-12466D974E09}" type="pres">
      <dgm:prSet presAssocID="{6793F887-BE9B-4F80-9A5B-15EA91AE1421}" presName="horz2" presStyleCnt="0"/>
      <dgm:spPr/>
    </dgm:pt>
    <dgm:pt modelId="{E045671A-758C-45BA-A7A7-35638C909787}" type="pres">
      <dgm:prSet presAssocID="{6793F887-BE9B-4F80-9A5B-15EA91AE1421}" presName="horzSpace2" presStyleCnt="0"/>
      <dgm:spPr/>
    </dgm:pt>
    <dgm:pt modelId="{9941E1A8-5FA7-4124-B4F3-E5F59199973E}" type="pres">
      <dgm:prSet presAssocID="{6793F887-BE9B-4F80-9A5B-15EA91AE1421}" presName="tx2" presStyleLbl="revTx" presStyleIdx="1" presStyleCnt="6"/>
      <dgm:spPr/>
    </dgm:pt>
    <dgm:pt modelId="{EA30D74E-9530-4564-84C2-E17BE93C027D}" type="pres">
      <dgm:prSet presAssocID="{6793F887-BE9B-4F80-9A5B-15EA91AE1421}" presName="vert2" presStyleCnt="0"/>
      <dgm:spPr/>
    </dgm:pt>
    <dgm:pt modelId="{B9D8058E-EBA1-4AE2-B59F-3B7961863213}" type="pres">
      <dgm:prSet presAssocID="{6793F887-BE9B-4F80-9A5B-15EA91AE1421}" presName="thinLine2b" presStyleLbl="callout" presStyleIdx="0" presStyleCnt="5"/>
      <dgm:spPr/>
    </dgm:pt>
    <dgm:pt modelId="{34EC8F85-F321-41CF-BB81-2429B3F5C084}" type="pres">
      <dgm:prSet presAssocID="{6793F887-BE9B-4F80-9A5B-15EA91AE1421}" presName="vertSpace2b" presStyleCnt="0"/>
      <dgm:spPr/>
    </dgm:pt>
    <dgm:pt modelId="{FAE2EE6B-9272-4FFA-92A3-350A4E186648}" type="pres">
      <dgm:prSet presAssocID="{3CE86D12-0B97-4B54-BF98-C3B5CDD6D107}" presName="horz2" presStyleCnt="0"/>
      <dgm:spPr/>
    </dgm:pt>
    <dgm:pt modelId="{DBD1E4C6-8173-44BB-831F-535FE640E9AC}" type="pres">
      <dgm:prSet presAssocID="{3CE86D12-0B97-4B54-BF98-C3B5CDD6D107}" presName="horzSpace2" presStyleCnt="0"/>
      <dgm:spPr/>
    </dgm:pt>
    <dgm:pt modelId="{41A9BBFD-95BB-4779-9A1A-60FE7BC27C98}" type="pres">
      <dgm:prSet presAssocID="{3CE86D12-0B97-4B54-BF98-C3B5CDD6D107}" presName="tx2" presStyleLbl="revTx" presStyleIdx="2" presStyleCnt="6"/>
      <dgm:spPr/>
    </dgm:pt>
    <dgm:pt modelId="{3D9504A4-6A9C-490B-8DAB-9652A368F037}" type="pres">
      <dgm:prSet presAssocID="{3CE86D12-0B97-4B54-BF98-C3B5CDD6D107}" presName="vert2" presStyleCnt="0"/>
      <dgm:spPr/>
    </dgm:pt>
    <dgm:pt modelId="{03D35C98-640A-4AAA-9BD3-964AFFF7003B}" type="pres">
      <dgm:prSet presAssocID="{3CE86D12-0B97-4B54-BF98-C3B5CDD6D107}" presName="thinLine2b" presStyleLbl="callout" presStyleIdx="1" presStyleCnt="5"/>
      <dgm:spPr/>
    </dgm:pt>
    <dgm:pt modelId="{ADCB8F93-1CC2-460E-9244-A8BC765D5CD2}" type="pres">
      <dgm:prSet presAssocID="{3CE86D12-0B97-4B54-BF98-C3B5CDD6D107}" presName="vertSpace2b" presStyleCnt="0"/>
      <dgm:spPr/>
    </dgm:pt>
    <dgm:pt modelId="{99AD451D-C566-448A-A6FC-8F727C17DEC3}" type="pres">
      <dgm:prSet presAssocID="{4D9312AC-8222-4189-9164-062962A55E8E}" presName="horz2" presStyleCnt="0"/>
      <dgm:spPr/>
    </dgm:pt>
    <dgm:pt modelId="{C6390D7C-F924-408E-BAA7-6D239B9A7C03}" type="pres">
      <dgm:prSet presAssocID="{4D9312AC-8222-4189-9164-062962A55E8E}" presName="horzSpace2" presStyleCnt="0"/>
      <dgm:spPr/>
    </dgm:pt>
    <dgm:pt modelId="{E3A65C87-4719-48CD-8006-C78F9865EE70}" type="pres">
      <dgm:prSet presAssocID="{4D9312AC-8222-4189-9164-062962A55E8E}" presName="tx2" presStyleLbl="revTx" presStyleIdx="3" presStyleCnt="6"/>
      <dgm:spPr/>
    </dgm:pt>
    <dgm:pt modelId="{D34D2593-D648-49EE-8E5C-D30F8DF89889}" type="pres">
      <dgm:prSet presAssocID="{4D9312AC-8222-4189-9164-062962A55E8E}" presName="vert2" presStyleCnt="0"/>
      <dgm:spPr/>
    </dgm:pt>
    <dgm:pt modelId="{2BAE1044-1D10-470D-AA73-2FF70234FDD1}" type="pres">
      <dgm:prSet presAssocID="{4D9312AC-8222-4189-9164-062962A55E8E}" presName="thinLine2b" presStyleLbl="callout" presStyleIdx="2" presStyleCnt="5"/>
      <dgm:spPr/>
    </dgm:pt>
    <dgm:pt modelId="{1C56618D-CEB1-4B1F-94DB-2B9E53989792}" type="pres">
      <dgm:prSet presAssocID="{4D9312AC-8222-4189-9164-062962A55E8E}" presName="vertSpace2b" presStyleCnt="0"/>
      <dgm:spPr/>
    </dgm:pt>
    <dgm:pt modelId="{D00F4ADF-5BE7-4719-8BA7-E7B6B5AF8451}" type="pres">
      <dgm:prSet presAssocID="{5E4E17C4-CCE6-473C-B486-7B35040BB8B3}" presName="horz2" presStyleCnt="0"/>
      <dgm:spPr/>
    </dgm:pt>
    <dgm:pt modelId="{0654C3D3-43EA-42CD-9E92-92938AC2879A}" type="pres">
      <dgm:prSet presAssocID="{5E4E17C4-CCE6-473C-B486-7B35040BB8B3}" presName="horzSpace2" presStyleCnt="0"/>
      <dgm:spPr/>
    </dgm:pt>
    <dgm:pt modelId="{33C796FE-2FAB-4697-9D40-AE8298818EB2}" type="pres">
      <dgm:prSet presAssocID="{5E4E17C4-CCE6-473C-B486-7B35040BB8B3}" presName="tx2" presStyleLbl="revTx" presStyleIdx="4" presStyleCnt="6"/>
      <dgm:spPr/>
    </dgm:pt>
    <dgm:pt modelId="{10D35057-B599-4C87-A633-E0943F1D9358}" type="pres">
      <dgm:prSet presAssocID="{5E4E17C4-CCE6-473C-B486-7B35040BB8B3}" presName="vert2" presStyleCnt="0"/>
      <dgm:spPr/>
    </dgm:pt>
    <dgm:pt modelId="{2918CA4B-F6DE-4EB8-AA4D-7FFFC1308AD9}" type="pres">
      <dgm:prSet presAssocID="{5E4E17C4-CCE6-473C-B486-7B35040BB8B3}" presName="thinLine2b" presStyleLbl="callout" presStyleIdx="3" presStyleCnt="5"/>
      <dgm:spPr/>
    </dgm:pt>
    <dgm:pt modelId="{DE28A0CA-9BEC-4EE5-92F0-DEF5F5074272}" type="pres">
      <dgm:prSet presAssocID="{5E4E17C4-CCE6-473C-B486-7B35040BB8B3}" presName="vertSpace2b" presStyleCnt="0"/>
      <dgm:spPr/>
    </dgm:pt>
    <dgm:pt modelId="{A72B686E-7D4B-4071-BE17-CE1F9F0AD49C}" type="pres">
      <dgm:prSet presAssocID="{C6390026-41BD-484F-81BC-0852CD911463}" presName="horz2" presStyleCnt="0"/>
      <dgm:spPr/>
    </dgm:pt>
    <dgm:pt modelId="{D09B5685-259D-4D44-BA43-90580D9B0EC2}" type="pres">
      <dgm:prSet presAssocID="{C6390026-41BD-484F-81BC-0852CD911463}" presName="horzSpace2" presStyleCnt="0"/>
      <dgm:spPr/>
    </dgm:pt>
    <dgm:pt modelId="{5920BE49-232C-4E5E-B287-408C4BB15383}" type="pres">
      <dgm:prSet presAssocID="{C6390026-41BD-484F-81BC-0852CD911463}" presName="tx2" presStyleLbl="revTx" presStyleIdx="5" presStyleCnt="6"/>
      <dgm:spPr/>
    </dgm:pt>
    <dgm:pt modelId="{F453771F-C528-43B8-AB6A-CA60AA87E4E6}" type="pres">
      <dgm:prSet presAssocID="{C6390026-41BD-484F-81BC-0852CD911463}" presName="vert2" presStyleCnt="0"/>
      <dgm:spPr/>
    </dgm:pt>
    <dgm:pt modelId="{B3CB459A-08C2-4A2D-B638-E03691CE94E6}" type="pres">
      <dgm:prSet presAssocID="{C6390026-41BD-484F-81BC-0852CD911463}" presName="thinLine2b" presStyleLbl="callout" presStyleIdx="4" presStyleCnt="5"/>
      <dgm:spPr/>
    </dgm:pt>
    <dgm:pt modelId="{3FC1CEA3-5617-4E75-9219-0654AC059BE1}" type="pres">
      <dgm:prSet presAssocID="{C6390026-41BD-484F-81BC-0852CD911463}" presName="vertSpace2b" presStyleCnt="0"/>
      <dgm:spPr/>
    </dgm:pt>
  </dgm:ptLst>
  <dgm:cxnLst>
    <dgm:cxn modelId="{4AC1CE0E-2638-44E2-9827-81CCD90C177C}" srcId="{9784C7B9-5F4A-4CDD-BCD2-A9577EBC0DD0}" destId="{101A6886-33DD-4A60-8DDE-9C814491B229}" srcOrd="0" destOrd="0" parTransId="{52ED0C1C-C7DA-4B63-9EDC-85C34C4E5A03}" sibTransId="{335F9EB3-E3C4-443E-8929-0F281E4A6F5A}"/>
    <dgm:cxn modelId="{EE981019-0AF7-402A-B321-8716D736D05F}" srcId="{101A6886-33DD-4A60-8DDE-9C814491B229}" destId="{4D9312AC-8222-4189-9164-062962A55E8E}" srcOrd="2" destOrd="0" parTransId="{1A08CA23-E594-4764-81FF-C3D5F9977C25}" sibTransId="{44B0018C-4362-41B8-B476-14BD94B618ED}"/>
    <dgm:cxn modelId="{C9B67F21-0B60-4F97-9291-8462AC77B9D7}" type="presOf" srcId="{3CE86D12-0B97-4B54-BF98-C3B5CDD6D107}" destId="{41A9BBFD-95BB-4779-9A1A-60FE7BC27C98}" srcOrd="0" destOrd="0" presId="urn:microsoft.com/office/officeart/2008/layout/LinedList"/>
    <dgm:cxn modelId="{46F79448-8851-4207-BE10-9E58BD5606FE}" srcId="{101A6886-33DD-4A60-8DDE-9C814491B229}" destId="{5E4E17C4-CCE6-473C-B486-7B35040BB8B3}" srcOrd="3" destOrd="0" parTransId="{D4598341-BE88-4CA3-B82B-E547C997238C}" sibTransId="{F9CB5D3F-1A41-45B8-A868-42511AC676E9}"/>
    <dgm:cxn modelId="{0093497D-82CC-457D-8528-6D531F73BF5E}" type="presOf" srcId="{101A6886-33DD-4A60-8DDE-9C814491B229}" destId="{1C5E606F-57C3-4D1C-8C17-49DA7FA8E7C6}" srcOrd="0" destOrd="0" presId="urn:microsoft.com/office/officeart/2008/layout/LinedList"/>
    <dgm:cxn modelId="{7B46968A-FBEA-4218-9E34-AFDB8E71762C}" srcId="{101A6886-33DD-4A60-8DDE-9C814491B229}" destId="{6793F887-BE9B-4F80-9A5B-15EA91AE1421}" srcOrd="0" destOrd="0" parTransId="{189FD3EA-1E3E-443F-91FD-96031FF6DA26}" sibTransId="{36F9EC3F-C11B-4846-B9C0-F4A3E3AC6653}"/>
    <dgm:cxn modelId="{13C3999D-6940-4AB1-8AB3-B5451A2E71AE}" type="presOf" srcId="{6793F887-BE9B-4F80-9A5B-15EA91AE1421}" destId="{9941E1A8-5FA7-4124-B4F3-E5F59199973E}" srcOrd="0" destOrd="0" presId="urn:microsoft.com/office/officeart/2008/layout/LinedList"/>
    <dgm:cxn modelId="{B85298AB-57E6-437C-B0DF-9F9308903B06}" type="presOf" srcId="{5E4E17C4-CCE6-473C-B486-7B35040BB8B3}" destId="{33C796FE-2FAB-4697-9D40-AE8298818EB2}" srcOrd="0" destOrd="0" presId="urn:microsoft.com/office/officeart/2008/layout/LinedList"/>
    <dgm:cxn modelId="{44F88CB9-900B-4AB7-97E0-745A6371817A}" type="presOf" srcId="{C6390026-41BD-484F-81BC-0852CD911463}" destId="{5920BE49-232C-4E5E-B287-408C4BB15383}" srcOrd="0" destOrd="0" presId="urn:microsoft.com/office/officeart/2008/layout/LinedList"/>
    <dgm:cxn modelId="{3A5CA0DB-ECD2-41BF-A849-91C90C9781E0}" type="presOf" srcId="{9784C7B9-5F4A-4CDD-BCD2-A9577EBC0DD0}" destId="{DA5B0EEF-2C50-468E-A100-90A0B67C9AB6}" srcOrd="0" destOrd="0" presId="urn:microsoft.com/office/officeart/2008/layout/LinedList"/>
    <dgm:cxn modelId="{3AF5A3DD-603A-4CD6-9B84-86E34DBF6682}" srcId="{101A6886-33DD-4A60-8DDE-9C814491B229}" destId="{3CE86D12-0B97-4B54-BF98-C3B5CDD6D107}" srcOrd="1" destOrd="0" parTransId="{A8E61C59-E9B7-4496-9609-3FFD347A231C}" sibTransId="{D99EC6AF-E22C-47A9-99DA-408CAD3842A6}"/>
    <dgm:cxn modelId="{5151ACEB-AA40-4DC4-8980-587D5C69ED02}" srcId="{101A6886-33DD-4A60-8DDE-9C814491B229}" destId="{C6390026-41BD-484F-81BC-0852CD911463}" srcOrd="4" destOrd="0" parTransId="{E56FAD90-A5F3-4237-BF05-45E5697A0DF7}" sibTransId="{82614441-EF0F-4FEB-9DED-99B0B48193FD}"/>
    <dgm:cxn modelId="{A55C4BFF-59B7-4EE7-BED3-662E7FEEAB30}" type="presOf" srcId="{4D9312AC-8222-4189-9164-062962A55E8E}" destId="{E3A65C87-4719-48CD-8006-C78F9865EE70}" srcOrd="0" destOrd="0" presId="urn:microsoft.com/office/officeart/2008/layout/LinedList"/>
    <dgm:cxn modelId="{BADE45AB-4ACA-496C-97ED-E7D344EA73B1}" type="presParOf" srcId="{DA5B0EEF-2C50-468E-A100-90A0B67C9AB6}" destId="{314D45DB-17E0-418F-973A-75A1135BC468}" srcOrd="0" destOrd="0" presId="urn:microsoft.com/office/officeart/2008/layout/LinedList"/>
    <dgm:cxn modelId="{9830E6F6-15EC-4090-9A4D-6E1C51E16335}" type="presParOf" srcId="{DA5B0EEF-2C50-468E-A100-90A0B67C9AB6}" destId="{52D8AE31-D69B-49C6-9224-46AF12BD1A41}" srcOrd="1" destOrd="0" presId="urn:microsoft.com/office/officeart/2008/layout/LinedList"/>
    <dgm:cxn modelId="{D5D168A6-E2C7-4EBA-B383-35B565D5C896}" type="presParOf" srcId="{52D8AE31-D69B-49C6-9224-46AF12BD1A41}" destId="{1C5E606F-57C3-4D1C-8C17-49DA7FA8E7C6}" srcOrd="0" destOrd="0" presId="urn:microsoft.com/office/officeart/2008/layout/LinedList"/>
    <dgm:cxn modelId="{95F95103-52DE-4B23-9AA2-C2D14C52C689}" type="presParOf" srcId="{52D8AE31-D69B-49C6-9224-46AF12BD1A41}" destId="{5FB16310-20F4-4E5A-A2B4-9FE50C443C11}" srcOrd="1" destOrd="0" presId="urn:microsoft.com/office/officeart/2008/layout/LinedList"/>
    <dgm:cxn modelId="{05CF6A7B-C271-4C6C-8683-7124C1DF9207}" type="presParOf" srcId="{5FB16310-20F4-4E5A-A2B4-9FE50C443C11}" destId="{0D1289E2-777F-4689-BF63-E6942DF2AD46}" srcOrd="0" destOrd="0" presId="urn:microsoft.com/office/officeart/2008/layout/LinedList"/>
    <dgm:cxn modelId="{ADC94E23-5C08-4BF4-95C8-74151F44223B}" type="presParOf" srcId="{5FB16310-20F4-4E5A-A2B4-9FE50C443C11}" destId="{5584B398-8CE0-48DD-8E66-12466D974E09}" srcOrd="1" destOrd="0" presId="urn:microsoft.com/office/officeart/2008/layout/LinedList"/>
    <dgm:cxn modelId="{D849246B-E1F4-48B4-8C59-A308E5A6C46A}" type="presParOf" srcId="{5584B398-8CE0-48DD-8E66-12466D974E09}" destId="{E045671A-758C-45BA-A7A7-35638C909787}" srcOrd="0" destOrd="0" presId="urn:microsoft.com/office/officeart/2008/layout/LinedList"/>
    <dgm:cxn modelId="{F08F00D6-EB44-4AAA-B5A4-42E9B4A52342}" type="presParOf" srcId="{5584B398-8CE0-48DD-8E66-12466D974E09}" destId="{9941E1A8-5FA7-4124-B4F3-E5F59199973E}" srcOrd="1" destOrd="0" presId="urn:microsoft.com/office/officeart/2008/layout/LinedList"/>
    <dgm:cxn modelId="{95EC7B41-8045-48E3-A4AE-AF7859C0E08D}" type="presParOf" srcId="{5584B398-8CE0-48DD-8E66-12466D974E09}" destId="{EA30D74E-9530-4564-84C2-E17BE93C027D}" srcOrd="2" destOrd="0" presId="urn:microsoft.com/office/officeart/2008/layout/LinedList"/>
    <dgm:cxn modelId="{2167597F-E37B-41EE-A286-AF9FD4D4DE21}" type="presParOf" srcId="{5FB16310-20F4-4E5A-A2B4-9FE50C443C11}" destId="{B9D8058E-EBA1-4AE2-B59F-3B7961863213}" srcOrd="2" destOrd="0" presId="urn:microsoft.com/office/officeart/2008/layout/LinedList"/>
    <dgm:cxn modelId="{1FD41169-AC6A-4E19-B477-7FDDA88C453C}" type="presParOf" srcId="{5FB16310-20F4-4E5A-A2B4-9FE50C443C11}" destId="{34EC8F85-F321-41CF-BB81-2429B3F5C084}" srcOrd="3" destOrd="0" presId="urn:microsoft.com/office/officeart/2008/layout/LinedList"/>
    <dgm:cxn modelId="{1A75B964-B9DB-4365-8BB5-9DC3A621691E}" type="presParOf" srcId="{5FB16310-20F4-4E5A-A2B4-9FE50C443C11}" destId="{FAE2EE6B-9272-4FFA-92A3-350A4E186648}" srcOrd="4" destOrd="0" presId="urn:microsoft.com/office/officeart/2008/layout/LinedList"/>
    <dgm:cxn modelId="{56A680FB-D639-423A-82FE-81BFF325A276}" type="presParOf" srcId="{FAE2EE6B-9272-4FFA-92A3-350A4E186648}" destId="{DBD1E4C6-8173-44BB-831F-535FE640E9AC}" srcOrd="0" destOrd="0" presId="urn:microsoft.com/office/officeart/2008/layout/LinedList"/>
    <dgm:cxn modelId="{1EADCFC7-B2EE-468E-8F97-CA977FFB5D59}" type="presParOf" srcId="{FAE2EE6B-9272-4FFA-92A3-350A4E186648}" destId="{41A9BBFD-95BB-4779-9A1A-60FE7BC27C98}" srcOrd="1" destOrd="0" presId="urn:microsoft.com/office/officeart/2008/layout/LinedList"/>
    <dgm:cxn modelId="{DCD94BF7-FAFD-4ABA-B88F-4B6DD4412802}" type="presParOf" srcId="{FAE2EE6B-9272-4FFA-92A3-350A4E186648}" destId="{3D9504A4-6A9C-490B-8DAB-9652A368F037}" srcOrd="2" destOrd="0" presId="urn:microsoft.com/office/officeart/2008/layout/LinedList"/>
    <dgm:cxn modelId="{3CA93205-11FD-4C83-B4E3-FABC85ED17BE}" type="presParOf" srcId="{5FB16310-20F4-4E5A-A2B4-9FE50C443C11}" destId="{03D35C98-640A-4AAA-9BD3-964AFFF7003B}" srcOrd="5" destOrd="0" presId="urn:microsoft.com/office/officeart/2008/layout/LinedList"/>
    <dgm:cxn modelId="{31C43907-F294-4E1C-830D-C4EF954AF6BC}" type="presParOf" srcId="{5FB16310-20F4-4E5A-A2B4-9FE50C443C11}" destId="{ADCB8F93-1CC2-460E-9244-A8BC765D5CD2}" srcOrd="6" destOrd="0" presId="urn:microsoft.com/office/officeart/2008/layout/LinedList"/>
    <dgm:cxn modelId="{67622F12-BEF0-43A8-B0F2-8B46A6634B6A}" type="presParOf" srcId="{5FB16310-20F4-4E5A-A2B4-9FE50C443C11}" destId="{99AD451D-C566-448A-A6FC-8F727C17DEC3}" srcOrd="7" destOrd="0" presId="urn:microsoft.com/office/officeart/2008/layout/LinedList"/>
    <dgm:cxn modelId="{A9A91E93-B9E5-47BC-8BD9-F40B78BE73F3}" type="presParOf" srcId="{99AD451D-C566-448A-A6FC-8F727C17DEC3}" destId="{C6390D7C-F924-408E-BAA7-6D239B9A7C03}" srcOrd="0" destOrd="0" presId="urn:microsoft.com/office/officeart/2008/layout/LinedList"/>
    <dgm:cxn modelId="{F316260F-0347-4854-B06F-79AA9855B03C}" type="presParOf" srcId="{99AD451D-C566-448A-A6FC-8F727C17DEC3}" destId="{E3A65C87-4719-48CD-8006-C78F9865EE70}" srcOrd="1" destOrd="0" presId="urn:microsoft.com/office/officeart/2008/layout/LinedList"/>
    <dgm:cxn modelId="{83637E91-7F51-445F-8815-73242CD1678E}" type="presParOf" srcId="{99AD451D-C566-448A-A6FC-8F727C17DEC3}" destId="{D34D2593-D648-49EE-8E5C-D30F8DF89889}" srcOrd="2" destOrd="0" presId="urn:microsoft.com/office/officeart/2008/layout/LinedList"/>
    <dgm:cxn modelId="{AA208207-1A5A-434B-A75E-A7277AA1234C}" type="presParOf" srcId="{5FB16310-20F4-4E5A-A2B4-9FE50C443C11}" destId="{2BAE1044-1D10-470D-AA73-2FF70234FDD1}" srcOrd="8" destOrd="0" presId="urn:microsoft.com/office/officeart/2008/layout/LinedList"/>
    <dgm:cxn modelId="{8F55BD86-06FD-4B09-B067-A5474A0FFA5B}" type="presParOf" srcId="{5FB16310-20F4-4E5A-A2B4-9FE50C443C11}" destId="{1C56618D-CEB1-4B1F-94DB-2B9E53989792}" srcOrd="9" destOrd="0" presId="urn:microsoft.com/office/officeart/2008/layout/LinedList"/>
    <dgm:cxn modelId="{1285A88A-AAC8-4920-9C13-F87224AE54FB}" type="presParOf" srcId="{5FB16310-20F4-4E5A-A2B4-9FE50C443C11}" destId="{D00F4ADF-5BE7-4719-8BA7-E7B6B5AF8451}" srcOrd="10" destOrd="0" presId="urn:microsoft.com/office/officeart/2008/layout/LinedList"/>
    <dgm:cxn modelId="{811CC994-7C36-4FCC-9ED1-B2A14863DADF}" type="presParOf" srcId="{D00F4ADF-5BE7-4719-8BA7-E7B6B5AF8451}" destId="{0654C3D3-43EA-42CD-9E92-92938AC2879A}" srcOrd="0" destOrd="0" presId="urn:microsoft.com/office/officeart/2008/layout/LinedList"/>
    <dgm:cxn modelId="{57E4C1C3-2C7B-411A-8ECE-8862D084E28C}" type="presParOf" srcId="{D00F4ADF-5BE7-4719-8BA7-E7B6B5AF8451}" destId="{33C796FE-2FAB-4697-9D40-AE8298818EB2}" srcOrd="1" destOrd="0" presId="urn:microsoft.com/office/officeart/2008/layout/LinedList"/>
    <dgm:cxn modelId="{F8A77933-87BD-465C-853C-3BF2A3E55953}" type="presParOf" srcId="{D00F4ADF-5BE7-4719-8BA7-E7B6B5AF8451}" destId="{10D35057-B599-4C87-A633-E0943F1D9358}" srcOrd="2" destOrd="0" presId="urn:microsoft.com/office/officeart/2008/layout/LinedList"/>
    <dgm:cxn modelId="{F405ED3E-76EE-40D0-9FAB-143EAF19CAC9}" type="presParOf" srcId="{5FB16310-20F4-4E5A-A2B4-9FE50C443C11}" destId="{2918CA4B-F6DE-4EB8-AA4D-7FFFC1308AD9}" srcOrd="11" destOrd="0" presId="urn:microsoft.com/office/officeart/2008/layout/LinedList"/>
    <dgm:cxn modelId="{FB039D2A-B96B-48D5-A9B9-64E7479CE80C}" type="presParOf" srcId="{5FB16310-20F4-4E5A-A2B4-9FE50C443C11}" destId="{DE28A0CA-9BEC-4EE5-92F0-DEF5F5074272}" srcOrd="12" destOrd="0" presId="urn:microsoft.com/office/officeart/2008/layout/LinedList"/>
    <dgm:cxn modelId="{706BE8F7-2787-4AB5-B520-310D27D496E6}" type="presParOf" srcId="{5FB16310-20F4-4E5A-A2B4-9FE50C443C11}" destId="{A72B686E-7D4B-4071-BE17-CE1F9F0AD49C}" srcOrd="13" destOrd="0" presId="urn:microsoft.com/office/officeart/2008/layout/LinedList"/>
    <dgm:cxn modelId="{52FD4775-A475-4353-AAD9-C328FEB01D41}" type="presParOf" srcId="{A72B686E-7D4B-4071-BE17-CE1F9F0AD49C}" destId="{D09B5685-259D-4D44-BA43-90580D9B0EC2}" srcOrd="0" destOrd="0" presId="urn:microsoft.com/office/officeart/2008/layout/LinedList"/>
    <dgm:cxn modelId="{B7388B5B-5BDD-4EF9-B756-D910725BDCE5}" type="presParOf" srcId="{A72B686E-7D4B-4071-BE17-CE1F9F0AD49C}" destId="{5920BE49-232C-4E5E-B287-408C4BB15383}" srcOrd="1" destOrd="0" presId="urn:microsoft.com/office/officeart/2008/layout/LinedList"/>
    <dgm:cxn modelId="{F01255A9-82F4-41F1-9092-48CD71AA86E1}" type="presParOf" srcId="{A72B686E-7D4B-4071-BE17-CE1F9F0AD49C}" destId="{F453771F-C528-43B8-AB6A-CA60AA87E4E6}" srcOrd="2" destOrd="0" presId="urn:microsoft.com/office/officeart/2008/layout/LinedList"/>
    <dgm:cxn modelId="{781CDBC1-4EB2-4085-8EC0-0922FB085D05}" type="presParOf" srcId="{5FB16310-20F4-4E5A-A2B4-9FE50C443C11}" destId="{B3CB459A-08C2-4A2D-B638-E03691CE94E6}" srcOrd="14" destOrd="0" presId="urn:microsoft.com/office/officeart/2008/layout/LinedList"/>
    <dgm:cxn modelId="{F1E4FE6E-9CA4-48E8-8895-AA684FE7DA9F}" type="presParOf" srcId="{5FB16310-20F4-4E5A-A2B4-9FE50C443C11}" destId="{3FC1CEA3-5617-4E75-9219-0654AC059BE1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92245-5064-4AA4-B118-07AE64D8E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29F0463-5E81-4FB4-B2A8-704CEA3F96C2}">
      <dgm:prSet phldrT="[Texto]"/>
      <dgm:spPr/>
      <dgm:t>
        <a:bodyPr/>
        <a:lstStyle/>
        <a:p>
          <a:r>
            <a:rPr lang="es-AR" dirty="0"/>
            <a:t>Objetivos </a:t>
          </a:r>
        </a:p>
      </dgm:t>
    </dgm:pt>
    <dgm:pt modelId="{EA3AF776-E213-4AB1-812E-E465694901EF}" type="parTrans" cxnId="{81B3499F-0DE3-4CEC-8E40-0E5B0C88443F}">
      <dgm:prSet/>
      <dgm:spPr/>
      <dgm:t>
        <a:bodyPr/>
        <a:lstStyle/>
        <a:p>
          <a:endParaRPr lang="es-AR"/>
        </a:p>
      </dgm:t>
    </dgm:pt>
    <dgm:pt modelId="{5D6E84D4-EA3B-4E54-89AA-7582CA45F2E7}" type="sibTrans" cxnId="{81B3499F-0DE3-4CEC-8E40-0E5B0C88443F}">
      <dgm:prSet/>
      <dgm:spPr/>
      <dgm:t>
        <a:bodyPr/>
        <a:lstStyle/>
        <a:p>
          <a:endParaRPr lang="es-AR"/>
        </a:p>
      </dgm:t>
    </dgm:pt>
    <dgm:pt modelId="{CA126670-9229-40EE-8D4C-970327CA79FF}">
      <dgm:prSet phldrT="[Texto]"/>
      <dgm:spPr/>
      <dgm:t>
        <a:bodyPr/>
        <a:lstStyle/>
        <a:p>
          <a:r>
            <a:rPr lang="es-AR" dirty="0"/>
            <a:t>Representar la información de un problema en un alto nivel de abstracción</a:t>
          </a:r>
        </a:p>
      </dgm:t>
    </dgm:pt>
    <dgm:pt modelId="{27CA5188-2BC4-4B1F-880C-E5D84ECDBFAF}" type="parTrans" cxnId="{F89577DA-C121-4679-B6DA-CBEF05013472}">
      <dgm:prSet/>
      <dgm:spPr/>
      <dgm:t>
        <a:bodyPr/>
        <a:lstStyle/>
        <a:p>
          <a:endParaRPr lang="es-AR"/>
        </a:p>
      </dgm:t>
    </dgm:pt>
    <dgm:pt modelId="{8B03F608-4F30-48F7-A9B4-2928EB3E1D3F}" type="sibTrans" cxnId="{F89577DA-C121-4679-B6DA-CBEF05013472}">
      <dgm:prSet/>
      <dgm:spPr/>
      <dgm:t>
        <a:bodyPr/>
        <a:lstStyle/>
        <a:p>
          <a:endParaRPr lang="es-AR"/>
        </a:p>
      </dgm:t>
    </dgm:pt>
    <dgm:pt modelId="{FEF91658-70DD-4BD2-8AEA-A3F402E7A5C5}">
      <dgm:prSet phldrT="[Texto]"/>
      <dgm:spPr/>
      <dgm:t>
        <a:bodyPr/>
        <a:lstStyle/>
        <a:p>
          <a:r>
            <a:rPr lang="es-AR" dirty="0"/>
            <a:t>Captar la necesidad de un cliente respecto del problema que enfrenta</a:t>
          </a:r>
        </a:p>
      </dgm:t>
    </dgm:pt>
    <dgm:pt modelId="{CF6134AA-1016-40F1-84FA-E55D45F577B6}" type="parTrans" cxnId="{BB2B647A-10C1-492B-B148-B202277CEB24}">
      <dgm:prSet/>
      <dgm:spPr/>
      <dgm:t>
        <a:bodyPr/>
        <a:lstStyle/>
        <a:p>
          <a:endParaRPr lang="es-AR"/>
        </a:p>
      </dgm:t>
    </dgm:pt>
    <dgm:pt modelId="{D71B89CD-C721-44D2-AB96-033C166F88F9}" type="sibTrans" cxnId="{BB2B647A-10C1-492B-B148-B202277CEB24}">
      <dgm:prSet/>
      <dgm:spPr/>
      <dgm:t>
        <a:bodyPr/>
        <a:lstStyle/>
        <a:p>
          <a:endParaRPr lang="es-AR"/>
        </a:p>
      </dgm:t>
    </dgm:pt>
    <dgm:pt modelId="{1EAA729E-D27F-4B1D-B966-7EB9A9BAEEB6}">
      <dgm:prSet phldrT="[Texto]"/>
      <dgm:spPr/>
      <dgm:t>
        <a:bodyPr/>
        <a:lstStyle/>
        <a:p>
          <a:r>
            <a:rPr lang="es-AR" dirty="0"/>
            <a:t>Mejora la interacción cliente / desarrollador disminuyendo la brecha entre la realidad del problema y el sistema a desarrollar</a:t>
          </a:r>
        </a:p>
      </dgm:t>
    </dgm:pt>
    <dgm:pt modelId="{E275044B-26AA-40A5-9963-9B0529A4CA06}" type="parTrans" cxnId="{F453CD22-0CA5-49F7-8AE8-D0A7B9F7A259}">
      <dgm:prSet/>
      <dgm:spPr/>
      <dgm:t>
        <a:bodyPr/>
        <a:lstStyle/>
        <a:p>
          <a:endParaRPr lang="es-AR"/>
        </a:p>
      </dgm:t>
    </dgm:pt>
    <dgm:pt modelId="{C19D40E0-9D9F-45B9-878A-EC115C8E8B70}" type="sibTrans" cxnId="{F453CD22-0CA5-49F7-8AE8-D0A7B9F7A259}">
      <dgm:prSet/>
      <dgm:spPr/>
      <dgm:t>
        <a:bodyPr/>
        <a:lstStyle/>
        <a:p>
          <a:endParaRPr lang="es-AR"/>
        </a:p>
      </dgm:t>
    </dgm:pt>
    <dgm:pt modelId="{57C38351-7FEE-405B-9211-BD3AC9D04D24}" type="pres">
      <dgm:prSet presAssocID="{7D892245-5064-4AA4-B118-07AE64D8E658}" presName="vert0" presStyleCnt="0">
        <dgm:presLayoutVars>
          <dgm:dir/>
          <dgm:animOne val="branch"/>
          <dgm:animLvl val="lvl"/>
        </dgm:presLayoutVars>
      </dgm:prSet>
      <dgm:spPr/>
    </dgm:pt>
    <dgm:pt modelId="{F13C8708-00B5-4935-A419-244C405C9914}" type="pres">
      <dgm:prSet presAssocID="{629F0463-5E81-4FB4-B2A8-704CEA3F96C2}" presName="thickLine" presStyleLbl="alignNode1" presStyleIdx="0" presStyleCnt="1"/>
      <dgm:spPr/>
    </dgm:pt>
    <dgm:pt modelId="{0C0C395B-7B3A-4BDF-BD01-7A904F3D52C4}" type="pres">
      <dgm:prSet presAssocID="{629F0463-5E81-4FB4-B2A8-704CEA3F96C2}" presName="horz1" presStyleCnt="0"/>
      <dgm:spPr/>
    </dgm:pt>
    <dgm:pt modelId="{F850DD09-84B9-4473-8343-D597CE698E21}" type="pres">
      <dgm:prSet presAssocID="{629F0463-5E81-4FB4-B2A8-704CEA3F96C2}" presName="tx1" presStyleLbl="revTx" presStyleIdx="0" presStyleCnt="4"/>
      <dgm:spPr/>
    </dgm:pt>
    <dgm:pt modelId="{9E958EDE-DF7C-405F-9E7E-7CF7AD36D759}" type="pres">
      <dgm:prSet presAssocID="{629F0463-5E81-4FB4-B2A8-704CEA3F96C2}" presName="vert1" presStyleCnt="0"/>
      <dgm:spPr/>
    </dgm:pt>
    <dgm:pt modelId="{D472339F-F820-45BF-9602-C0ABBDD206DD}" type="pres">
      <dgm:prSet presAssocID="{CA126670-9229-40EE-8D4C-970327CA79FF}" presName="vertSpace2a" presStyleCnt="0"/>
      <dgm:spPr/>
    </dgm:pt>
    <dgm:pt modelId="{72B255EC-6EE4-44C5-A6FE-0FCB653A7038}" type="pres">
      <dgm:prSet presAssocID="{CA126670-9229-40EE-8D4C-970327CA79FF}" presName="horz2" presStyleCnt="0"/>
      <dgm:spPr/>
    </dgm:pt>
    <dgm:pt modelId="{15F198FC-6534-49E2-9A03-E2775155B20E}" type="pres">
      <dgm:prSet presAssocID="{CA126670-9229-40EE-8D4C-970327CA79FF}" presName="horzSpace2" presStyleCnt="0"/>
      <dgm:spPr/>
    </dgm:pt>
    <dgm:pt modelId="{93FDC09B-98DA-4CB7-BCE8-C426187EA289}" type="pres">
      <dgm:prSet presAssocID="{CA126670-9229-40EE-8D4C-970327CA79FF}" presName="tx2" presStyleLbl="revTx" presStyleIdx="1" presStyleCnt="4"/>
      <dgm:spPr/>
    </dgm:pt>
    <dgm:pt modelId="{CB8F0E0E-4D27-4D7F-A6CD-D6328D0BD2CA}" type="pres">
      <dgm:prSet presAssocID="{CA126670-9229-40EE-8D4C-970327CA79FF}" presName="vert2" presStyleCnt="0"/>
      <dgm:spPr/>
    </dgm:pt>
    <dgm:pt modelId="{0902C597-5B3A-48B6-B444-6048630548AA}" type="pres">
      <dgm:prSet presAssocID="{CA126670-9229-40EE-8D4C-970327CA79FF}" presName="thinLine2b" presStyleLbl="callout" presStyleIdx="0" presStyleCnt="3"/>
      <dgm:spPr/>
    </dgm:pt>
    <dgm:pt modelId="{D6F8BC90-7D8F-479F-960D-70147878E623}" type="pres">
      <dgm:prSet presAssocID="{CA126670-9229-40EE-8D4C-970327CA79FF}" presName="vertSpace2b" presStyleCnt="0"/>
      <dgm:spPr/>
    </dgm:pt>
    <dgm:pt modelId="{3C999AB4-B787-4436-8724-006FF6C7B230}" type="pres">
      <dgm:prSet presAssocID="{FEF91658-70DD-4BD2-8AEA-A3F402E7A5C5}" presName="horz2" presStyleCnt="0"/>
      <dgm:spPr/>
    </dgm:pt>
    <dgm:pt modelId="{3A340251-5347-4E34-8A8A-B24291A0F0D5}" type="pres">
      <dgm:prSet presAssocID="{FEF91658-70DD-4BD2-8AEA-A3F402E7A5C5}" presName="horzSpace2" presStyleCnt="0"/>
      <dgm:spPr/>
    </dgm:pt>
    <dgm:pt modelId="{4D8D4498-E8D3-43C5-B54E-B9E053CF0AFA}" type="pres">
      <dgm:prSet presAssocID="{FEF91658-70DD-4BD2-8AEA-A3F402E7A5C5}" presName="tx2" presStyleLbl="revTx" presStyleIdx="2" presStyleCnt="4"/>
      <dgm:spPr/>
    </dgm:pt>
    <dgm:pt modelId="{57F67BF7-A746-403A-862A-958E9A6D9215}" type="pres">
      <dgm:prSet presAssocID="{FEF91658-70DD-4BD2-8AEA-A3F402E7A5C5}" presName="vert2" presStyleCnt="0"/>
      <dgm:spPr/>
    </dgm:pt>
    <dgm:pt modelId="{229C833A-8B3C-4850-BB4A-7CDC3D4759A6}" type="pres">
      <dgm:prSet presAssocID="{FEF91658-70DD-4BD2-8AEA-A3F402E7A5C5}" presName="thinLine2b" presStyleLbl="callout" presStyleIdx="1" presStyleCnt="3"/>
      <dgm:spPr/>
    </dgm:pt>
    <dgm:pt modelId="{E509A8CB-520A-460C-AE9D-37D051B72CF0}" type="pres">
      <dgm:prSet presAssocID="{FEF91658-70DD-4BD2-8AEA-A3F402E7A5C5}" presName="vertSpace2b" presStyleCnt="0"/>
      <dgm:spPr/>
    </dgm:pt>
    <dgm:pt modelId="{D05FFA4C-13DD-479D-8E0A-E4BB6AD0893F}" type="pres">
      <dgm:prSet presAssocID="{1EAA729E-D27F-4B1D-B966-7EB9A9BAEEB6}" presName="horz2" presStyleCnt="0"/>
      <dgm:spPr/>
    </dgm:pt>
    <dgm:pt modelId="{63384960-7C9F-4E28-8311-F8F14B4DB4CA}" type="pres">
      <dgm:prSet presAssocID="{1EAA729E-D27F-4B1D-B966-7EB9A9BAEEB6}" presName="horzSpace2" presStyleCnt="0"/>
      <dgm:spPr/>
    </dgm:pt>
    <dgm:pt modelId="{44D3C44A-C575-45A3-A55D-5B2408661CE1}" type="pres">
      <dgm:prSet presAssocID="{1EAA729E-D27F-4B1D-B966-7EB9A9BAEEB6}" presName="tx2" presStyleLbl="revTx" presStyleIdx="3" presStyleCnt="4"/>
      <dgm:spPr/>
    </dgm:pt>
    <dgm:pt modelId="{11685804-EBFC-4D45-95C7-BF6877FD8C14}" type="pres">
      <dgm:prSet presAssocID="{1EAA729E-D27F-4B1D-B966-7EB9A9BAEEB6}" presName="vert2" presStyleCnt="0"/>
      <dgm:spPr/>
    </dgm:pt>
    <dgm:pt modelId="{AE2D551F-8100-4A9E-BF80-3B5DDD66B995}" type="pres">
      <dgm:prSet presAssocID="{1EAA729E-D27F-4B1D-B966-7EB9A9BAEEB6}" presName="thinLine2b" presStyleLbl="callout" presStyleIdx="2" presStyleCnt="3"/>
      <dgm:spPr/>
    </dgm:pt>
    <dgm:pt modelId="{E4E5C39F-743B-475A-B2E3-AF6D3C4EBDFA}" type="pres">
      <dgm:prSet presAssocID="{1EAA729E-D27F-4B1D-B966-7EB9A9BAEEB6}" presName="vertSpace2b" presStyleCnt="0"/>
      <dgm:spPr/>
    </dgm:pt>
  </dgm:ptLst>
  <dgm:cxnLst>
    <dgm:cxn modelId="{F453CD22-0CA5-49F7-8AE8-D0A7B9F7A259}" srcId="{629F0463-5E81-4FB4-B2A8-704CEA3F96C2}" destId="{1EAA729E-D27F-4B1D-B966-7EB9A9BAEEB6}" srcOrd="2" destOrd="0" parTransId="{E275044B-26AA-40A5-9963-9B0529A4CA06}" sibTransId="{C19D40E0-9D9F-45B9-878A-EC115C8E8B70}"/>
    <dgm:cxn modelId="{9050AE6C-90D2-4EE5-A329-DC60EEA5A247}" type="presOf" srcId="{FEF91658-70DD-4BD2-8AEA-A3F402E7A5C5}" destId="{4D8D4498-E8D3-43C5-B54E-B9E053CF0AFA}" srcOrd="0" destOrd="0" presId="urn:microsoft.com/office/officeart/2008/layout/LinedList"/>
    <dgm:cxn modelId="{3A88806E-F36C-40B4-8F74-FDE1762AF9AE}" type="presOf" srcId="{CA126670-9229-40EE-8D4C-970327CA79FF}" destId="{93FDC09B-98DA-4CB7-BCE8-C426187EA289}" srcOrd="0" destOrd="0" presId="urn:microsoft.com/office/officeart/2008/layout/LinedList"/>
    <dgm:cxn modelId="{BB2B647A-10C1-492B-B148-B202277CEB24}" srcId="{629F0463-5E81-4FB4-B2A8-704CEA3F96C2}" destId="{FEF91658-70DD-4BD2-8AEA-A3F402E7A5C5}" srcOrd="1" destOrd="0" parTransId="{CF6134AA-1016-40F1-84FA-E55D45F577B6}" sibTransId="{D71B89CD-C721-44D2-AB96-033C166F88F9}"/>
    <dgm:cxn modelId="{E56D2787-F721-48F7-9CE8-30E0992D4099}" type="presOf" srcId="{7D892245-5064-4AA4-B118-07AE64D8E658}" destId="{57C38351-7FEE-405B-9211-BD3AC9D04D24}" srcOrd="0" destOrd="0" presId="urn:microsoft.com/office/officeart/2008/layout/LinedList"/>
    <dgm:cxn modelId="{81B3499F-0DE3-4CEC-8E40-0E5B0C88443F}" srcId="{7D892245-5064-4AA4-B118-07AE64D8E658}" destId="{629F0463-5E81-4FB4-B2A8-704CEA3F96C2}" srcOrd="0" destOrd="0" parTransId="{EA3AF776-E213-4AB1-812E-E465694901EF}" sibTransId="{5D6E84D4-EA3B-4E54-89AA-7582CA45F2E7}"/>
    <dgm:cxn modelId="{3286DDA5-748B-416D-B0BA-893909245ED4}" type="presOf" srcId="{1EAA729E-D27F-4B1D-B966-7EB9A9BAEEB6}" destId="{44D3C44A-C575-45A3-A55D-5B2408661CE1}" srcOrd="0" destOrd="0" presId="urn:microsoft.com/office/officeart/2008/layout/LinedList"/>
    <dgm:cxn modelId="{591F27AB-F175-44DF-895F-93E6BF1DA78B}" type="presOf" srcId="{629F0463-5E81-4FB4-B2A8-704CEA3F96C2}" destId="{F850DD09-84B9-4473-8343-D597CE698E21}" srcOrd="0" destOrd="0" presId="urn:microsoft.com/office/officeart/2008/layout/LinedList"/>
    <dgm:cxn modelId="{F89577DA-C121-4679-B6DA-CBEF05013472}" srcId="{629F0463-5E81-4FB4-B2A8-704CEA3F96C2}" destId="{CA126670-9229-40EE-8D4C-970327CA79FF}" srcOrd="0" destOrd="0" parTransId="{27CA5188-2BC4-4B1F-880C-E5D84ECDBFAF}" sibTransId="{8B03F608-4F30-48F7-A9B4-2928EB3E1D3F}"/>
    <dgm:cxn modelId="{289BD7D0-7E46-49C1-9E8C-132DB081A9DA}" type="presParOf" srcId="{57C38351-7FEE-405B-9211-BD3AC9D04D24}" destId="{F13C8708-00B5-4935-A419-244C405C9914}" srcOrd="0" destOrd="0" presId="urn:microsoft.com/office/officeart/2008/layout/LinedList"/>
    <dgm:cxn modelId="{F037EEF1-C4D9-4BD3-B218-AEC40A3DF790}" type="presParOf" srcId="{57C38351-7FEE-405B-9211-BD3AC9D04D24}" destId="{0C0C395B-7B3A-4BDF-BD01-7A904F3D52C4}" srcOrd="1" destOrd="0" presId="urn:microsoft.com/office/officeart/2008/layout/LinedList"/>
    <dgm:cxn modelId="{9894AC2C-B102-4BD6-9CEB-34409EC68530}" type="presParOf" srcId="{0C0C395B-7B3A-4BDF-BD01-7A904F3D52C4}" destId="{F850DD09-84B9-4473-8343-D597CE698E21}" srcOrd="0" destOrd="0" presId="urn:microsoft.com/office/officeart/2008/layout/LinedList"/>
    <dgm:cxn modelId="{38DD697A-7DCC-4CA7-A2AF-D1DA51EFF0EA}" type="presParOf" srcId="{0C0C395B-7B3A-4BDF-BD01-7A904F3D52C4}" destId="{9E958EDE-DF7C-405F-9E7E-7CF7AD36D759}" srcOrd="1" destOrd="0" presId="urn:microsoft.com/office/officeart/2008/layout/LinedList"/>
    <dgm:cxn modelId="{0A37B3AB-DFC7-4BC1-A94C-518C8E8AF60D}" type="presParOf" srcId="{9E958EDE-DF7C-405F-9E7E-7CF7AD36D759}" destId="{D472339F-F820-45BF-9602-C0ABBDD206DD}" srcOrd="0" destOrd="0" presId="urn:microsoft.com/office/officeart/2008/layout/LinedList"/>
    <dgm:cxn modelId="{05505299-4DE2-41E2-BE7E-1257217E833E}" type="presParOf" srcId="{9E958EDE-DF7C-405F-9E7E-7CF7AD36D759}" destId="{72B255EC-6EE4-44C5-A6FE-0FCB653A7038}" srcOrd="1" destOrd="0" presId="urn:microsoft.com/office/officeart/2008/layout/LinedList"/>
    <dgm:cxn modelId="{2A2141AD-C5B2-4D36-9EA9-3EC696533CE1}" type="presParOf" srcId="{72B255EC-6EE4-44C5-A6FE-0FCB653A7038}" destId="{15F198FC-6534-49E2-9A03-E2775155B20E}" srcOrd="0" destOrd="0" presId="urn:microsoft.com/office/officeart/2008/layout/LinedList"/>
    <dgm:cxn modelId="{0C642646-B4C3-4A10-B1F7-194EB367EC18}" type="presParOf" srcId="{72B255EC-6EE4-44C5-A6FE-0FCB653A7038}" destId="{93FDC09B-98DA-4CB7-BCE8-C426187EA289}" srcOrd="1" destOrd="0" presId="urn:microsoft.com/office/officeart/2008/layout/LinedList"/>
    <dgm:cxn modelId="{31F20BA6-FEE6-4A8E-AA1F-920CB1591A63}" type="presParOf" srcId="{72B255EC-6EE4-44C5-A6FE-0FCB653A7038}" destId="{CB8F0E0E-4D27-4D7F-A6CD-D6328D0BD2CA}" srcOrd="2" destOrd="0" presId="urn:microsoft.com/office/officeart/2008/layout/LinedList"/>
    <dgm:cxn modelId="{B5132C32-DE22-4A8C-80D7-D012D23DB21C}" type="presParOf" srcId="{9E958EDE-DF7C-405F-9E7E-7CF7AD36D759}" destId="{0902C597-5B3A-48B6-B444-6048630548AA}" srcOrd="2" destOrd="0" presId="urn:microsoft.com/office/officeart/2008/layout/LinedList"/>
    <dgm:cxn modelId="{5A526DAF-1FB0-4D00-B629-CDD6963A1605}" type="presParOf" srcId="{9E958EDE-DF7C-405F-9E7E-7CF7AD36D759}" destId="{D6F8BC90-7D8F-479F-960D-70147878E623}" srcOrd="3" destOrd="0" presId="urn:microsoft.com/office/officeart/2008/layout/LinedList"/>
    <dgm:cxn modelId="{1C48817F-1020-435E-87A0-3115B9E0E58D}" type="presParOf" srcId="{9E958EDE-DF7C-405F-9E7E-7CF7AD36D759}" destId="{3C999AB4-B787-4436-8724-006FF6C7B230}" srcOrd="4" destOrd="0" presId="urn:microsoft.com/office/officeart/2008/layout/LinedList"/>
    <dgm:cxn modelId="{DA975FEE-49E1-4E26-A6E6-2D5BD036BF6A}" type="presParOf" srcId="{3C999AB4-B787-4436-8724-006FF6C7B230}" destId="{3A340251-5347-4E34-8A8A-B24291A0F0D5}" srcOrd="0" destOrd="0" presId="urn:microsoft.com/office/officeart/2008/layout/LinedList"/>
    <dgm:cxn modelId="{F4CF04A2-B24E-4DE4-8124-A668EA2ED92F}" type="presParOf" srcId="{3C999AB4-B787-4436-8724-006FF6C7B230}" destId="{4D8D4498-E8D3-43C5-B54E-B9E053CF0AFA}" srcOrd="1" destOrd="0" presId="urn:microsoft.com/office/officeart/2008/layout/LinedList"/>
    <dgm:cxn modelId="{E52B3022-A32D-4243-8985-BC95BACE2D70}" type="presParOf" srcId="{3C999AB4-B787-4436-8724-006FF6C7B230}" destId="{57F67BF7-A746-403A-862A-958E9A6D9215}" srcOrd="2" destOrd="0" presId="urn:microsoft.com/office/officeart/2008/layout/LinedList"/>
    <dgm:cxn modelId="{F3A01BFD-8AB9-4550-BE55-BEB821DB3177}" type="presParOf" srcId="{9E958EDE-DF7C-405F-9E7E-7CF7AD36D759}" destId="{229C833A-8B3C-4850-BB4A-7CDC3D4759A6}" srcOrd="5" destOrd="0" presId="urn:microsoft.com/office/officeart/2008/layout/LinedList"/>
    <dgm:cxn modelId="{242B767C-A02E-4EBB-ACC7-3CD63D2B7DA4}" type="presParOf" srcId="{9E958EDE-DF7C-405F-9E7E-7CF7AD36D759}" destId="{E509A8CB-520A-460C-AE9D-37D051B72CF0}" srcOrd="6" destOrd="0" presId="urn:microsoft.com/office/officeart/2008/layout/LinedList"/>
    <dgm:cxn modelId="{86824DE5-FC83-424C-ACE8-ED586CA404FC}" type="presParOf" srcId="{9E958EDE-DF7C-405F-9E7E-7CF7AD36D759}" destId="{D05FFA4C-13DD-479D-8E0A-E4BB6AD0893F}" srcOrd="7" destOrd="0" presId="urn:microsoft.com/office/officeart/2008/layout/LinedList"/>
    <dgm:cxn modelId="{00FFD3BE-B6D8-49C7-8B5A-C22B60378A0B}" type="presParOf" srcId="{D05FFA4C-13DD-479D-8E0A-E4BB6AD0893F}" destId="{63384960-7C9F-4E28-8311-F8F14B4DB4CA}" srcOrd="0" destOrd="0" presId="urn:microsoft.com/office/officeart/2008/layout/LinedList"/>
    <dgm:cxn modelId="{5C4D2A07-1A44-40E2-881B-6CFFF6F95EF2}" type="presParOf" srcId="{D05FFA4C-13DD-479D-8E0A-E4BB6AD0893F}" destId="{44D3C44A-C575-45A3-A55D-5B2408661CE1}" srcOrd="1" destOrd="0" presId="urn:microsoft.com/office/officeart/2008/layout/LinedList"/>
    <dgm:cxn modelId="{E63ABD74-A123-4D41-9C5A-0FEF0F973612}" type="presParOf" srcId="{D05FFA4C-13DD-479D-8E0A-E4BB6AD0893F}" destId="{11685804-EBFC-4D45-95C7-BF6877FD8C14}" srcOrd="2" destOrd="0" presId="urn:microsoft.com/office/officeart/2008/layout/LinedList"/>
    <dgm:cxn modelId="{5E82C570-EE6D-43B4-975D-794B2B5D7A80}" type="presParOf" srcId="{9E958EDE-DF7C-405F-9E7E-7CF7AD36D759}" destId="{AE2D551F-8100-4A9E-BF80-3B5DDD66B995}" srcOrd="8" destOrd="0" presId="urn:microsoft.com/office/officeart/2008/layout/LinedList"/>
    <dgm:cxn modelId="{41AE4F26-6C0B-4EDC-B22F-9F3C2D340FE6}" type="presParOf" srcId="{9E958EDE-DF7C-405F-9E7E-7CF7AD36D759}" destId="{E4E5C39F-743B-475A-B2E3-AF6D3C4EBDF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5C8B-68EC-4AAF-9A2F-E74A70714B71}">
      <dsp:nvSpPr>
        <dsp:cNvPr id="0" name=""/>
        <dsp:cNvSpPr/>
      </dsp:nvSpPr>
      <dsp:spPr>
        <a:xfrm>
          <a:off x="4331891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20"/>
              </a:lnTo>
              <a:lnTo>
                <a:pt x="2767778" y="448820"/>
              </a:lnTo>
              <a:lnTo>
                <a:pt x="2767778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35F-E83C-4CE9-A865-6E1946A21E54}">
      <dsp:nvSpPr>
        <dsp:cNvPr id="0" name=""/>
        <dsp:cNvSpPr/>
      </dsp:nvSpPr>
      <dsp:spPr>
        <a:xfrm>
          <a:off x="4286171" y="1440304"/>
          <a:ext cx="91440" cy="658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3BC67-5019-43E0-B7D4-243E4C1FDEB3}">
      <dsp:nvSpPr>
        <dsp:cNvPr id="0" name=""/>
        <dsp:cNvSpPr/>
      </dsp:nvSpPr>
      <dsp:spPr>
        <a:xfrm>
          <a:off x="1564112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2767778" y="0"/>
              </a:moveTo>
              <a:lnTo>
                <a:pt x="2767778" y="448820"/>
              </a:lnTo>
              <a:lnTo>
                <a:pt x="0" y="448820"/>
              </a:lnTo>
              <a:lnTo>
                <a:pt x="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2850-9D0E-487A-BAD3-69D561096FB9}">
      <dsp:nvSpPr>
        <dsp:cNvPr id="0" name=""/>
        <dsp:cNvSpPr/>
      </dsp:nvSpPr>
      <dsp:spPr>
        <a:xfrm>
          <a:off x="3199618" y="2317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B1B3-6510-4B6A-A8DD-B41843B52938}">
      <dsp:nvSpPr>
        <dsp:cNvPr id="0" name=""/>
        <dsp:cNvSpPr/>
      </dsp:nvSpPr>
      <dsp:spPr>
        <a:xfrm>
          <a:off x="3451234" y="241352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Contenidos básicos</a:t>
          </a:r>
        </a:p>
      </dsp:txBody>
      <dsp:txXfrm>
        <a:off x="3493351" y="283469"/>
        <a:ext cx="2180312" cy="1353752"/>
      </dsp:txXfrm>
    </dsp:sp>
    <dsp:sp modelId="{D814F728-94FF-4A87-9DDA-06C03F3EAC8F}">
      <dsp:nvSpPr>
        <dsp:cNvPr id="0" name=""/>
        <dsp:cNvSpPr/>
      </dsp:nvSpPr>
      <dsp:spPr>
        <a:xfrm>
          <a:off x="431839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DEF0-5FFA-4968-B907-BB0D0B378D52}">
      <dsp:nvSpPr>
        <dsp:cNvPr id="0" name=""/>
        <dsp:cNvSpPr/>
      </dsp:nvSpPr>
      <dsp:spPr>
        <a:xfrm>
          <a:off x="683455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Modelado de Datos</a:t>
          </a:r>
        </a:p>
      </dsp:txBody>
      <dsp:txXfrm>
        <a:off x="725572" y="2380062"/>
        <a:ext cx="2180312" cy="1353752"/>
      </dsp:txXfrm>
    </dsp:sp>
    <dsp:sp modelId="{29DDC58C-E4D3-44B6-A786-A29B358D234F}">
      <dsp:nvSpPr>
        <dsp:cNvPr id="0" name=""/>
        <dsp:cNvSpPr/>
      </dsp:nvSpPr>
      <dsp:spPr>
        <a:xfrm>
          <a:off x="3199618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047B6-B06E-4F09-B847-94A775F70F2B}">
      <dsp:nvSpPr>
        <dsp:cNvPr id="0" name=""/>
        <dsp:cNvSpPr/>
      </dsp:nvSpPr>
      <dsp:spPr>
        <a:xfrm>
          <a:off x="3451234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SQL</a:t>
          </a:r>
        </a:p>
      </dsp:txBody>
      <dsp:txXfrm>
        <a:off x="3493351" y="2380062"/>
        <a:ext cx="2180312" cy="1353752"/>
      </dsp:txXfrm>
    </dsp:sp>
    <dsp:sp modelId="{A4AFF8DE-6A2D-469F-8EC1-B7EF61597A21}">
      <dsp:nvSpPr>
        <dsp:cNvPr id="0" name=""/>
        <dsp:cNvSpPr/>
      </dsp:nvSpPr>
      <dsp:spPr>
        <a:xfrm>
          <a:off x="5967397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4598-96E8-4ED8-9C21-BA79311A4C74}">
      <dsp:nvSpPr>
        <dsp:cNvPr id="0" name=""/>
        <dsp:cNvSpPr/>
      </dsp:nvSpPr>
      <dsp:spPr>
        <a:xfrm>
          <a:off x="6219013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Seguridad e Integridad de datos</a:t>
          </a:r>
        </a:p>
      </dsp:txBody>
      <dsp:txXfrm>
        <a:off x="6261130" y="2380062"/>
        <a:ext cx="2180312" cy="13537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DFBA-479A-4D6B-839C-CBC43453B54B}">
      <dsp:nvSpPr>
        <dsp:cNvPr id="0" name=""/>
        <dsp:cNvSpPr/>
      </dsp:nvSpPr>
      <dsp:spPr>
        <a:xfrm>
          <a:off x="0" y="0"/>
          <a:ext cx="9572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7B7B-D420-49D4-A1B2-E1D394C0877C}">
      <dsp:nvSpPr>
        <dsp:cNvPr id="0" name=""/>
        <dsp:cNvSpPr/>
      </dsp:nvSpPr>
      <dsp:spPr>
        <a:xfrm>
          <a:off x="0" y="0"/>
          <a:ext cx="1914556" cy="382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 dirty="0"/>
            <a:t>Características </a:t>
          </a:r>
        </a:p>
      </dsp:txBody>
      <dsp:txXfrm>
        <a:off x="0" y="0"/>
        <a:ext cx="1914556" cy="3825473"/>
      </dsp:txXfrm>
    </dsp:sp>
    <dsp:sp modelId="{2B8FD557-2E85-489F-AB91-51F0C5010A6F}">
      <dsp:nvSpPr>
        <dsp:cNvPr id="0" name=""/>
        <dsp:cNvSpPr/>
      </dsp:nvSpPr>
      <dsp:spPr>
        <a:xfrm>
          <a:off x="2058148" y="44969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Expresividad</a:t>
          </a:r>
          <a:r>
            <a:rPr lang="es-AR" sz="2100" kern="1200" dirty="0"/>
            <a:t>: disponer de todos los medios necesarios para describir un problema</a:t>
          </a:r>
        </a:p>
      </dsp:txBody>
      <dsp:txXfrm>
        <a:off x="2058148" y="44969"/>
        <a:ext cx="7514633" cy="899397"/>
      </dsp:txXfrm>
    </dsp:sp>
    <dsp:sp modelId="{79CB1E91-0F8F-4EDE-8B33-B42FD3680415}">
      <dsp:nvSpPr>
        <dsp:cNvPr id="0" name=""/>
        <dsp:cNvSpPr/>
      </dsp:nvSpPr>
      <dsp:spPr>
        <a:xfrm>
          <a:off x="1914556" y="944366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3E63-9727-4684-881D-319428CD9F1E}">
      <dsp:nvSpPr>
        <dsp:cNvPr id="0" name=""/>
        <dsp:cNvSpPr/>
      </dsp:nvSpPr>
      <dsp:spPr>
        <a:xfrm>
          <a:off x="2058148" y="989336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Formalidad</a:t>
          </a:r>
          <a:r>
            <a:rPr lang="es-AR" sz="2100" kern="1200" dirty="0"/>
            <a:t>: cada elemento representado sea preciso y bien definido, con una sola interpretación posible</a:t>
          </a:r>
        </a:p>
      </dsp:txBody>
      <dsp:txXfrm>
        <a:off x="2058148" y="989336"/>
        <a:ext cx="7514633" cy="899397"/>
      </dsp:txXfrm>
    </dsp:sp>
    <dsp:sp modelId="{9D399E89-D97E-4CA3-BF86-A77E00DA1D37}">
      <dsp:nvSpPr>
        <dsp:cNvPr id="0" name=""/>
        <dsp:cNvSpPr/>
      </dsp:nvSpPr>
      <dsp:spPr>
        <a:xfrm>
          <a:off x="1914556" y="1888733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00B3-77D6-4912-8461-C8C9543D793E}">
      <dsp:nvSpPr>
        <dsp:cNvPr id="0" name=""/>
        <dsp:cNvSpPr/>
      </dsp:nvSpPr>
      <dsp:spPr>
        <a:xfrm>
          <a:off x="2058148" y="1933703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 err="1"/>
            <a:t>Minimalidad</a:t>
          </a:r>
          <a:r>
            <a:rPr lang="es-AR" sz="2100" b="1" kern="1200" dirty="0"/>
            <a:t>: </a:t>
          </a:r>
          <a:r>
            <a:rPr lang="es-AR" sz="2100" b="0" kern="1200" dirty="0"/>
            <a:t>cada elemento tiene una única representación posible</a:t>
          </a:r>
        </a:p>
      </dsp:txBody>
      <dsp:txXfrm>
        <a:off x="2058148" y="1933703"/>
        <a:ext cx="7514633" cy="899397"/>
      </dsp:txXfrm>
    </dsp:sp>
    <dsp:sp modelId="{51F74FDD-4137-4E0E-9355-5E5FB0795F08}">
      <dsp:nvSpPr>
        <dsp:cNvPr id="0" name=""/>
        <dsp:cNvSpPr/>
      </dsp:nvSpPr>
      <dsp:spPr>
        <a:xfrm>
          <a:off x="1914556" y="2833100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CAB2-E9BB-4B89-8CDA-1A56F1B33BB4}">
      <dsp:nvSpPr>
        <dsp:cNvPr id="0" name=""/>
        <dsp:cNvSpPr/>
      </dsp:nvSpPr>
      <dsp:spPr>
        <a:xfrm>
          <a:off x="2058148" y="2878070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Simplicidad</a:t>
          </a:r>
          <a:r>
            <a:rPr lang="es-AR" sz="2100" kern="1200" dirty="0"/>
            <a:t>: el modelo debe ser fácil de entender por el cliente y por el desarrollador</a:t>
          </a:r>
        </a:p>
      </dsp:txBody>
      <dsp:txXfrm>
        <a:off x="2058148" y="2878070"/>
        <a:ext cx="7514633" cy="899397"/>
      </dsp:txXfrm>
    </dsp:sp>
    <dsp:sp modelId="{F66C0795-9285-49DB-90B6-DADC04269088}">
      <dsp:nvSpPr>
        <dsp:cNvPr id="0" name=""/>
        <dsp:cNvSpPr/>
      </dsp:nvSpPr>
      <dsp:spPr>
        <a:xfrm>
          <a:off x="1914556" y="3777467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8782-6B00-449A-8533-DAF095F74A1A}">
      <dsp:nvSpPr>
        <dsp:cNvPr id="0" name=""/>
        <dsp:cNvSpPr/>
      </dsp:nvSpPr>
      <dsp:spPr>
        <a:xfrm>
          <a:off x="1408920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Entidades</a:t>
          </a:r>
        </a:p>
      </dsp:txBody>
      <dsp:txXfrm>
        <a:off x="1408920" y="1785"/>
        <a:ext cx="2903599" cy="1742159"/>
      </dsp:txXfrm>
    </dsp:sp>
    <dsp:sp modelId="{161A351E-206A-48F6-90DC-055BC0532227}">
      <dsp:nvSpPr>
        <dsp:cNvPr id="0" name=""/>
        <dsp:cNvSpPr/>
      </dsp:nvSpPr>
      <dsp:spPr>
        <a:xfrm>
          <a:off x="4602879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Relaciones</a:t>
          </a:r>
        </a:p>
      </dsp:txBody>
      <dsp:txXfrm>
        <a:off x="4602879" y="1785"/>
        <a:ext cx="2903599" cy="1742159"/>
      </dsp:txXfrm>
    </dsp:sp>
    <dsp:sp modelId="{1570FDE4-161C-41D8-B1F3-A7A230965DDC}">
      <dsp:nvSpPr>
        <dsp:cNvPr id="0" name=""/>
        <dsp:cNvSpPr/>
      </dsp:nvSpPr>
      <dsp:spPr>
        <a:xfrm>
          <a:off x="3005900" y="2034304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Atributos</a:t>
          </a:r>
        </a:p>
      </dsp:txBody>
      <dsp:txXfrm>
        <a:off x="3005900" y="2034304"/>
        <a:ext cx="2903599" cy="17421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CC169-B39E-490B-91A3-1917526A5E7E}">
      <dsp:nvSpPr>
        <dsp:cNvPr id="0" name=""/>
        <dsp:cNvSpPr/>
      </dsp:nvSpPr>
      <dsp:spPr>
        <a:xfrm>
          <a:off x="0" y="53867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Entidades</a:t>
          </a:r>
        </a:p>
      </dsp:txBody>
      <dsp:txXfrm>
        <a:off x="31613" y="85480"/>
        <a:ext cx="8852174" cy="584369"/>
      </dsp:txXfrm>
    </dsp:sp>
    <dsp:sp modelId="{970E72F4-48AA-478F-BFAE-00F716EC38C7}">
      <dsp:nvSpPr>
        <dsp:cNvPr id="0" name=""/>
        <dsp:cNvSpPr/>
      </dsp:nvSpPr>
      <dsp:spPr>
        <a:xfrm>
          <a:off x="0" y="701462"/>
          <a:ext cx="8915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Representa un elemento u objeto del mundo real con identidad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Se diferencia de cualquier otro objeto o cosa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Ejemplos</a:t>
          </a:r>
        </a:p>
      </dsp:txBody>
      <dsp:txXfrm>
        <a:off x="0" y="701462"/>
        <a:ext cx="8915400" cy="1397250"/>
      </dsp:txXfrm>
    </dsp:sp>
    <dsp:sp modelId="{E057C1E0-8702-4CF9-BB3A-68CC12F5C682}">
      <dsp:nvSpPr>
        <dsp:cNvPr id="0" name=""/>
        <dsp:cNvSpPr/>
      </dsp:nvSpPr>
      <dsp:spPr>
        <a:xfrm>
          <a:off x="0" y="2098712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de entidades</a:t>
          </a:r>
        </a:p>
      </dsp:txBody>
      <dsp:txXfrm>
        <a:off x="31613" y="2130325"/>
        <a:ext cx="8852174" cy="584369"/>
      </dsp:txXfrm>
    </dsp:sp>
    <dsp:sp modelId="{74CD4397-A729-4A17-99A6-08312F7482DE}">
      <dsp:nvSpPr>
        <dsp:cNvPr id="0" name=""/>
        <dsp:cNvSpPr/>
      </dsp:nvSpPr>
      <dsp:spPr>
        <a:xfrm>
          <a:off x="0" y="2746307"/>
          <a:ext cx="8915400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Representación que, a partir de las características </a:t>
          </a:r>
          <a:r>
            <a:rPr lang="es-AR" sz="2100" kern="1200" dirty="0" err="1"/>
            <a:t>própias</a:t>
          </a:r>
          <a:r>
            <a:rPr lang="es-AR" sz="2100" kern="1200" dirty="0"/>
            <a:t> de cada entidad con propiedades comunes, se resume en un núcleo</a:t>
          </a:r>
        </a:p>
      </dsp:txBody>
      <dsp:txXfrm>
        <a:off x="0" y="2746307"/>
        <a:ext cx="8915400" cy="9780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55293-310C-4F14-9718-37E79C1D4D14}">
      <dsp:nvSpPr>
        <dsp:cNvPr id="0" name=""/>
        <dsp:cNvSpPr/>
      </dsp:nvSpPr>
      <dsp:spPr>
        <a:xfrm>
          <a:off x="0" y="109690"/>
          <a:ext cx="8915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900" kern="1200" dirty="0"/>
            <a:t>Atributos</a:t>
          </a:r>
        </a:p>
      </dsp:txBody>
      <dsp:txXfrm>
        <a:off x="57372" y="167062"/>
        <a:ext cx="8800656" cy="1060520"/>
      </dsp:txXfrm>
    </dsp:sp>
    <dsp:sp modelId="{04E4DC4E-1C47-4581-A008-88665DFB4D98}">
      <dsp:nvSpPr>
        <dsp:cNvPr id="0" name=""/>
        <dsp:cNvSpPr/>
      </dsp:nvSpPr>
      <dsp:spPr>
        <a:xfrm>
          <a:off x="0" y="1284955"/>
          <a:ext cx="8915400" cy="238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Representa una propiedad básica de una entidad o relación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Equivale a un campo de un registro</a:t>
          </a:r>
        </a:p>
      </dsp:txBody>
      <dsp:txXfrm>
        <a:off x="0" y="1284955"/>
        <a:ext cx="8915400" cy="23836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FA4D-4710-4580-96C3-26B258A40EE3}">
      <dsp:nvSpPr>
        <dsp:cNvPr id="0" name=""/>
        <dsp:cNvSpPr/>
      </dsp:nvSpPr>
      <dsp:spPr>
        <a:xfrm>
          <a:off x="0" y="657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Relaciones</a:t>
          </a:r>
        </a:p>
      </dsp:txBody>
      <dsp:txXfrm>
        <a:off x="36296" y="42868"/>
        <a:ext cx="8842808" cy="670943"/>
      </dsp:txXfrm>
    </dsp:sp>
    <dsp:sp modelId="{2275D885-8393-4F37-83F5-8E03F9D011E4}">
      <dsp:nvSpPr>
        <dsp:cNvPr id="0" name=""/>
        <dsp:cNvSpPr/>
      </dsp:nvSpPr>
      <dsp:spPr>
        <a:xfrm>
          <a:off x="0" y="750107"/>
          <a:ext cx="8915400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Representan agregaciones entre dos (binaria) o mas entidades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 err="1"/>
            <a:t>Ej</a:t>
          </a:r>
          <a:r>
            <a:rPr lang="es-AR" sz="2400" kern="1200" dirty="0"/>
            <a:t>:  el alumno </a:t>
          </a:r>
          <a:r>
            <a:rPr lang="es-AR" sz="2400" kern="1200" dirty="0" err="1"/>
            <a:t>Perez</a:t>
          </a:r>
          <a:r>
            <a:rPr lang="es-AR" sz="2400" kern="1200" dirty="0"/>
            <a:t> cursa la materia Matemática I</a:t>
          </a:r>
        </a:p>
      </dsp:txBody>
      <dsp:txXfrm>
        <a:off x="0" y="750107"/>
        <a:ext cx="8915400" cy="1187145"/>
      </dsp:txXfrm>
    </dsp:sp>
    <dsp:sp modelId="{E950BD80-BB86-4BC7-8AF9-A3545D4C4629}">
      <dsp:nvSpPr>
        <dsp:cNvPr id="0" name=""/>
        <dsp:cNvSpPr/>
      </dsp:nvSpPr>
      <dsp:spPr>
        <a:xfrm>
          <a:off x="0" y="193725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Conjunto de Relaciones</a:t>
          </a:r>
        </a:p>
      </dsp:txBody>
      <dsp:txXfrm>
        <a:off x="36296" y="1973548"/>
        <a:ext cx="8842808" cy="670943"/>
      </dsp:txXfrm>
    </dsp:sp>
    <dsp:sp modelId="{ABCA2220-04D4-4DC9-84F4-6840291028A1}">
      <dsp:nvSpPr>
        <dsp:cNvPr id="0" name=""/>
        <dsp:cNvSpPr/>
      </dsp:nvSpPr>
      <dsp:spPr>
        <a:xfrm>
          <a:off x="0" y="2680787"/>
          <a:ext cx="8915400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Es una representación que , a partir de las características propias de cada relación existente entre dos entidades, las resume en un núcleo </a:t>
          </a:r>
        </a:p>
      </dsp:txBody>
      <dsp:txXfrm>
        <a:off x="0" y="2680787"/>
        <a:ext cx="8915400" cy="10908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509F5-2E5E-4A66-BC2B-4EAAF40BE0B7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AC051-ABEC-4DB9-907C-717F1D204DE0}">
      <dsp:nvSpPr>
        <dsp:cNvPr id="0" name=""/>
        <dsp:cNvSpPr/>
      </dsp:nvSpPr>
      <dsp:spPr>
        <a:xfrm>
          <a:off x="0" y="0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Tipos de relación</a:t>
          </a:r>
        </a:p>
      </dsp:txBody>
      <dsp:txXfrm>
        <a:off x="0" y="0"/>
        <a:ext cx="1783080" cy="1889125"/>
      </dsp:txXfrm>
    </dsp:sp>
    <dsp:sp modelId="{3A1CF7FE-67D9-424B-85DE-FA154BD9F7BF}">
      <dsp:nvSpPr>
        <dsp:cNvPr id="0" name=""/>
        <dsp:cNvSpPr/>
      </dsp:nvSpPr>
      <dsp:spPr>
        <a:xfrm>
          <a:off x="1916811" y="22207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Binaria</a:t>
          </a:r>
        </a:p>
      </dsp:txBody>
      <dsp:txXfrm>
        <a:off x="1916811" y="22207"/>
        <a:ext cx="6998589" cy="444147"/>
      </dsp:txXfrm>
    </dsp:sp>
    <dsp:sp modelId="{69E47D3F-9283-4632-B826-2C57BBEC3D4E}">
      <dsp:nvSpPr>
        <dsp:cNvPr id="0" name=""/>
        <dsp:cNvSpPr/>
      </dsp:nvSpPr>
      <dsp:spPr>
        <a:xfrm>
          <a:off x="1783080" y="46635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0467B-E7D6-49D5-946A-272F0BF53E15}">
      <dsp:nvSpPr>
        <dsp:cNvPr id="0" name=""/>
        <dsp:cNvSpPr/>
      </dsp:nvSpPr>
      <dsp:spPr>
        <a:xfrm>
          <a:off x="1916811" y="488562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Ternaria</a:t>
          </a:r>
        </a:p>
      </dsp:txBody>
      <dsp:txXfrm>
        <a:off x="1916811" y="488562"/>
        <a:ext cx="6998589" cy="444147"/>
      </dsp:txXfrm>
    </dsp:sp>
    <dsp:sp modelId="{A1BD2897-2E49-48A7-8A0E-F67CD498E07D}">
      <dsp:nvSpPr>
        <dsp:cNvPr id="0" name=""/>
        <dsp:cNvSpPr/>
      </dsp:nvSpPr>
      <dsp:spPr>
        <a:xfrm>
          <a:off x="1783080" y="93270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6699-E53E-4D44-B61A-8A8D64663494}">
      <dsp:nvSpPr>
        <dsp:cNvPr id="0" name=""/>
        <dsp:cNvSpPr/>
      </dsp:nvSpPr>
      <dsp:spPr>
        <a:xfrm>
          <a:off x="1916811" y="954916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N-aria</a:t>
          </a:r>
        </a:p>
      </dsp:txBody>
      <dsp:txXfrm>
        <a:off x="1916811" y="954916"/>
        <a:ext cx="6998589" cy="444147"/>
      </dsp:txXfrm>
    </dsp:sp>
    <dsp:sp modelId="{1D3E6279-5703-4B60-90D7-3353BF21F297}">
      <dsp:nvSpPr>
        <dsp:cNvPr id="0" name=""/>
        <dsp:cNvSpPr/>
      </dsp:nvSpPr>
      <dsp:spPr>
        <a:xfrm>
          <a:off x="1783080" y="139906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0F39A-5682-48B7-9609-F93963F014EC}">
      <dsp:nvSpPr>
        <dsp:cNvPr id="0" name=""/>
        <dsp:cNvSpPr/>
      </dsp:nvSpPr>
      <dsp:spPr>
        <a:xfrm>
          <a:off x="1916811" y="1421271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Recursiva</a:t>
          </a:r>
        </a:p>
      </dsp:txBody>
      <dsp:txXfrm>
        <a:off x="1916811" y="1421271"/>
        <a:ext cx="6998589" cy="444147"/>
      </dsp:txXfrm>
    </dsp:sp>
    <dsp:sp modelId="{FC489035-99E2-4720-9C47-FCEB68B99722}">
      <dsp:nvSpPr>
        <dsp:cNvPr id="0" name=""/>
        <dsp:cNvSpPr/>
      </dsp:nvSpPr>
      <dsp:spPr>
        <a:xfrm>
          <a:off x="1783080" y="186541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0019-C311-41D2-AA28-4CBE6BB3B5CD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D5F3-F411-49FF-B920-54CD749E3754}">
      <dsp:nvSpPr>
        <dsp:cNvPr id="0" name=""/>
        <dsp:cNvSpPr/>
      </dsp:nvSpPr>
      <dsp:spPr>
        <a:xfrm>
          <a:off x="0" y="1889125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de la relación</a:t>
          </a:r>
        </a:p>
      </dsp:txBody>
      <dsp:txXfrm>
        <a:off x="0" y="1889125"/>
        <a:ext cx="1783080" cy="1889125"/>
      </dsp:txXfrm>
    </dsp:sp>
    <dsp:sp modelId="{273B0808-7AEB-4B41-A48C-CF620C856FBB}">
      <dsp:nvSpPr>
        <dsp:cNvPr id="0" name=""/>
        <dsp:cNvSpPr/>
      </dsp:nvSpPr>
      <dsp:spPr>
        <a:xfrm>
          <a:off x="1916811" y="1918642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Define el grado de relación existente en una agregación</a:t>
          </a:r>
        </a:p>
      </dsp:txBody>
      <dsp:txXfrm>
        <a:off x="1916811" y="1918642"/>
        <a:ext cx="6998589" cy="590351"/>
      </dsp:txXfrm>
    </dsp:sp>
    <dsp:sp modelId="{A55165F2-8637-442E-AD40-33381242B356}">
      <dsp:nvSpPr>
        <dsp:cNvPr id="0" name=""/>
        <dsp:cNvSpPr/>
      </dsp:nvSpPr>
      <dsp:spPr>
        <a:xfrm>
          <a:off x="1783080" y="250899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683B2-2246-4942-BAE7-60C75A98E5E0}">
      <dsp:nvSpPr>
        <dsp:cNvPr id="0" name=""/>
        <dsp:cNvSpPr/>
      </dsp:nvSpPr>
      <dsp:spPr>
        <a:xfrm>
          <a:off x="1916811" y="2538511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Máxima</a:t>
          </a:r>
        </a:p>
      </dsp:txBody>
      <dsp:txXfrm>
        <a:off x="1916811" y="2538511"/>
        <a:ext cx="6998589" cy="590351"/>
      </dsp:txXfrm>
    </dsp:sp>
    <dsp:sp modelId="{04FD9082-60C1-41C7-BEAE-42BFCF8FD7BA}">
      <dsp:nvSpPr>
        <dsp:cNvPr id="0" name=""/>
        <dsp:cNvSpPr/>
      </dsp:nvSpPr>
      <dsp:spPr>
        <a:xfrm>
          <a:off x="1783080" y="3128863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866D4-46AB-4048-B2E9-683BC85FF9E3}">
      <dsp:nvSpPr>
        <dsp:cNvPr id="0" name=""/>
        <dsp:cNvSpPr/>
      </dsp:nvSpPr>
      <dsp:spPr>
        <a:xfrm>
          <a:off x="1916811" y="3158380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Mínima</a:t>
          </a:r>
        </a:p>
      </dsp:txBody>
      <dsp:txXfrm>
        <a:off x="1916811" y="3158380"/>
        <a:ext cx="6998589" cy="590351"/>
      </dsp:txXfrm>
    </dsp:sp>
    <dsp:sp modelId="{E7FECF6F-BB4A-4D89-BE07-26F24894BD10}">
      <dsp:nvSpPr>
        <dsp:cNvPr id="0" name=""/>
        <dsp:cNvSpPr/>
      </dsp:nvSpPr>
      <dsp:spPr>
        <a:xfrm>
          <a:off x="1783080" y="374873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5600" kern="1200" dirty="0"/>
            <a:t>Introducción</a:t>
          </a:r>
        </a:p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5600" kern="1200" dirty="0"/>
            <a:t>Entidad Relación</a:t>
          </a:r>
        </a:p>
      </dsp:txBody>
      <dsp:txXfrm rot="-5400000">
        <a:off x="3209545" y="525375"/>
        <a:ext cx="5558305" cy="2727498"/>
      </dsp:txXfrm>
    </dsp:sp>
    <dsp:sp modelId="{72E0C2C1-3F88-41EE-94B2-E6F3CD90BF2F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Modelado</a:t>
          </a:r>
        </a:p>
      </dsp:txBody>
      <dsp:txXfrm>
        <a:off x="156677" y="156677"/>
        <a:ext cx="2896190" cy="3464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FF520-9275-45B7-B10F-F5B3AF4FE288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09A2-A20D-449F-BD15-47A3834ED616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Abstracciones:</a:t>
          </a:r>
          <a:endParaRPr lang="es-AR" sz="1700" kern="1200"/>
        </a:p>
      </dsp:txBody>
      <dsp:txXfrm>
        <a:off x="0" y="0"/>
        <a:ext cx="1783080" cy="3778250"/>
      </dsp:txXfrm>
    </dsp:sp>
    <dsp:sp modelId="{9A87107F-912C-4D3B-ACFF-612DD926C4B2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300" b="1" kern="1200"/>
            <a:t>Visión:</a:t>
          </a:r>
          <a:r>
            <a:rPr lang="es-AR" altLang="es-AR" sz="2300" kern="1200"/>
            <a:t> ve solo los datos de interes (muchas vistas para la misma BD) a través de prg de aplicación.</a:t>
          </a:r>
          <a:endParaRPr lang="es-AR" altLang="es-AR" sz="2300" kern="1200" dirty="0"/>
        </a:p>
      </dsp:txBody>
      <dsp:txXfrm>
        <a:off x="1916811" y="59035"/>
        <a:ext cx="6998589" cy="1180703"/>
      </dsp:txXfrm>
    </dsp:sp>
    <dsp:sp modelId="{E3179E99-B079-4DFE-A619-A2ACB78547FD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056AF-684B-4618-9C99-1E73B5A9A961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300" b="1" kern="1200"/>
            <a:t>Conceptual:</a:t>
          </a:r>
          <a:r>
            <a:rPr lang="es-AR" altLang="es-AR" sz="2300" kern="1200"/>
            <a:t> </a:t>
          </a:r>
          <a:r>
            <a:rPr lang="es-AR" altLang="es-AR" sz="2300" b="1" i="1" kern="1200"/>
            <a:t>qué</a:t>
          </a:r>
          <a:r>
            <a:rPr lang="es-AR" altLang="es-AR" sz="2300" kern="1200"/>
            <a:t> datos se almacenan en la BD y </a:t>
          </a:r>
          <a:r>
            <a:rPr lang="es-AR" altLang="es-AR" sz="2300" b="1" i="1" kern="1200"/>
            <a:t>qué</a:t>
          </a:r>
          <a:r>
            <a:rPr lang="es-AR" altLang="es-AR" sz="2300" kern="1200"/>
            <a:t> relaciones existen entre ellos</a:t>
          </a:r>
          <a:endParaRPr lang="es-AR" altLang="es-AR" sz="2300" kern="1200" dirty="0"/>
        </a:p>
      </dsp:txBody>
      <dsp:txXfrm>
        <a:off x="1916811" y="1298773"/>
        <a:ext cx="6998589" cy="1180703"/>
      </dsp:txXfrm>
    </dsp:sp>
    <dsp:sp modelId="{D01EB8CA-B743-4735-A605-5B56A0ACE3C5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97457-94D5-4D72-A49E-708F088200BB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300" b="1" kern="1200" dirty="0"/>
            <a:t>Físico:</a:t>
          </a:r>
          <a:r>
            <a:rPr lang="es-AR" altLang="es-AR" sz="2300" kern="1200" dirty="0"/>
            <a:t> describe </a:t>
          </a:r>
          <a:r>
            <a:rPr lang="es-AR" altLang="es-AR" sz="2300" b="1" i="1" kern="1200" dirty="0"/>
            <a:t>cómo</a:t>
          </a:r>
          <a:r>
            <a:rPr lang="es-AR" altLang="es-AR" sz="2300" kern="1200" dirty="0"/>
            <a:t> se almacenan realmente los datos (archivos y hardware)</a:t>
          </a:r>
        </a:p>
      </dsp:txBody>
      <dsp:txXfrm>
        <a:off x="1916811" y="2538511"/>
        <a:ext cx="6998589" cy="1180703"/>
      </dsp:txXfrm>
    </dsp:sp>
    <dsp:sp modelId="{AAD5ED60-DA42-47CA-9BA4-A3474276D1EB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E27F-F67A-4F70-B246-C016C323A5A5}">
      <dsp:nvSpPr>
        <dsp:cNvPr id="0" name=""/>
        <dsp:cNvSpPr/>
      </dsp:nvSpPr>
      <dsp:spPr>
        <a:xfrm>
          <a:off x="1310320" y="697"/>
          <a:ext cx="6294759" cy="377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Colección de herramientas conceptuales para describir datos, relaciones entre ellos, semántica asociada a los datos y restricciones de consistencia</a:t>
          </a:r>
          <a:endParaRPr lang="es-AR" sz="3500" kern="1200"/>
        </a:p>
      </dsp:txBody>
      <dsp:txXfrm>
        <a:off x="1310320" y="697"/>
        <a:ext cx="6294759" cy="3776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557A3-D08C-4B53-B15A-D397F964DFF5}">
      <dsp:nvSpPr>
        <dsp:cNvPr id="0" name=""/>
        <dsp:cNvSpPr/>
      </dsp:nvSpPr>
      <dsp:spPr>
        <a:xfrm>
          <a:off x="0" y="0"/>
          <a:ext cx="99038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7881D-0060-4E64-B51D-EEEC6CA0B28B}">
      <dsp:nvSpPr>
        <dsp:cNvPr id="0" name=""/>
        <dsp:cNvSpPr/>
      </dsp:nvSpPr>
      <dsp:spPr>
        <a:xfrm>
          <a:off x="0" y="0"/>
          <a:ext cx="1980770" cy="468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200" b="1" kern="1200"/>
            <a:t>Modelos</a:t>
          </a:r>
          <a:endParaRPr lang="es-AR" sz="3200" kern="1200"/>
        </a:p>
      </dsp:txBody>
      <dsp:txXfrm>
        <a:off x="0" y="0"/>
        <a:ext cx="1980770" cy="4680494"/>
      </dsp:txXfrm>
    </dsp:sp>
    <dsp:sp modelId="{78C90FC6-818F-4032-BCCD-2F993D363EA0}">
      <dsp:nvSpPr>
        <dsp:cNvPr id="0" name=""/>
        <dsp:cNvSpPr/>
      </dsp:nvSpPr>
      <dsp:spPr>
        <a:xfrm>
          <a:off x="2129328" y="73132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Basado en objetos</a:t>
          </a:r>
          <a:r>
            <a:rPr lang="es-AR" altLang="es-AR" sz="1700" kern="1200"/>
            <a:t> (visión, conceptual). Estructura flexible, especifican restricciones explícitamente</a:t>
          </a:r>
          <a:endParaRPr lang="es-AR" altLang="es-AR" sz="1700" kern="1200" dirty="0"/>
        </a:p>
      </dsp:txBody>
      <dsp:txXfrm>
        <a:off x="2129328" y="73132"/>
        <a:ext cx="3812983" cy="1462654"/>
      </dsp:txXfrm>
    </dsp:sp>
    <dsp:sp modelId="{7746D1C5-9519-498F-8F33-362A7579E67B}">
      <dsp:nvSpPr>
        <dsp:cNvPr id="0" name=""/>
        <dsp:cNvSpPr/>
      </dsp:nvSpPr>
      <dsp:spPr>
        <a:xfrm>
          <a:off x="6090870" y="73132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Modelo de Entidad-Relación    </a:t>
          </a:r>
          <a:endParaRPr lang="es-AR" altLang="es-AR" sz="1600" kern="1200" dirty="0"/>
        </a:p>
      </dsp:txBody>
      <dsp:txXfrm>
        <a:off x="6090870" y="73132"/>
        <a:ext cx="3812983" cy="731327"/>
      </dsp:txXfrm>
    </dsp:sp>
    <dsp:sp modelId="{7704E785-BB6D-4592-A818-DE457B3D41BA}">
      <dsp:nvSpPr>
        <dsp:cNvPr id="0" name=""/>
        <dsp:cNvSpPr/>
      </dsp:nvSpPr>
      <dsp:spPr>
        <a:xfrm>
          <a:off x="5942312" y="804460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CF90-FE9A-4C9F-9B18-5082BD16FF9B}">
      <dsp:nvSpPr>
        <dsp:cNvPr id="0" name=""/>
        <dsp:cNvSpPr/>
      </dsp:nvSpPr>
      <dsp:spPr>
        <a:xfrm>
          <a:off x="6090870" y="804460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Modelo Orientado a Objetos    </a:t>
          </a:r>
          <a:endParaRPr lang="es-AR" altLang="es-AR" sz="1600" kern="1200" dirty="0"/>
        </a:p>
      </dsp:txBody>
      <dsp:txXfrm>
        <a:off x="6090870" y="804460"/>
        <a:ext cx="3812983" cy="731327"/>
      </dsp:txXfrm>
    </dsp:sp>
    <dsp:sp modelId="{E7A11AC0-8EDA-4817-B37F-EDE79306EADC}">
      <dsp:nvSpPr>
        <dsp:cNvPr id="0" name=""/>
        <dsp:cNvSpPr/>
      </dsp:nvSpPr>
      <dsp:spPr>
        <a:xfrm>
          <a:off x="1980770" y="1535787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2E9B3-14FF-4E7E-91F5-4A65E9FCC0D7}">
      <dsp:nvSpPr>
        <dsp:cNvPr id="0" name=""/>
        <dsp:cNvSpPr/>
      </dsp:nvSpPr>
      <dsp:spPr>
        <a:xfrm>
          <a:off x="2129328" y="1608920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Basado en registros</a:t>
          </a:r>
          <a:r>
            <a:rPr lang="es-AR" altLang="es-AR" sz="1700" kern="1200"/>
            <a:t> (conceptual, físico). La BD se estructura en reg. de formato fijo. Se dispone de lenguaje asociado para expresar consultas</a:t>
          </a:r>
          <a:endParaRPr lang="es-AR" altLang="es-AR" sz="1700" kern="1200" dirty="0"/>
        </a:p>
      </dsp:txBody>
      <dsp:txXfrm>
        <a:off x="2129328" y="1608920"/>
        <a:ext cx="3812983" cy="1462654"/>
      </dsp:txXfrm>
    </dsp:sp>
    <dsp:sp modelId="{9BFA5419-8442-4A7D-9294-399BAB2FF842}">
      <dsp:nvSpPr>
        <dsp:cNvPr id="0" name=""/>
        <dsp:cNvSpPr/>
      </dsp:nvSpPr>
      <dsp:spPr>
        <a:xfrm>
          <a:off x="6090870" y="1608920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OO</a:t>
          </a:r>
          <a:endParaRPr lang="es-AR" altLang="es-AR" sz="1600" kern="1200" dirty="0"/>
        </a:p>
      </dsp:txBody>
      <dsp:txXfrm>
        <a:off x="6090870" y="1608920"/>
        <a:ext cx="3812983" cy="365663"/>
      </dsp:txXfrm>
    </dsp:sp>
    <dsp:sp modelId="{E614A012-35EB-439A-9D1B-6B09F33BEE08}">
      <dsp:nvSpPr>
        <dsp:cNvPr id="0" name=""/>
        <dsp:cNvSpPr/>
      </dsp:nvSpPr>
      <dsp:spPr>
        <a:xfrm>
          <a:off x="5942312" y="1974583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5070E-F0B7-4B1B-A637-1C51AAB2E904}">
      <dsp:nvSpPr>
        <dsp:cNvPr id="0" name=""/>
        <dsp:cNvSpPr/>
      </dsp:nvSpPr>
      <dsp:spPr>
        <a:xfrm>
          <a:off x="6090870" y="1974583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relacional </a:t>
          </a:r>
          <a:endParaRPr lang="es-AR" altLang="es-AR" sz="1600" kern="1200" dirty="0"/>
        </a:p>
      </dsp:txBody>
      <dsp:txXfrm>
        <a:off x="6090870" y="1974583"/>
        <a:ext cx="3812983" cy="365663"/>
      </dsp:txXfrm>
    </dsp:sp>
    <dsp:sp modelId="{AF037BC4-F020-49E2-A8B7-06550DA1ED93}">
      <dsp:nvSpPr>
        <dsp:cNvPr id="0" name=""/>
        <dsp:cNvSpPr/>
      </dsp:nvSpPr>
      <dsp:spPr>
        <a:xfrm>
          <a:off x="5942312" y="2340247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C1D56-BEDA-4CD8-BF31-24A002EA503E}">
      <dsp:nvSpPr>
        <dsp:cNvPr id="0" name=""/>
        <dsp:cNvSpPr/>
      </dsp:nvSpPr>
      <dsp:spPr>
        <a:xfrm>
          <a:off x="6090870" y="2340247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jerárquico       </a:t>
          </a:r>
          <a:endParaRPr lang="es-AR" altLang="es-AR" sz="1600" kern="1200" dirty="0"/>
        </a:p>
      </dsp:txBody>
      <dsp:txXfrm>
        <a:off x="6090870" y="2340247"/>
        <a:ext cx="3812983" cy="365663"/>
      </dsp:txXfrm>
    </dsp:sp>
    <dsp:sp modelId="{6DD91895-B725-49F1-BD6D-6DB48AC004D9}">
      <dsp:nvSpPr>
        <dsp:cNvPr id="0" name=""/>
        <dsp:cNvSpPr/>
      </dsp:nvSpPr>
      <dsp:spPr>
        <a:xfrm>
          <a:off x="5942312" y="2705911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B61A0-9C58-47E1-8C4A-307677829FA7}">
      <dsp:nvSpPr>
        <dsp:cNvPr id="0" name=""/>
        <dsp:cNvSpPr/>
      </dsp:nvSpPr>
      <dsp:spPr>
        <a:xfrm>
          <a:off x="6090870" y="2705911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600" kern="1200"/>
            <a:t>red</a:t>
          </a:r>
          <a:endParaRPr lang="es-AR" altLang="es-AR" sz="1600" kern="1200" dirty="0"/>
        </a:p>
      </dsp:txBody>
      <dsp:txXfrm>
        <a:off x="6090870" y="2705911"/>
        <a:ext cx="3812983" cy="365663"/>
      </dsp:txXfrm>
    </dsp:sp>
    <dsp:sp modelId="{D56D2032-8C1E-4346-BFF4-CC02D77AADF5}">
      <dsp:nvSpPr>
        <dsp:cNvPr id="0" name=""/>
        <dsp:cNvSpPr/>
      </dsp:nvSpPr>
      <dsp:spPr>
        <a:xfrm>
          <a:off x="1980770" y="3071574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B4B15-5E1D-4970-B224-3FFB92B95304}">
      <dsp:nvSpPr>
        <dsp:cNvPr id="0" name=""/>
        <dsp:cNvSpPr/>
      </dsp:nvSpPr>
      <dsp:spPr>
        <a:xfrm>
          <a:off x="2129328" y="3144707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 dirty="0"/>
            <a:t>Físico de datos</a:t>
          </a:r>
          <a:r>
            <a:rPr lang="es-AR" altLang="es-AR" sz="1700" kern="1200" dirty="0"/>
            <a:t> </a:t>
          </a:r>
        </a:p>
      </dsp:txBody>
      <dsp:txXfrm>
        <a:off x="2129328" y="3144707"/>
        <a:ext cx="3812983" cy="1462654"/>
      </dsp:txXfrm>
    </dsp:sp>
    <dsp:sp modelId="{C55F4DDF-D3C7-4230-A330-8A7E45F03E2E}">
      <dsp:nvSpPr>
        <dsp:cNvPr id="0" name=""/>
        <dsp:cNvSpPr/>
      </dsp:nvSpPr>
      <dsp:spPr>
        <a:xfrm>
          <a:off x="1980770" y="4607362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B704-15E9-4391-8C08-1164B75EEB76}">
      <dsp:nvSpPr>
        <dsp:cNvPr id="0" name=""/>
        <dsp:cNvSpPr/>
      </dsp:nvSpPr>
      <dsp:spPr>
        <a:xfrm>
          <a:off x="0" y="28487"/>
          <a:ext cx="8915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700" kern="1200"/>
            <a:t>Diseño de datos: tres etapas</a:t>
          </a:r>
          <a:endParaRPr lang="es-AR" sz="3700" kern="1200"/>
        </a:p>
      </dsp:txBody>
      <dsp:txXfrm>
        <a:off x="43321" y="71808"/>
        <a:ext cx="8828758" cy="800803"/>
      </dsp:txXfrm>
    </dsp:sp>
    <dsp:sp modelId="{8507EEC7-1E0E-46E9-972C-F4C42A054A4C}">
      <dsp:nvSpPr>
        <dsp:cNvPr id="0" name=""/>
        <dsp:cNvSpPr/>
      </dsp:nvSpPr>
      <dsp:spPr>
        <a:xfrm>
          <a:off x="0" y="915932"/>
          <a:ext cx="8915400" cy="283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900" kern="1200" dirty="0"/>
            <a:t>Conceptual (representación abstracta)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900" kern="1200" dirty="0"/>
            <a:t>Integración de vistas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900" kern="1200" dirty="0"/>
            <a:t>Lógico (representación en una computadora)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900" kern="1200" dirty="0"/>
            <a:t>Físico (determinar estructuras de almacenamiento físico)</a:t>
          </a:r>
        </a:p>
      </dsp:txBody>
      <dsp:txXfrm>
        <a:off x="0" y="915932"/>
        <a:ext cx="8915400" cy="2833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869B-611A-4E19-AC9C-B4D31FB9D8CD}">
      <dsp:nvSpPr>
        <dsp:cNvPr id="0" name=""/>
        <dsp:cNvSpPr/>
      </dsp:nvSpPr>
      <dsp:spPr>
        <a:xfrm>
          <a:off x="0" y="127416"/>
          <a:ext cx="10517746" cy="2007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Un modelo de datos sirve para hacer más fácil al compresión de los datos de una organización</a:t>
          </a:r>
        </a:p>
      </dsp:txBody>
      <dsp:txXfrm>
        <a:off x="98009" y="225425"/>
        <a:ext cx="10321728" cy="1811702"/>
      </dsp:txXfrm>
    </dsp:sp>
    <dsp:sp modelId="{A68C30FB-5FEE-4460-8FEE-E9F1D0E46905}">
      <dsp:nvSpPr>
        <dsp:cNvPr id="0" name=""/>
        <dsp:cNvSpPr/>
      </dsp:nvSpPr>
      <dsp:spPr>
        <a:xfrm>
          <a:off x="0" y="2135136"/>
          <a:ext cx="10517746" cy="250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3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Se modela para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Obtener la perspectiva de cada actor asociado al problema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Obtener la naturaleza y necesidad de cada dato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Observar como cada actor utiliza cada dato</a:t>
          </a:r>
        </a:p>
      </dsp:txBody>
      <dsp:txXfrm>
        <a:off x="0" y="2135136"/>
        <a:ext cx="10517746" cy="25026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45DB-17E0-418F-973A-75A1135BC468}">
      <dsp:nvSpPr>
        <dsp:cNvPr id="0" name=""/>
        <dsp:cNvSpPr/>
      </dsp:nvSpPr>
      <dsp:spPr>
        <a:xfrm>
          <a:off x="0" y="0"/>
          <a:ext cx="10071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606F-57C3-4D1C-8C17-49DA7FA8E7C6}">
      <dsp:nvSpPr>
        <dsp:cNvPr id="0" name=""/>
        <dsp:cNvSpPr/>
      </dsp:nvSpPr>
      <dsp:spPr>
        <a:xfrm>
          <a:off x="0" y="0"/>
          <a:ext cx="2014255" cy="459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Características del Modelo ER</a:t>
          </a:r>
        </a:p>
      </dsp:txBody>
      <dsp:txXfrm>
        <a:off x="0" y="0"/>
        <a:ext cx="2014255" cy="4597758"/>
      </dsp:txXfrm>
    </dsp:sp>
    <dsp:sp modelId="{9941E1A8-5FA7-4124-B4F3-E5F59199973E}">
      <dsp:nvSpPr>
        <dsp:cNvPr id="0" name=""/>
        <dsp:cNvSpPr/>
      </dsp:nvSpPr>
      <dsp:spPr>
        <a:xfrm>
          <a:off x="2165324" y="43328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Estándart</a:t>
          </a:r>
          <a:r>
            <a:rPr lang="es-AR" sz="1900" kern="1200" dirty="0"/>
            <a:t> internacional desde 1988</a:t>
          </a:r>
        </a:p>
      </dsp:txBody>
      <dsp:txXfrm>
        <a:off x="2165324" y="43328"/>
        <a:ext cx="7905954" cy="866569"/>
      </dsp:txXfrm>
    </dsp:sp>
    <dsp:sp modelId="{B9D8058E-EBA1-4AE2-B59F-3B7961863213}">
      <dsp:nvSpPr>
        <dsp:cNvPr id="0" name=""/>
        <dsp:cNvSpPr/>
      </dsp:nvSpPr>
      <dsp:spPr>
        <a:xfrm>
          <a:off x="2014255" y="909898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9BBFD-95BB-4779-9A1A-60FE7BC27C98}">
      <dsp:nvSpPr>
        <dsp:cNvPr id="0" name=""/>
        <dsp:cNvSpPr/>
      </dsp:nvSpPr>
      <dsp:spPr>
        <a:xfrm>
          <a:off x="2165324" y="953226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Propuesto por </a:t>
          </a:r>
          <a:r>
            <a:rPr lang="es-AR" sz="1900" kern="1200" dirty="0" err="1"/>
            <a:t>Chen</a:t>
          </a:r>
          <a:r>
            <a:rPr lang="es-AR" sz="1900" kern="1200" dirty="0"/>
            <a:t> en 1976</a:t>
          </a:r>
        </a:p>
      </dsp:txBody>
      <dsp:txXfrm>
        <a:off x="2165324" y="953226"/>
        <a:ext cx="7905954" cy="866569"/>
      </dsp:txXfrm>
    </dsp:sp>
    <dsp:sp modelId="{03D35C98-640A-4AAA-9BD3-964AFFF7003B}">
      <dsp:nvSpPr>
        <dsp:cNvPr id="0" name=""/>
        <dsp:cNvSpPr/>
      </dsp:nvSpPr>
      <dsp:spPr>
        <a:xfrm>
          <a:off x="2014255" y="1819796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C87-4719-48CD-8006-C78F9865EE70}">
      <dsp:nvSpPr>
        <dsp:cNvPr id="0" name=""/>
        <dsp:cNvSpPr/>
      </dsp:nvSpPr>
      <dsp:spPr>
        <a:xfrm>
          <a:off x="2165324" y="1863124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Ampliado por </a:t>
          </a:r>
          <a:r>
            <a:rPr lang="es-AR" sz="1900" kern="1200" dirty="0" err="1"/>
            <a:t>Codd</a:t>
          </a:r>
          <a:r>
            <a:rPr lang="es-AR" sz="1900" kern="1200" dirty="0"/>
            <a:t> en 1979</a:t>
          </a:r>
        </a:p>
      </dsp:txBody>
      <dsp:txXfrm>
        <a:off x="2165324" y="1863124"/>
        <a:ext cx="7905954" cy="866569"/>
      </dsp:txXfrm>
    </dsp:sp>
    <dsp:sp modelId="{2BAE1044-1D10-470D-AA73-2FF70234FDD1}">
      <dsp:nvSpPr>
        <dsp:cNvPr id="0" name=""/>
        <dsp:cNvSpPr/>
      </dsp:nvSpPr>
      <dsp:spPr>
        <a:xfrm>
          <a:off x="2014255" y="2729694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96FE-2FAB-4697-9D40-AE8298818EB2}">
      <dsp:nvSpPr>
        <dsp:cNvPr id="0" name=""/>
        <dsp:cNvSpPr/>
      </dsp:nvSpPr>
      <dsp:spPr>
        <a:xfrm>
          <a:off x="2165324" y="2773022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basa en la concepción del mundo real como un conjunto de objetos llamadas entidades y las relaciones que existen entre ellas</a:t>
          </a:r>
        </a:p>
      </dsp:txBody>
      <dsp:txXfrm>
        <a:off x="2165324" y="2773022"/>
        <a:ext cx="7905954" cy="866569"/>
      </dsp:txXfrm>
    </dsp:sp>
    <dsp:sp modelId="{2918CA4B-F6DE-4EB8-AA4D-7FFFC1308AD9}">
      <dsp:nvSpPr>
        <dsp:cNvPr id="0" name=""/>
        <dsp:cNvSpPr/>
      </dsp:nvSpPr>
      <dsp:spPr>
        <a:xfrm>
          <a:off x="2014255" y="3639592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0BE49-232C-4E5E-B287-408C4BB15383}">
      <dsp:nvSpPr>
        <dsp:cNvPr id="0" name=""/>
        <dsp:cNvSpPr/>
      </dsp:nvSpPr>
      <dsp:spPr>
        <a:xfrm>
          <a:off x="2165324" y="3682920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Permite modelar el nivel conceptual y lógico de una BD</a:t>
          </a:r>
        </a:p>
      </dsp:txBody>
      <dsp:txXfrm>
        <a:off x="2165324" y="3682920"/>
        <a:ext cx="7905954" cy="866569"/>
      </dsp:txXfrm>
    </dsp:sp>
    <dsp:sp modelId="{B3CB459A-08C2-4A2D-B638-E03691CE94E6}">
      <dsp:nvSpPr>
        <dsp:cNvPr id="0" name=""/>
        <dsp:cNvSpPr/>
      </dsp:nvSpPr>
      <dsp:spPr>
        <a:xfrm>
          <a:off x="2014255" y="4549490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8708-00B5-4935-A419-244C405C9914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DD09-84B9-4473-8343-D597CE698E21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Objetivos </a:t>
          </a:r>
        </a:p>
      </dsp:txBody>
      <dsp:txXfrm>
        <a:off x="0" y="0"/>
        <a:ext cx="1783080" cy="3778250"/>
      </dsp:txXfrm>
    </dsp:sp>
    <dsp:sp modelId="{93FDC09B-98DA-4CB7-BCE8-C426187EA289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Representar la información de un problema en un alto nivel de abstracción</a:t>
          </a:r>
        </a:p>
      </dsp:txBody>
      <dsp:txXfrm>
        <a:off x="1916811" y="59035"/>
        <a:ext cx="6998589" cy="1180703"/>
      </dsp:txXfrm>
    </dsp:sp>
    <dsp:sp modelId="{0902C597-5B3A-48B6-B444-6048630548AA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D4498-E8D3-43C5-B54E-B9E053CF0AFA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Captar la necesidad de un cliente respecto del problema que enfrenta</a:t>
          </a:r>
        </a:p>
      </dsp:txBody>
      <dsp:txXfrm>
        <a:off x="1916811" y="1298773"/>
        <a:ext cx="6998589" cy="1180703"/>
      </dsp:txXfrm>
    </dsp:sp>
    <dsp:sp modelId="{229C833A-8B3C-4850-BB4A-7CDC3D4759A6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C44A-C575-45A3-A55D-5B2408661CE1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Mejora la interacción cliente / desarrollador disminuyendo la brecha entre la realidad del problema y el sistema a desarrollar</a:t>
          </a:r>
        </a:p>
      </dsp:txBody>
      <dsp:txXfrm>
        <a:off x="1916811" y="2538511"/>
        <a:ext cx="6998589" cy="1180703"/>
      </dsp:txXfrm>
    </dsp:sp>
    <dsp:sp modelId="{AE2D551F-8100-4A9E-BF80-3B5DDD66B995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04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B292F9-3F59-40F5-A057-DE0A985272DE}" type="slidenum">
              <a:rPr lang="es-AR" altLang="es-AR" sz="1200">
                <a:latin typeface="Tahoma" panose="020B0604030504040204" pitchFamily="34" charset="0"/>
              </a:rPr>
              <a:pPr eaLnBrk="1" hangingPunct="1"/>
              <a:t>5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/>
              <a:t>El Obj. Ppal. De un DBMS es dar a los usuarios una VISION ABSTRACTA de los datos (ocultar los detalles de cómo se almacenan y mantienen los datos) en 3 niveles</a:t>
            </a:r>
          </a:p>
        </p:txBody>
      </p:sp>
    </p:spTree>
    <p:extLst>
      <p:ext uri="{BB962C8B-B14F-4D97-AF65-F5344CB8AC3E}">
        <p14:creationId xmlns:p14="http://schemas.microsoft.com/office/powerpoint/2010/main" val="302606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1970-0E12-45DA-8F0D-0D789BBF8928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94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em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AR" dirty="0"/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28772"/>
              </p:ext>
            </p:extLst>
          </p:nvPr>
        </p:nvGraphicFramePr>
        <p:xfrm>
          <a:off x="1674254" y="1519707"/>
          <a:ext cx="10517746" cy="476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389223"/>
              </p:ext>
            </p:extLst>
          </p:nvPr>
        </p:nvGraphicFramePr>
        <p:xfrm>
          <a:off x="1944710" y="1635617"/>
          <a:ext cx="10071279" cy="459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8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379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58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6834"/>
              </p:ext>
            </p:extLst>
          </p:nvPr>
        </p:nvGraphicFramePr>
        <p:xfrm>
          <a:off x="1931831" y="2086377"/>
          <a:ext cx="9572782" cy="3825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4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  </a:t>
            </a:r>
            <a:r>
              <a:rPr lang="es-AR" dirty="0">
                <a:sym typeface="Wingdings" panose="05000000000000000000" pitchFamily="2" charset="2"/>
              </a:rPr>
              <a:t> Componentes 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767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07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53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238" y="5956331"/>
            <a:ext cx="6580042" cy="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995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5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8843-C42A-1C4B-B07A-6968FB18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8CFAC-6927-2847-A69D-1334317B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ECFE9-C1EB-C948-9B84-644D270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E00332-1E22-4846-93B9-20BC6582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BB28F1-7B22-FE49-8B23-4F13EF343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461" t="-4542" r="64461" b="4542"/>
          <a:stretch/>
        </p:blipFill>
        <p:spPr>
          <a:xfrm>
            <a:off x="394652" y="2657583"/>
            <a:ext cx="7427710" cy="13338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B5E3A0-DC4C-D44F-ABE0-3CA6FE50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08" t="-10796" r="-68708" b="10796"/>
          <a:stretch/>
        </p:blipFill>
        <p:spPr>
          <a:xfrm>
            <a:off x="5557800" y="4049397"/>
            <a:ext cx="7761401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C116-04E3-B349-8B70-42659E9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27DFF-8026-DB4E-9602-89D9F2F7598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lvl="0"/>
            <a:r>
              <a:rPr lang="es-AR" sz="3200" dirty="0"/>
              <a:t>Cardinalidad de atributos</a:t>
            </a:r>
          </a:p>
          <a:p>
            <a:pPr lvl="1"/>
            <a:r>
              <a:rPr lang="es-AR" sz="2800" dirty="0"/>
              <a:t>Monovalente/polivalente</a:t>
            </a:r>
          </a:p>
          <a:p>
            <a:pPr lvl="1"/>
            <a:r>
              <a:rPr lang="es-AR" sz="2800" dirty="0"/>
              <a:t>Obligatorio/opcional  (nulo)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54BEB-7614-2D45-9B64-AA8511E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6AAB6-4103-8341-8EAF-F64E265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F57BBF-1A7C-714E-A5FF-1D04F1439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461" t="-4542" r="64461" b="4542"/>
          <a:stretch/>
        </p:blipFill>
        <p:spPr>
          <a:xfrm>
            <a:off x="-519748" y="4286087"/>
            <a:ext cx="7427710" cy="1333828"/>
          </a:xfrm>
          <a:prstGeom prst="rect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Marco 9">
            <a:extLst>
              <a:ext uri="{FF2B5EF4-FFF2-40B4-BE49-F238E27FC236}">
                <a16:creationId xmlns:a16="http://schemas.microsoft.com/office/drawing/2014/main" id="{B9811FFC-CC5C-5142-95E5-2E08FE5E13E7}"/>
              </a:ext>
            </a:extLst>
          </p:cNvPr>
          <p:cNvSpPr/>
          <p:nvPr/>
        </p:nvSpPr>
        <p:spPr>
          <a:xfrm>
            <a:off x="8882336" y="4286087"/>
            <a:ext cx="2269172" cy="1036320"/>
          </a:xfrm>
          <a:prstGeom prst="fra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1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080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56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La Materia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2441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1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655188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50" y="2655188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68" y="4300823"/>
            <a:ext cx="5246250" cy="16005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079" y="4273296"/>
            <a:ext cx="3607591" cy="13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12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09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7" y="2783976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94" y="2783975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1" y="4209243"/>
            <a:ext cx="5246250" cy="16132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53" y="3790448"/>
            <a:ext cx="3607591" cy="25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543830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78" y="3359635"/>
            <a:ext cx="5246250" cy="19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10" y="2688583"/>
            <a:ext cx="7761401" cy="13338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42" y="4484461"/>
            <a:ext cx="7621670" cy="2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70" y="1688786"/>
            <a:ext cx="7219950" cy="4667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69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CD0D0-119C-A644-8727-04A94280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88EA7-076E-C64B-B795-D2473F8C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Ejemplo 1</a:t>
            </a:r>
          </a:p>
          <a:p>
            <a:pPr lvl="1"/>
            <a:r>
              <a:rPr lang="es-AR" dirty="0"/>
              <a:t>Se tiene información de automotores, en un problema que maneja los siguientes datos</a:t>
            </a:r>
          </a:p>
          <a:p>
            <a:pPr lvl="2"/>
            <a:r>
              <a:rPr lang="es-AR" dirty="0"/>
              <a:t>Se conoce informacion de autos:  color, patente, numero de chasis, numero de motor</a:t>
            </a:r>
          </a:p>
          <a:p>
            <a:pPr lvl="2"/>
            <a:r>
              <a:rPr lang="es-AR" dirty="0"/>
              <a:t>Se conocen marcas de autos: nombre de la marca, abreviatura</a:t>
            </a:r>
          </a:p>
          <a:p>
            <a:pPr lvl="2"/>
            <a:r>
              <a:rPr lang="es-AR" dirty="0"/>
              <a:t>Se sabe que cada auto pertenece a un marca y cada marca puede tener varios autos</a:t>
            </a:r>
          </a:p>
          <a:p>
            <a:r>
              <a:rPr lang="es-AR" dirty="0"/>
              <a:t>Ejemplo 2</a:t>
            </a:r>
          </a:p>
          <a:p>
            <a:pPr lvl="1"/>
            <a:r>
              <a:rPr lang="es-AR" dirty="0"/>
              <a:t>Al problema anteriores se le agrega</a:t>
            </a:r>
          </a:p>
          <a:p>
            <a:pPr lvl="2"/>
            <a:r>
              <a:rPr lang="es-AR" dirty="0"/>
              <a:t>se tiene informacion sobre personas: nombre, domicilio, dni, telefonos</a:t>
            </a:r>
          </a:p>
          <a:p>
            <a:pPr lvl="2"/>
            <a:r>
              <a:rPr lang="es-AR" dirty="0"/>
              <a:t>Se sabe que una persona puede ser propietario de uno o mas autos y que, ademas, los autos son propiedad de una o mas personas.   </a:t>
            </a:r>
          </a:p>
          <a:p>
            <a:pPr lvl="2"/>
            <a:r>
              <a:rPr lang="es-AR" dirty="0"/>
              <a:t>Se debe conocer desde que fecha una persona es dueña de un auto.3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525F1C-3F88-5645-93DA-1ED4DD6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B9EF5E-8742-7B4E-B918-A111C45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49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FA1AA-406A-7A43-BBA4-A7260614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89CC1-184E-3747-9A35-1C68768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Ejemplo 3	</a:t>
            </a:r>
          </a:p>
          <a:p>
            <a:pPr lvl="1"/>
            <a:r>
              <a:rPr lang="es-AR" dirty="0"/>
              <a:t>se desea diseñar el esquema conceptual de una Base de Datos de flotas de aviones de diferentes líneas aéreas.</a:t>
            </a:r>
          </a:p>
          <a:p>
            <a:pPr lvl="2"/>
            <a:r>
              <a:rPr lang="es-AR" dirty="0"/>
              <a:t>Cada línea aérea posee un nombre, fecha de fundación, país de origen, cantidad de empleados, entre otros datos de interés no relevantes para este problema.</a:t>
            </a:r>
          </a:p>
          <a:p>
            <a:pPr lvl="2"/>
            <a:r>
              <a:rPr lang="es-AR" dirty="0"/>
              <a:t>Una línea aérea tiene aviones. Por cada avión se conoce la fecha de compra </a:t>
            </a:r>
          </a:p>
          <a:p>
            <a:pPr lvl="2"/>
            <a:r>
              <a:rPr lang="es-AR" dirty="0"/>
              <a:t>De cada avión se dispone el número de serie, la marca (por ejemplo Boeing, Airbus, Embraer, etc.), el modelo (B737, A320, etc.), la cantidad de asientos y la fecha de fabricación.</a:t>
            </a:r>
          </a:p>
          <a:p>
            <a:r>
              <a:rPr lang="es-AR" dirty="0"/>
              <a:t>Ejemplo 4</a:t>
            </a:r>
          </a:p>
          <a:p>
            <a:pPr lvl="2"/>
            <a:r>
              <a:rPr lang="es-AR" dirty="0"/>
              <a:t>Además, por cada avión se dispone la historia de servicios técnicos. De cada servicio técnico, el cual pertenece sólo a un avión, se conoce la empresa que lo realizó, la fecha y el precio. 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4CF7EC-F8C8-5F49-9C32-BC361741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5462A8-3535-B54D-9C56-33508D6E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24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4F42-F20D-D947-991D-F33154F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A37BA-A272-2C4C-AF23-6832D37B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Ejemplo 5</a:t>
            </a:r>
          </a:p>
          <a:p>
            <a:pPr lvl="1"/>
            <a:r>
              <a:rPr lang="es-AR" dirty="0"/>
              <a:t>Un problema de un consorcio</a:t>
            </a:r>
          </a:p>
          <a:p>
            <a:pPr lvl="2"/>
            <a:r>
              <a:rPr lang="es-AR" dirty="0"/>
              <a:t>Se aministran deptartamentos. De cada departamento se sabe piso y letra, metros cuadrados que ocupa, cantidad de habitaciones, cantidad de baños y porcenaje que paga de expensas.</a:t>
            </a:r>
          </a:p>
          <a:p>
            <a:pPr lvl="2"/>
            <a:r>
              <a:rPr lang="es-AR" dirty="0"/>
              <a:t>La adminitracion tiene informacion de las personas que viven o son propietarias del los departamentos.  De cada persona se sabe nombre, telefonos, documento.</a:t>
            </a:r>
          </a:p>
          <a:p>
            <a:pPr lvl="2"/>
            <a:r>
              <a:rPr lang="es-AR" dirty="0"/>
              <a:t>Cada departamento es propiedad de una persona pero anteriormente puedo haber sido propiedad de otra persona.  Es necesario conocer la historia de los dueños y desde cuando es dueño cada persona.</a:t>
            </a:r>
          </a:p>
          <a:p>
            <a:pPr lvl="2"/>
            <a:r>
              <a:rPr lang="es-AR" dirty="0"/>
              <a:t>Cada departamento puede o no estar alquilado, en ese caso es importante saber quien lo alquila y desde cuando.  Tenga en cuenta que a lo largo de la historia un departamento puede haber estado alquilado por varias personas y es necesario saber esa información.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DF00B-7430-9A47-A83F-6B7D5AA6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D6089B-25F7-6442-8B83-822F60AE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54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Diseño de Bases de Datos	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Clase 1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0875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Modelado</a:t>
            </a:r>
            <a:endParaRPr lang="es-AR" alt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048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DBD  - CLASE 1</a:t>
            </a:r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1534B-8AB1-4A1D-A547-7E4EB6D3D2DE}" type="slidenum">
              <a:rPr lang="es-ES" altLang="es-AR" smtClean="0"/>
              <a:pPr/>
              <a:t>5</a:t>
            </a:fld>
            <a:endParaRPr lang="es-ES" altLang="es-AR"/>
          </a:p>
        </p:txBody>
      </p:sp>
      <p:grpSp>
        <p:nvGrpSpPr>
          <p:cNvPr id="7" name="Grupo 6"/>
          <p:cNvGrpSpPr/>
          <p:nvPr/>
        </p:nvGrpSpPr>
        <p:grpSpPr>
          <a:xfrm>
            <a:off x="164205" y="4291133"/>
            <a:ext cx="4419600" cy="2209800"/>
            <a:chOff x="3886200" y="3962400"/>
            <a:chExt cx="4419600" cy="2209800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3886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1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5181600" y="5715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 err="1">
                  <a:latin typeface="Tahoma" panose="020B0604030504040204" pitchFamily="34" charset="0"/>
                </a:rPr>
                <a:t>Nivel</a:t>
              </a:r>
              <a:r>
                <a:rPr lang="en-US" altLang="es-AR" dirty="0">
                  <a:latin typeface="Tahoma" panose="020B0604030504040204" pitchFamily="34" charset="0"/>
                </a:rPr>
                <a:t> </a:t>
              </a:r>
              <a:r>
                <a:rPr lang="en-US" altLang="es-AR" dirty="0" err="1">
                  <a:latin typeface="Tahoma" panose="020B0604030504040204" pitchFamily="34" charset="0"/>
                </a:rPr>
                <a:t>fisico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5181600" y="4953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Nivel conceptual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7315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Vista n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51054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2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4343400" y="4419600"/>
              <a:ext cx="2057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5715000" y="44196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H="1">
              <a:off x="6400800" y="44196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6400800" y="5410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58566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887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20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Modelado</a:t>
            </a:r>
            <a:endParaRPr lang="es-AR" alt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12161"/>
              </p:ext>
            </p:extLst>
          </p:nvPr>
        </p:nvGraphicFramePr>
        <p:xfrm>
          <a:off x="2009104" y="1455313"/>
          <a:ext cx="9903854" cy="468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DBD  - CLASE 1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F0E068-3C11-4B81-8D46-232823E87A65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134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Modelado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1265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DBD  -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B605-646F-4C92-85D8-38B5AF678BD4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4157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064-7EC5-F14E-970C-1D1A061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B2FF2-6899-F642-8709-FDADBF7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Nivel conceptual</a:t>
            </a:r>
          </a:p>
          <a:p>
            <a:pPr lvl="1"/>
            <a:r>
              <a:rPr lang="es-AR" dirty="0"/>
              <a:t>Generico</a:t>
            </a:r>
          </a:p>
          <a:p>
            <a:pPr lvl="1"/>
            <a:r>
              <a:rPr lang="es-AR" dirty="0"/>
              <a:t>Alejado del tipo de DBMS </a:t>
            </a:r>
          </a:p>
          <a:p>
            <a:pPr lvl="1"/>
            <a:r>
              <a:rPr lang="es-AR" dirty="0"/>
              <a:t>Alejado del producto particular</a:t>
            </a:r>
          </a:p>
          <a:p>
            <a:r>
              <a:rPr lang="es-AR" dirty="0"/>
              <a:t>Nivel logico</a:t>
            </a:r>
          </a:p>
          <a:p>
            <a:pPr lvl="1"/>
            <a:r>
              <a:rPr lang="es-AR" dirty="0"/>
              <a:t>Mas especifico</a:t>
            </a:r>
          </a:p>
          <a:p>
            <a:pPr lvl="1"/>
            <a:r>
              <a:rPr lang="es-AR" dirty="0"/>
              <a:t>Orientado a un tipo de DBMS</a:t>
            </a:r>
          </a:p>
          <a:p>
            <a:pPr lvl="1"/>
            <a:r>
              <a:rPr lang="es-AR" dirty="0"/>
              <a:t>Aljeado del producto particular</a:t>
            </a:r>
          </a:p>
          <a:p>
            <a:r>
              <a:rPr lang="es-AR" dirty="0"/>
              <a:t>Nivel fisico</a:t>
            </a:r>
          </a:p>
          <a:p>
            <a:pPr lvl="1"/>
            <a:r>
              <a:rPr lang="es-AR" dirty="0"/>
              <a:t>Especifico</a:t>
            </a:r>
          </a:p>
          <a:p>
            <a:pPr lvl="1"/>
            <a:r>
              <a:rPr lang="es-AR" dirty="0"/>
              <a:t>Orientado a un producto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DCC0D-FFA0-E344-AD98-684888A3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3F51EA-0F68-E147-9E9D-DD6F5CB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427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4529</TotalTime>
  <Words>1245</Words>
  <Application>Microsoft Office PowerPoint</Application>
  <PresentationFormat>Panorámica</PresentationFormat>
  <Paragraphs>213</Paragraphs>
  <Slides>28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Tahoma</vt:lpstr>
      <vt:lpstr>Wingdings</vt:lpstr>
      <vt:lpstr>Wingdings 3</vt:lpstr>
      <vt:lpstr>Espiral</vt:lpstr>
      <vt:lpstr>Diseño de Bases de Datos</vt:lpstr>
      <vt:lpstr>La Materia</vt:lpstr>
      <vt:lpstr>Diseño de Bases de Datos </vt:lpstr>
      <vt:lpstr>Agenda</vt:lpstr>
      <vt:lpstr>Modelado</vt:lpstr>
      <vt:lpstr>Modelado</vt:lpstr>
      <vt:lpstr>Modelado</vt:lpstr>
      <vt:lpstr>Modelado</vt:lpstr>
      <vt:lpstr>Modelado </vt:lpstr>
      <vt:lpstr>Modelado</vt:lpstr>
      <vt:lpstr>Modelo ER</vt:lpstr>
      <vt:lpstr>Modelo Conceptual ER</vt:lpstr>
      <vt:lpstr>Modelo Conceptual ER</vt:lpstr>
      <vt:lpstr>Modelo Conceptual ER   Componentes 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</vt:lpstr>
      <vt:lpstr>Modelo conceptual</vt:lpstr>
      <vt:lpstr>Modelo conceptual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80</cp:revision>
  <dcterms:created xsi:type="dcterms:W3CDTF">2014-08-28T15:33:23Z</dcterms:created>
  <dcterms:modified xsi:type="dcterms:W3CDTF">2024-11-13T15:03:52Z</dcterms:modified>
</cp:coreProperties>
</file>