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8"/>
  </p:notesMasterIdLst>
  <p:sldIdLst>
    <p:sldId id="256" r:id="rId2"/>
    <p:sldId id="286" r:id="rId3"/>
    <p:sldId id="288" r:id="rId4"/>
    <p:sldId id="289" r:id="rId5"/>
    <p:sldId id="290" r:id="rId6"/>
    <p:sldId id="291" r:id="rId7"/>
    <p:sldId id="311" r:id="rId8"/>
    <p:sldId id="292" r:id="rId9"/>
    <p:sldId id="312" r:id="rId10"/>
    <p:sldId id="293" r:id="rId11"/>
    <p:sldId id="313" r:id="rId12"/>
    <p:sldId id="314" r:id="rId13"/>
    <p:sldId id="315" r:id="rId14"/>
    <p:sldId id="294" r:id="rId15"/>
    <p:sldId id="316" r:id="rId16"/>
    <p:sldId id="295" r:id="rId17"/>
    <p:sldId id="317" r:id="rId18"/>
    <p:sldId id="296" r:id="rId19"/>
    <p:sldId id="297" r:id="rId20"/>
    <p:sldId id="298" r:id="rId21"/>
    <p:sldId id="318" r:id="rId22"/>
    <p:sldId id="299" r:id="rId23"/>
    <p:sldId id="310" r:id="rId24"/>
    <p:sldId id="306" r:id="rId25"/>
    <p:sldId id="319" r:id="rId26"/>
    <p:sldId id="320" r:id="rId27"/>
  </p:sldIdLst>
  <p:sldSz cx="12192000" cy="6858000"/>
  <p:notesSz cx="6881813" cy="92964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olfo Bertone" initials="R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19542F-1E60-4726-9E94-CB670C4E796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219E759-7CC1-4DA0-B800-AC63B8DD9376}">
      <dgm:prSet phldrT="[Texto]"/>
      <dgm:spPr/>
      <dgm:t>
        <a:bodyPr/>
        <a:lstStyle/>
        <a:p>
          <a:r>
            <a:rPr lang="es-AR" dirty="0"/>
            <a:t>Lenguaje de Consultas </a:t>
          </a:r>
        </a:p>
      </dgm:t>
    </dgm:pt>
    <dgm:pt modelId="{C13340F5-84DC-4AAB-B298-10E473A68977}" type="parTrans" cxnId="{BB3DDEBE-13E6-4A44-B20C-FB08EAAE0FE1}">
      <dgm:prSet/>
      <dgm:spPr/>
      <dgm:t>
        <a:bodyPr/>
        <a:lstStyle/>
        <a:p>
          <a:endParaRPr lang="es-AR"/>
        </a:p>
      </dgm:t>
    </dgm:pt>
    <dgm:pt modelId="{D29DB699-EBC2-43B6-8C98-10404B1A528B}" type="sibTrans" cxnId="{BB3DDEBE-13E6-4A44-B20C-FB08EAAE0FE1}">
      <dgm:prSet/>
      <dgm:spPr/>
      <dgm:t>
        <a:bodyPr/>
        <a:lstStyle/>
        <a:p>
          <a:endParaRPr lang="es-AR"/>
        </a:p>
      </dgm:t>
    </dgm:pt>
    <dgm:pt modelId="{FDEA70C6-427A-44CA-A9F4-ECF20759E3E7}">
      <dgm:prSet phldrT="[Texto]"/>
      <dgm:spPr/>
      <dgm:t>
        <a:bodyPr/>
        <a:lstStyle/>
        <a:p>
          <a:r>
            <a:rPr lang="es-AR" dirty="0"/>
            <a:t>Algebra Relacional</a:t>
          </a:r>
        </a:p>
      </dgm:t>
    </dgm:pt>
    <dgm:pt modelId="{023F13C2-7594-47D1-8CE0-B6840463C50B}" type="parTrans" cxnId="{9F5ECBC0-AB65-4CBD-9F2D-826169E02BC3}">
      <dgm:prSet/>
      <dgm:spPr/>
      <dgm:t>
        <a:bodyPr/>
        <a:lstStyle/>
        <a:p>
          <a:endParaRPr lang="es-AR"/>
        </a:p>
      </dgm:t>
    </dgm:pt>
    <dgm:pt modelId="{1167AC77-F4BF-44D5-A688-E9956995AB76}" type="sibTrans" cxnId="{9F5ECBC0-AB65-4CBD-9F2D-826169E02BC3}">
      <dgm:prSet/>
      <dgm:spPr/>
      <dgm:t>
        <a:bodyPr/>
        <a:lstStyle/>
        <a:p>
          <a:endParaRPr lang="es-AR"/>
        </a:p>
      </dgm:t>
    </dgm:pt>
    <dgm:pt modelId="{57DFB3BA-4557-4B55-A175-5E3D7E11464A}">
      <dgm:prSet phldrT="[Texto]"/>
      <dgm:spPr/>
      <dgm:t>
        <a:bodyPr/>
        <a:lstStyle/>
        <a:p>
          <a:r>
            <a:rPr lang="es-AR" dirty="0"/>
            <a:t>Calculo de </a:t>
          </a:r>
          <a:r>
            <a:rPr lang="es-AR" dirty="0" err="1"/>
            <a:t>Tuplas</a:t>
          </a:r>
          <a:endParaRPr lang="es-AR" dirty="0"/>
        </a:p>
      </dgm:t>
    </dgm:pt>
    <dgm:pt modelId="{9164A1F4-193E-4727-8EA6-D9C384F2ACF9}" type="parTrans" cxnId="{9519F06F-3386-49D7-B94C-3174C15FF812}">
      <dgm:prSet/>
      <dgm:spPr/>
      <dgm:t>
        <a:bodyPr/>
        <a:lstStyle/>
        <a:p>
          <a:endParaRPr lang="es-AR"/>
        </a:p>
      </dgm:t>
    </dgm:pt>
    <dgm:pt modelId="{BA06F195-BEB1-4D57-83E6-DFB54CC657BB}" type="sibTrans" cxnId="{9519F06F-3386-49D7-B94C-3174C15FF812}">
      <dgm:prSet/>
      <dgm:spPr/>
      <dgm:t>
        <a:bodyPr/>
        <a:lstStyle/>
        <a:p>
          <a:endParaRPr lang="es-AR"/>
        </a:p>
      </dgm:t>
    </dgm:pt>
    <dgm:pt modelId="{574463C2-5EAC-4435-B512-77C14EDA3613}">
      <dgm:prSet phldrT="[Texto]"/>
      <dgm:spPr/>
      <dgm:t>
        <a:bodyPr/>
        <a:lstStyle/>
        <a:p>
          <a:r>
            <a:rPr lang="es-AR" dirty="0"/>
            <a:t>Calculo de Dominios</a:t>
          </a:r>
        </a:p>
      </dgm:t>
    </dgm:pt>
    <dgm:pt modelId="{B1180F53-57C4-481D-BE66-40450878DF4F}" type="parTrans" cxnId="{F0C9D16A-8852-460D-A937-3576F814E33F}">
      <dgm:prSet/>
      <dgm:spPr/>
    </dgm:pt>
    <dgm:pt modelId="{A063FC35-2104-4ED5-93FF-7EA8D9201064}" type="sibTrans" cxnId="{F0C9D16A-8852-460D-A937-3576F814E33F}">
      <dgm:prSet/>
      <dgm:spPr/>
    </dgm:pt>
    <dgm:pt modelId="{36ECBADB-E426-4C9D-AFB9-03094A8537FF}" type="pres">
      <dgm:prSet presAssocID="{3819542F-1E60-4726-9E94-CB670C4E7965}" presName="Name0" presStyleCnt="0">
        <dgm:presLayoutVars>
          <dgm:dir/>
          <dgm:animLvl val="lvl"/>
          <dgm:resizeHandles val="exact"/>
        </dgm:presLayoutVars>
      </dgm:prSet>
      <dgm:spPr/>
    </dgm:pt>
    <dgm:pt modelId="{F99B3B24-6BD3-448F-AA90-3A6F43F93DAD}" type="pres">
      <dgm:prSet presAssocID="{9219E759-7CC1-4DA0-B800-AC63B8DD9376}" presName="linNode" presStyleCnt="0"/>
      <dgm:spPr/>
    </dgm:pt>
    <dgm:pt modelId="{3CC59D61-847D-47BB-AC19-1E1D6CA6BF10}" type="pres">
      <dgm:prSet presAssocID="{9219E759-7CC1-4DA0-B800-AC63B8DD9376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6E1D1331-8F3F-4607-A99D-B7446B0C3843}" type="pres">
      <dgm:prSet presAssocID="{9219E759-7CC1-4DA0-B800-AC63B8DD9376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4616E219-94BA-49FC-AE97-DC21F88E0751}" type="presOf" srcId="{57DFB3BA-4557-4B55-A175-5E3D7E11464A}" destId="{6E1D1331-8F3F-4607-A99D-B7446B0C3843}" srcOrd="0" destOrd="1" presId="urn:microsoft.com/office/officeart/2005/8/layout/vList5"/>
    <dgm:cxn modelId="{F0C9D16A-8852-460D-A937-3576F814E33F}" srcId="{9219E759-7CC1-4DA0-B800-AC63B8DD9376}" destId="{574463C2-5EAC-4435-B512-77C14EDA3613}" srcOrd="2" destOrd="0" parTransId="{B1180F53-57C4-481D-BE66-40450878DF4F}" sibTransId="{A063FC35-2104-4ED5-93FF-7EA8D9201064}"/>
    <dgm:cxn modelId="{9519F06F-3386-49D7-B94C-3174C15FF812}" srcId="{9219E759-7CC1-4DA0-B800-AC63B8DD9376}" destId="{57DFB3BA-4557-4B55-A175-5E3D7E11464A}" srcOrd="1" destOrd="0" parTransId="{9164A1F4-193E-4727-8EA6-D9C384F2ACF9}" sibTransId="{BA06F195-BEB1-4D57-83E6-DFB54CC657BB}"/>
    <dgm:cxn modelId="{9AB6168F-D293-488A-B1B8-55046E321971}" type="presOf" srcId="{9219E759-7CC1-4DA0-B800-AC63B8DD9376}" destId="{3CC59D61-847D-47BB-AC19-1E1D6CA6BF10}" srcOrd="0" destOrd="0" presId="urn:microsoft.com/office/officeart/2005/8/layout/vList5"/>
    <dgm:cxn modelId="{BB3DDEBE-13E6-4A44-B20C-FB08EAAE0FE1}" srcId="{3819542F-1E60-4726-9E94-CB670C4E7965}" destId="{9219E759-7CC1-4DA0-B800-AC63B8DD9376}" srcOrd="0" destOrd="0" parTransId="{C13340F5-84DC-4AAB-B298-10E473A68977}" sibTransId="{D29DB699-EBC2-43B6-8C98-10404B1A528B}"/>
    <dgm:cxn modelId="{9F5ECBC0-AB65-4CBD-9F2D-826169E02BC3}" srcId="{9219E759-7CC1-4DA0-B800-AC63B8DD9376}" destId="{FDEA70C6-427A-44CA-A9F4-ECF20759E3E7}" srcOrd="0" destOrd="0" parTransId="{023F13C2-7594-47D1-8CE0-B6840463C50B}" sibTransId="{1167AC77-F4BF-44D5-A688-E9956995AB76}"/>
    <dgm:cxn modelId="{F99A34CF-FD04-44B3-8A3C-F38B49010DD7}" type="presOf" srcId="{3819542F-1E60-4726-9E94-CB670C4E7965}" destId="{36ECBADB-E426-4C9D-AFB9-03094A8537FF}" srcOrd="0" destOrd="0" presId="urn:microsoft.com/office/officeart/2005/8/layout/vList5"/>
    <dgm:cxn modelId="{9CA540E2-8E0B-4898-9DA7-3022C5C93BF6}" type="presOf" srcId="{FDEA70C6-427A-44CA-A9F4-ECF20759E3E7}" destId="{6E1D1331-8F3F-4607-A99D-B7446B0C3843}" srcOrd="0" destOrd="0" presId="urn:microsoft.com/office/officeart/2005/8/layout/vList5"/>
    <dgm:cxn modelId="{7ACF33ED-29FF-4F29-A56F-3FCFFD5235B3}" type="presOf" srcId="{574463C2-5EAC-4435-B512-77C14EDA3613}" destId="{6E1D1331-8F3F-4607-A99D-B7446B0C3843}" srcOrd="0" destOrd="2" presId="urn:microsoft.com/office/officeart/2005/8/layout/vList5"/>
    <dgm:cxn modelId="{98B8FBC6-6694-4254-8E46-A51CDEE87011}" type="presParOf" srcId="{36ECBADB-E426-4C9D-AFB9-03094A8537FF}" destId="{F99B3B24-6BD3-448F-AA90-3A6F43F93DAD}" srcOrd="0" destOrd="0" presId="urn:microsoft.com/office/officeart/2005/8/layout/vList5"/>
    <dgm:cxn modelId="{8F21C5ED-2948-4DE3-849D-E6202DAB9076}" type="presParOf" srcId="{F99B3B24-6BD3-448F-AA90-3A6F43F93DAD}" destId="{3CC59D61-847D-47BB-AC19-1E1D6CA6BF10}" srcOrd="0" destOrd="0" presId="urn:microsoft.com/office/officeart/2005/8/layout/vList5"/>
    <dgm:cxn modelId="{667E6801-067E-4148-A489-B907E32BDC7E}" type="presParOf" srcId="{F99B3B24-6BD3-448F-AA90-3A6F43F93DAD}" destId="{6E1D1331-8F3F-4607-A99D-B7446B0C384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8A0DBAF-5E7A-42A6-9A05-EFFBF297C8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1571EEB9-1B51-4A44-8D19-258FCDE7CBAC}">
      <dgm:prSet phldrT="[Texto]" custT="1"/>
      <dgm:spPr/>
      <dgm:t>
        <a:bodyPr/>
        <a:lstStyle/>
        <a:p>
          <a:r>
            <a:rPr lang="es-AR" sz="4000" dirty="0"/>
            <a:t>Producto Cartesiano:</a:t>
          </a:r>
        </a:p>
      </dgm:t>
    </dgm:pt>
    <dgm:pt modelId="{8F053842-9F49-4F94-88DC-4731AFD9F3AE}" type="parTrans" cxnId="{D82A3476-47C8-4C5A-BFCC-D0D654712D0B}">
      <dgm:prSet/>
      <dgm:spPr/>
      <dgm:t>
        <a:bodyPr/>
        <a:lstStyle/>
        <a:p>
          <a:endParaRPr lang="es-AR"/>
        </a:p>
      </dgm:t>
    </dgm:pt>
    <dgm:pt modelId="{38439D98-A245-4428-A420-8302C63BD9BC}" type="sibTrans" cxnId="{D82A3476-47C8-4C5A-BFCC-D0D654712D0B}">
      <dgm:prSet/>
      <dgm:spPr/>
      <dgm:t>
        <a:bodyPr/>
        <a:lstStyle/>
        <a:p>
          <a:endParaRPr lang="es-AR"/>
        </a:p>
      </dgm:t>
    </dgm:pt>
    <dgm:pt modelId="{63728B53-9EBB-445D-8A22-D5BFF24AC1A7}">
      <dgm:prSet phldrT="[Texto]" custT="1"/>
      <dgm:spPr/>
      <dgm:t>
        <a:bodyPr/>
        <a:lstStyle/>
        <a:p>
          <a:pPr>
            <a:buNone/>
          </a:pPr>
          <a:r>
            <a:rPr lang="es-AR" altLang="es-AR" sz="2000" b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</a:t>
          </a:r>
          <a:r>
            <a:rPr lang="es-AR" altLang="es-AR" sz="2000" b="0" baseline="-250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asociado.nombre, localidad.nombre</a:t>
          </a:r>
          <a:r>
            <a:rPr lang="es-AR" altLang="es-AR" sz="2000" b="0" baseline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 ( </a:t>
          </a:r>
          <a:r>
            <a:rPr lang="es-AR" altLang="es-AR" sz="2000" b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</a:t>
          </a:r>
          <a:r>
            <a:rPr lang="es-AR" altLang="es-AR" sz="2000" b="0" baseline="-250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asociado.idlocalidad = localidad.idlocalidad</a:t>
          </a:r>
          <a:r>
            <a:rPr lang="es-AR" altLang="es-AR" sz="2000" b="0" baseline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(asociado x localidad)</a:t>
          </a:r>
          <a:endParaRPr lang="es-AR" sz="2000" dirty="0">
            <a:solidFill>
              <a:schemeClr val="accent4">
                <a:lumMod val="75000"/>
              </a:schemeClr>
            </a:solidFill>
          </a:endParaRPr>
        </a:p>
      </dgm:t>
    </dgm:pt>
    <dgm:pt modelId="{B941B0F0-EA06-4BC7-8119-059F0B5B7D8C}" type="parTrans" cxnId="{7E4FB8F1-60D0-4ED7-871A-BE491771CD70}">
      <dgm:prSet/>
      <dgm:spPr/>
      <dgm:t>
        <a:bodyPr/>
        <a:lstStyle/>
        <a:p>
          <a:endParaRPr lang="es-ES"/>
        </a:p>
      </dgm:t>
    </dgm:pt>
    <dgm:pt modelId="{CEEF5ACB-A076-492E-808B-9742B7A38BF7}" type="sibTrans" cxnId="{7E4FB8F1-60D0-4ED7-871A-BE491771CD70}">
      <dgm:prSet/>
      <dgm:spPr/>
      <dgm:t>
        <a:bodyPr/>
        <a:lstStyle/>
        <a:p>
          <a:endParaRPr lang="es-ES"/>
        </a:p>
      </dgm:t>
    </dgm:pt>
    <dgm:pt modelId="{513BAEB7-1576-F842-A456-9DEF5D3C08EA}">
      <dgm:prSet/>
      <dgm:spPr/>
      <dgm:t>
        <a:bodyPr/>
        <a:lstStyle/>
        <a:p>
          <a:pPr>
            <a:buNone/>
          </a:pPr>
          <a:endParaRPr lang="es-AR" sz="4700" dirty="0"/>
        </a:p>
      </dgm:t>
    </dgm:pt>
    <dgm:pt modelId="{50AD922E-F114-5C4E-979E-0831409D81A2}" type="parTrans" cxnId="{06AE0863-3342-6241-A821-EA47EA4DF22B}">
      <dgm:prSet/>
      <dgm:spPr/>
      <dgm:t>
        <a:bodyPr/>
        <a:lstStyle/>
        <a:p>
          <a:endParaRPr lang="es-ES"/>
        </a:p>
      </dgm:t>
    </dgm:pt>
    <dgm:pt modelId="{5A08FB03-12AF-1440-BA29-0832E8D7275F}" type="sibTrans" cxnId="{06AE0863-3342-6241-A821-EA47EA4DF22B}">
      <dgm:prSet/>
      <dgm:spPr/>
      <dgm:t>
        <a:bodyPr/>
        <a:lstStyle/>
        <a:p>
          <a:endParaRPr lang="es-ES"/>
        </a:p>
      </dgm:t>
    </dgm:pt>
    <dgm:pt modelId="{27F946A2-3210-2245-A03C-E2BFEA8E0F7F}">
      <dgm:prSet phldrT="[Texto]" custT="1"/>
      <dgm:spPr/>
      <dgm:t>
        <a:bodyPr/>
        <a:lstStyle/>
        <a:p>
          <a:pPr>
            <a:buNone/>
          </a:pPr>
          <a:endParaRPr lang="es-AR" sz="2000" dirty="0"/>
        </a:p>
      </dgm:t>
    </dgm:pt>
    <dgm:pt modelId="{8F49073E-8D57-2443-B7DC-0083994435A8}" type="parTrans" cxnId="{25924D8A-36EC-CD45-9FF1-A6B8EE624881}">
      <dgm:prSet/>
      <dgm:spPr/>
      <dgm:t>
        <a:bodyPr/>
        <a:lstStyle/>
        <a:p>
          <a:endParaRPr lang="es-ES"/>
        </a:p>
      </dgm:t>
    </dgm:pt>
    <dgm:pt modelId="{4A3014C8-8006-0340-847A-CA6E1FA59A3E}" type="sibTrans" cxnId="{25924D8A-36EC-CD45-9FF1-A6B8EE624881}">
      <dgm:prSet/>
      <dgm:spPr/>
      <dgm:t>
        <a:bodyPr/>
        <a:lstStyle/>
        <a:p>
          <a:endParaRPr lang="es-ES"/>
        </a:p>
      </dgm:t>
    </dgm:pt>
    <dgm:pt modelId="{3FC3F9C9-EA95-714C-934A-29CFA4B8BAC6}">
      <dgm:prSet phldrT="[Texto]" custT="1"/>
      <dgm:spPr/>
      <dgm:t>
        <a:bodyPr/>
        <a:lstStyle/>
        <a:p>
          <a:pPr>
            <a:buNone/>
          </a:pPr>
          <a:endParaRPr lang="es-AR" sz="2000" dirty="0"/>
        </a:p>
      </dgm:t>
    </dgm:pt>
    <dgm:pt modelId="{2CCD4021-D07E-F34F-AC0A-C1E9616635F6}" type="parTrans" cxnId="{68B688DA-8000-224E-ACC9-92E76C5A6244}">
      <dgm:prSet/>
      <dgm:spPr/>
      <dgm:t>
        <a:bodyPr/>
        <a:lstStyle/>
        <a:p>
          <a:endParaRPr lang="es-ES"/>
        </a:p>
      </dgm:t>
    </dgm:pt>
    <dgm:pt modelId="{D30D9457-5944-9644-8A56-75628922348C}" type="sibTrans" cxnId="{68B688DA-8000-224E-ACC9-92E76C5A6244}">
      <dgm:prSet/>
      <dgm:spPr/>
      <dgm:t>
        <a:bodyPr/>
        <a:lstStyle/>
        <a:p>
          <a:endParaRPr lang="es-ES"/>
        </a:p>
      </dgm:t>
    </dgm:pt>
    <dgm:pt modelId="{9D9FBC9E-D1D7-B145-8747-29026DE0DF8A}">
      <dgm:prSet phldrT="[Texto]" custT="1"/>
      <dgm:spPr/>
      <dgm:t>
        <a:bodyPr/>
        <a:lstStyle/>
        <a:p>
          <a:pPr>
            <a:buNone/>
          </a:pPr>
          <a:endParaRPr lang="es-AR" sz="2000" dirty="0"/>
        </a:p>
      </dgm:t>
    </dgm:pt>
    <dgm:pt modelId="{3AE1678F-F318-DF45-A027-52453F680FB8}" type="parTrans" cxnId="{CA5D42A8-3EFA-144C-9962-53AF27C373DC}">
      <dgm:prSet/>
      <dgm:spPr/>
      <dgm:t>
        <a:bodyPr/>
        <a:lstStyle/>
        <a:p>
          <a:endParaRPr lang="es-ES"/>
        </a:p>
      </dgm:t>
    </dgm:pt>
    <dgm:pt modelId="{39C0E583-7C7A-1048-ABAF-EEF6EB21DFA7}" type="sibTrans" cxnId="{CA5D42A8-3EFA-144C-9962-53AF27C373DC}">
      <dgm:prSet/>
      <dgm:spPr/>
      <dgm:t>
        <a:bodyPr/>
        <a:lstStyle/>
        <a:p>
          <a:endParaRPr lang="es-ES"/>
        </a:p>
      </dgm:t>
    </dgm:pt>
    <dgm:pt modelId="{820B1B24-AE6F-FB44-877A-31D3862C778E}">
      <dgm:prSet phldrT="[Texto]" custT="1"/>
      <dgm:spPr/>
      <dgm:t>
        <a:bodyPr/>
        <a:lstStyle/>
        <a:p>
          <a:pPr>
            <a:buNone/>
          </a:pPr>
          <a:endParaRPr lang="es-AR" sz="2000" dirty="0"/>
        </a:p>
      </dgm:t>
    </dgm:pt>
    <dgm:pt modelId="{24F1A334-435E-1443-83C8-93FC5E41AC96}" type="parTrans" cxnId="{33399C00-B625-B747-BA04-4E131CDB94C2}">
      <dgm:prSet/>
      <dgm:spPr/>
      <dgm:t>
        <a:bodyPr/>
        <a:lstStyle/>
        <a:p>
          <a:endParaRPr lang="es-ES"/>
        </a:p>
      </dgm:t>
    </dgm:pt>
    <dgm:pt modelId="{88970E14-ABCD-504F-B584-13CF27E02C00}" type="sibTrans" cxnId="{33399C00-B625-B747-BA04-4E131CDB94C2}">
      <dgm:prSet/>
      <dgm:spPr/>
      <dgm:t>
        <a:bodyPr/>
        <a:lstStyle/>
        <a:p>
          <a:endParaRPr lang="es-ES"/>
        </a:p>
      </dgm:t>
    </dgm:pt>
    <dgm:pt modelId="{0ACF606A-9BD6-DE49-BD04-DF579CDC80B5}">
      <dgm:prSet phldrT="[Texto]" custT="1"/>
      <dgm:spPr/>
      <dgm:t>
        <a:bodyPr/>
        <a:lstStyle/>
        <a:p>
          <a:pPr>
            <a:buNone/>
          </a:pPr>
          <a:endParaRPr lang="es-AR" sz="2000" dirty="0"/>
        </a:p>
      </dgm:t>
    </dgm:pt>
    <dgm:pt modelId="{36998733-BB2B-E44B-999F-AB8E5B806FCF}" type="parTrans" cxnId="{BE9FD110-A3F5-4A45-B2AD-EEE4FED16D70}">
      <dgm:prSet/>
      <dgm:spPr/>
      <dgm:t>
        <a:bodyPr/>
        <a:lstStyle/>
        <a:p>
          <a:endParaRPr lang="es-ES"/>
        </a:p>
      </dgm:t>
    </dgm:pt>
    <dgm:pt modelId="{9B592EF5-5291-AF42-AB44-E0E2B02E7F28}" type="sibTrans" cxnId="{BE9FD110-A3F5-4A45-B2AD-EEE4FED16D70}">
      <dgm:prSet/>
      <dgm:spPr/>
      <dgm:t>
        <a:bodyPr/>
        <a:lstStyle/>
        <a:p>
          <a:endParaRPr lang="es-ES"/>
        </a:p>
      </dgm:t>
    </dgm:pt>
    <dgm:pt modelId="{AD4C0742-626A-D146-9137-079568733392}">
      <dgm:prSet phldrT="[Texto]" custT="1"/>
      <dgm:spPr/>
      <dgm:t>
        <a:bodyPr/>
        <a:lstStyle/>
        <a:p>
          <a:pPr>
            <a:buNone/>
          </a:pPr>
          <a:endParaRPr lang="es-AR" sz="2000" dirty="0"/>
        </a:p>
      </dgm:t>
    </dgm:pt>
    <dgm:pt modelId="{0D536C16-C2F2-8040-825A-FE51CD1F4127}" type="parTrans" cxnId="{6610CD81-9BEE-A943-8BC6-82E5BAA1ABCB}">
      <dgm:prSet/>
      <dgm:spPr/>
      <dgm:t>
        <a:bodyPr/>
        <a:lstStyle/>
        <a:p>
          <a:endParaRPr lang="es-ES"/>
        </a:p>
      </dgm:t>
    </dgm:pt>
    <dgm:pt modelId="{AD1A950D-1389-E84A-B940-F2B1A41ABE72}" type="sibTrans" cxnId="{6610CD81-9BEE-A943-8BC6-82E5BAA1ABCB}">
      <dgm:prSet/>
      <dgm:spPr/>
      <dgm:t>
        <a:bodyPr/>
        <a:lstStyle/>
        <a:p>
          <a:endParaRPr lang="es-ES"/>
        </a:p>
      </dgm:t>
    </dgm:pt>
    <dgm:pt modelId="{74861939-ABE5-9640-A278-404B3A238643}">
      <dgm:prSet phldrT="[Texto]" custT="1"/>
      <dgm:spPr/>
      <dgm:t>
        <a:bodyPr/>
        <a:lstStyle/>
        <a:p>
          <a:pPr>
            <a:buNone/>
          </a:pPr>
          <a:endParaRPr lang="es-AR" sz="2000" dirty="0"/>
        </a:p>
      </dgm:t>
    </dgm:pt>
    <dgm:pt modelId="{F3531A63-24D8-1B4F-A1EA-2BC2B8F51935}" type="parTrans" cxnId="{66822BF1-8707-0341-8F5E-7550DF9FEEBE}">
      <dgm:prSet/>
      <dgm:spPr/>
      <dgm:t>
        <a:bodyPr/>
        <a:lstStyle/>
        <a:p>
          <a:endParaRPr lang="es-ES"/>
        </a:p>
      </dgm:t>
    </dgm:pt>
    <dgm:pt modelId="{F55BE686-60E6-0844-A20D-619FAF495CE4}" type="sibTrans" cxnId="{66822BF1-8707-0341-8F5E-7550DF9FEEBE}">
      <dgm:prSet/>
      <dgm:spPr/>
      <dgm:t>
        <a:bodyPr/>
        <a:lstStyle/>
        <a:p>
          <a:endParaRPr lang="es-ES"/>
        </a:p>
      </dgm:t>
    </dgm:pt>
    <dgm:pt modelId="{AEC0440D-F3EC-CE49-8DC4-75E2B1D59818}">
      <dgm:prSet phldrT="[Texto]" custT="1"/>
      <dgm:spPr/>
      <dgm:t>
        <a:bodyPr/>
        <a:lstStyle/>
        <a:p>
          <a:pPr>
            <a:buNone/>
          </a:pPr>
          <a:endParaRPr lang="es-AR" sz="2000" dirty="0"/>
        </a:p>
      </dgm:t>
    </dgm:pt>
    <dgm:pt modelId="{96020FCA-A05B-0B45-85B6-B96B739AC441}" type="parTrans" cxnId="{7A7FBBA7-0461-A840-B702-5D417D19C6DD}">
      <dgm:prSet/>
      <dgm:spPr/>
    </dgm:pt>
    <dgm:pt modelId="{42FD0880-DBAD-A04A-87BB-F7081EF02AFF}" type="sibTrans" cxnId="{7A7FBBA7-0461-A840-B702-5D417D19C6DD}">
      <dgm:prSet/>
      <dgm:spPr/>
    </dgm:pt>
    <dgm:pt modelId="{8903E2A6-0458-4150-9A63-BF2D7D55B9C3}" type="pres">
      <dgm:prSet presAssocID="{C8A0DBAF-5E7A-42A6-9A05-EFFBF297C8C5}" presName="linear" presStyleCnt="0">
        <dgm:presLayoutVars>
          <dgm:animLvl val="lvl"/>
          <dgm:resizeHandles val="exact"/>
        </dgm:presLayoutVars>
      </dgm:prSet>
      <dgm:spPr/>
    </dgm:pt>
    <dgm:pt modelId="{65C4C720-7D50-42CD-A055-68AE42E9AD65}" type="pres">
      <dgm:prSet presAssocID="{1571EEB9-1B51-4A44-8D19-258FCDE7CBA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C1B02BC-AD4B-4CFF-8940-692A82B8F142}" type="pres">
      <dgm:prSet presAssocID="{1571EEB9-1B51-4A44-8D19-258FCDE7CBA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3399C00-B625-B747-BA04-4E131CDB94C2}" srcId="{1571EEB9-1B51-4A44-8D19-258FCDE7CBAC}" destId="{820B1B24-AE6F-FB44-877A-31D3862C778E}" srcOrd="3" destOrd="0" parTransId="{24F1A334-435E-1443-83C8-93FC5E41AC96}" sibTransId="{88970E14-ABCD-504F-B584-13CF27E02C00}"/>
    <dgm:cxn modelId="{BE9FD110-A3F5-4A45-B2AD-EEE4FED16D70}" srcId="{1571EEB9-1B51-4A44-8D19-258FCDE7CBAC}" destId="{0ACF606A-9BD6-DE49-BD04-DF579CDC80B5}" srcOrd="4" destOrd="0" parTransId="{36998733-BB2B-E44B-999F-AB8E5B806FCF}" sibTransId="{9B592EF5-5291-AF42-AB44-E0E2B02E7F28}"/>
    <dgm:cxn modelId="{0FD2EC12-7EB1-7644-86B2-A87A5E7503DC}" type="presOf" srcId="{AEC0440D-F3EC-CE49-8DC4-75E2B1D59818}" destId="{FC1B02BC-AD4B-4CFF-8940-692A82B8F142}" srcOrd="0" destOrd="5" presId="urn:microsoft.com/office/officeart/2005/8/layout/vList2"/>
    <dgm:cxn modelId="{A12CD61A-B59A-4EB9-85E8-DFBD095FEF9B}" type="presOf" srcId="{C8A0DBAF-5E7A-42A6-9A05-EFFBF297C8C5}" destId="{8903E2A6-0458-4150-9A63-BF2D7D55B9C3}" srcOrd="0" destOrd="0" presId="urn:microsoft.com/office/officeart/2005/8/layout/vList2"/>
    <dgm:cxn modelId="{17C94123-11A4-404A-B82A-58D07512FE6D}" type="presOf" srcId="{63728B53-9EBB-445D-8A22-D5BFF24AC1A7}" destId="{FC1B02BC-AD4B-4CFF-8940-692A82B8F142}" srcOrd="0" destOrd="8" presId="urn:microsoft.com/office/officeart/2005/8/layout/vList2"/>
    <dgm:cxn modelId="{39A23538-B8F2-42AF-AF1B-2BBADECEC595}" type="presOf" srcId="{1571EEB9-1B51-4A44-8D19-258FCDE7CBAC}" destId="{65C4C720-7D50-42CD-A055-68AE42E9AD65}" srcOrd="0" destOrd="0" presId="urn:microsoft.com/office/officeart/2005/8/layout/vList2"/>
    <dgm:cxn modelId="{06AE0863-3342-6241-A821-EA47EA4DF22B}" srcId="{1571EEB9-1B51-4A44-8D19-258FCDE7CBAC}" destId="{513BAEB7-1576-F842-A456-9DEF5D3C08EA}" srcOrd="9" destOrd="0" parTransId="{50AD922E-F114-5C4E-979E-0831409D81A2}" sibTransId="{5A08FB03-12AF-1440-BA29-0832E8D7275F}"/>
    <dgm:cxn modelId="{A0026273-FAA3-2F40-839E-C6E96647C20B}" type="presOf" srcId="{513BAEB7-1576-F842-A456-9DEF5D3C08EA}" destId="{FC1B02BC-AD4B-4CFF-8940-692A82B8F142}" srcOrd="0" destOrd="9" presId="urn:microsoft.com/office/officeart/2005/8/layout/vList2"/>
    <dgm:cxn modelId="{D82A3476-47C8-4C5A-BFCC-D0D654712D0B}" srcId="{C8A0DBAF-5E7A-42A6-9A05-EFFBF297C8C5}" destId="{1571EEB9-1B51-4A44-8D19-258FCDE7CBAC}" srcOrd="0" destOrd="0" parTransId="{8F053842-9F49-4F94-88DC-4731AFD9F3AE}" sibTransId="{38439D98-A245-4428-A420-8302C63BD9BC}"/>
    <dgm:cxn modelId="{DFE1727B-4E07-5044-8B87-A745EDAA8026}" type="presOf" srcId="{AD4C0742-626A-D146-9137-079568733392}" destId="{FC1B02BC-AD4B-4CFF-8940-692A82B8F142}" srcOrd="0" destOrd="6" presId="urn:microsoft.com/office/officeart/2005/8/layout/vList2"/>
    <dgm:cxn modelId="{FAC79A7E-D279-9B41-8A16-A229EC5EA17C}" type="presOf" srcId="{3FC3F9C9-EA95-714C-934A-29CFA4B8BAC6}" destId="{FC1B02BC-AD4B-4CFF-8940-692A82B8F142}" srcOrd="0" destOrd="1" presId="urn:microsoft.com/office/officeart/2005/8/layout/vList2"/>
    <dgm:cxn modelId="{6610CD81-9BEE-A943-8BC6-82E5BAA1ABCB}" srcId="{1571EEB9-1B51-4A44-8D19-258FCDE7CBAC}" destId="{AD4C0742-626A-D146-9137-079568733392}" srcOrd="6" destOrd="0" parTransId="{0D536C16-C2F2-8040-825A-FE51CD1F4127}" sibTransId="{AD1A950D-1389-E84A-B940-F2B1A41ABE72}"/>
    <dgm:cxn modelId="{25924D8A-36EC-CD45-9FF1-A6B8EE624881}" srcId="{1571EEB9-1B51-4A44-8D19-258FCDE7CBAC}" destId="{27F946A2-3210-2245-A03C-E2BFEA8E0F7F}" srcOrd="0" destOrd="0" parTransId="{8F49073E-8D57-2443-B7DC-0083994435A8}" sibTransId="{4A3014C8-8006-0340-847A-CA6E1FA59A3E}"/>
    <dgm:cxn modelId="{2A9C1C8F-EBB3-F846-9D40-27867EC4EA39}" type="presOf" srcId="{0ACF606A-9BD6-DE49-BD04-DF579CDC80B5}" destId="{FC1B02BC-AD4B-4CFF-8940-692A82B8F142}" srcOrd="0" destOrd="4" presId="urn:microsoft.com/office/officeart/2005/8/layout/vList2"/>
    <dgm:cxn modelId="{82048090-C7DB-D542-87D3-7B8561A09DC8}" type="presOf" srcId="{820B1B24-AE6F-FB44-877A-31D3862C778E}" destId="{FC1B02BC-AD4B-4CFF-8940-692A82B8F142}" srcOrd="0" destOrd="3" presId="urn:microsoft.com/office/officeart/2005/8/layout/vList2"/>
    <dgm:cxn modelId="{BDAE80A3-FD82-824A-8C5D-B9AB659A797C}" type="presOf" srcId="{74861939-ABE5-9640-A278-404B3A238643}" destId="{FC1B02BC-AD4B-4CFF-8940-692A82B8F142}" srcOrd="0" destOrd="7" presId="urn:microsoft.com/office/officeart/2005/8/layout/vList2"/>
    <dgm:cxn modelId="{7A7FBBA7-0461-A840-B702-5D417D19C6DD}" srcId="{1571EEB9-1B51-4A44-8D19-258FCDE7CBAC}" destId="{AEC0440D-F3EC-CE49-8DC4-75E2B1D59818}" srcOrd="5" destOrd="0" parTransId="{96020FCA-A05B-0B45-85B6-B96B739AC441}" sibTransId="{42FD0880-DBAD-A04A-87BB-F7081EF02AFF}"/>
    <dgm:cxn modelId="{CA5D42A8-3EFA-144C-9962-53AF27C373DC}" srcId="{1571EEB9-1B51-4A44-8D19-258FCDE7CBAC}" destId="{9D9FBC9E-D1D7-B145-8747-29026DE0DF8A}" srcOrd="2" destOrd="0" parTransId="{3AE1678F-F318-DF45-A027-52453F680FB8}" sibTransId="{39C0E583-7C7A-1048-ABAF-EEF6EB21DFA7}"/>
    <dgm:cxn modelId="{5DB65DBB-DAFF-8048-B451-ADCC6D4A6DF6}" type="presOf" srcId="{27F946A2-3210-2245-A03C-E2BFEA8E0F7F}" destId="{FC1B02BC-AD4B-4CFF-8940-692A82B8F142}" srcOrd="0" destOrd="0" presId="urn:microsoft.com/office/officeart/2005/8/layout/vList2"/>
    <dgm:cxn modelId="{68B688DA-8000-224E-ACC9-92E76C5A6244}" srcId="{1571EEB9-1B51-4A44-8D19-258FCDE7CBAC}" destId="{3FC3F9C9-EA95-714C-934A-29CFA4B8BAC6}" srcOrd="1" destOrd="0" parTransId="{2CCD4021-D07E-F34F-AC0A-C1E9616635F6}" sibTransId="{D30D9457-5944-9644-8A56-75628922348C}"/>
    <dgm:cxn modelId="{A86EA9E6-F90B-E140-B255-67D42DDA23B2}" type="presOf" srcId="{9D9FBC9E-D1D7-B145-8747-29026DE0DF8A}" destId="{FC1B02BC-AD4B-4CFF-8940-692A82B8F142}" srcOrd="0" destOrd="2" presId="urn:microsoft.com/office/officeart/2005/8/layout/vList2"/>
    <dgm:cxn modelId="{66822BF1-8707-0341-8F5E-7550DF9FEEBE}" srcId="{1571EEB9-1B51-4A44-8D19-258FCDE7CBAC}" destId="{74861939-ABE5-9640-A278-404B3A238643}" srcOrd="7" destOrd="0" parTransId="{F3531A63-24D8-1B4F-A1EA-2BC2B8F51935}" sibTransId="{F55BE686-60E6-0844-A20D-619FAF495CE4}"/>
    <dgm:cxn modelId="{7E4FB8F1-60D0-4ED7-871A-BE491771CD70}" srcId="{1571EEB9-1B51-4A44-8D19-258FCDE7CBAC}" destId="{63728B53-9EBB-445D-8A22-D5BFF24AC1A7}" srcOrd="8" destOrd="0" parTransId="{B941B0F0-EA06-4BC7-8119-059F0B5B7D8C}" sibTransId="{CEEF5ACB-A076-492E-808B-9742B7A38BF7}"/>
    <dgm:cxn modelId="{A4C35AC0-1B1D-48FC-A1B8-A84283DEF503}" type="presParOf" srcId="{8903E2A6-0458-4150-9A63-BF2D7D55B9C3}" destId="{65C4C720-7D50-42CD-A055-68AE42E9AD65}" srcOrd="0" destOrd="0" presId="urn:microsoft.com/office/officeart/2005/8/layout/vList2"/>
    <dgm:cxn modelId="{CA1EFBF6-06CA-4D4B-9FF2-15AAF0352781}" type="presParOf" srcId="{8903E2A6-0458-4150-9A63-BF2D7D55B9C3}" destId="{FC1B02BC-AD4B-4CFF-8940-692A82B8F14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8A0DBAF-5E7A-42A6-9A05-EFFBF297C8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1571EEB9-1B51-4A44-8D19-258FCDE7CBAC}">
      <dgm:prSet phldrT="[Texto]"/>
      <dgm:spPr/>
      <dgm:t>
        <a:bodyPr/>
        <a:lstStyle/>
        <a:p>
          <a:r>
            <a:rPr lang="es-AR" dirty="0"/>
            <a:t>Producto Cartesiano:</a:t>
          </a:r>
        </a:p>
      </dgm:t>
    </dgm:pt>
    <dgm:pt modelId="{8F053842-9F49-4F94-88DC-4731AFD9F3AE}" type="parTrans" cxnId="{D82A3476-47C8-4C5A-BFCC-D0D654712D0B}">
      <dgm:prSet/>
      <dgm:spPr/>
      <dgm:t>
        <a:bodyPr/>
        <a:lstStyle/>
        <a:p>
          <a:endParaRPr lang="es-AR"/>
        </a:p>
      </dgm:t>
    </dgm:pt>
    <dgm:pt modelId="{38439D98-A245-4428-A420-8302C63BD9BC}" type="sibTrans" cxnId="{D82A3476-47C8-4C5A-BFCC-D0D654712D0B}">
      <dgm:prSet/>
      <dgm:spPr/>
      <dgm:t>
        <a:bodyPr/>
        <a:lstStyle/>
        <a:p>
          <a:endParaRPr lang="es-AR"/>
        </a:p>
      </dgm:t>
    </dgm:pt>
    <dgm:pt modelId="{63728B53-9EBB-445D-8A22-D5BFF24AC1A7}">
      <dgm:prSet phldrT="[Texto]"/>
      <dgm:spPr/>
      <dgm:t>
        <a:bodyPr/>
        <a:lstStyle/>
        <a:p>
          <a:r>
            <a:rPr lang="es-AR" sz="2900" dirty="0"/>
            <a:t>Ejemplo </a:t>
          </a:r>
          <a:r>
            <a:rPr lang="en-US" sz="2900" dirty="0"/>
            <a:t>6</a:t>
          </a:r>
          <a:r>
            <a:rPr lang="es-AR" sz="2900" dirty="0"/>
            <a:t>: mostrar las sedes de La Plata</a:t>
          </a:r>
        </a:p>
      </dgm:t>
    </dgm:pt>
    <dgm:pt modelId="{B941B0F0-EA06-4BC7-8119-059F0B5B7D8C}" type="parTrans" cxnId="{7E4FB8F1-60D0-4ED7-871A-BE491771CD70}">
      <dgm:prSet/>
      <dgm:spPr/>
      <dgm:t>
        <a:bodyPr/>
        <a:lstStyle/>
        <a:p>
          <a:endParaRPr lang="es-ES"/>
        </a:p>
      </dgm:t>
    </dgm:pt>
    <dgm:pt modelId="{CEEF5ACB-A076-492E-808B-9742B7A38BF7}" type="sibTrans" cxnId="{7E4FB8F1-60D0-4ED7-871A-BE491771CD70}">
      <dgm:prSet/>
      <dgm:spPr/>
      <dgm:t>
        <a:bodyPr/>
        <a:lstStyle/>
        <a:p>
          <a:endParaRPr lang="es-ES"/>
        </a:p>
      </dgm:t>
    </dgm:pt>
    <dgm:pt modelId="{5DF83883-2F4C-4994-89D7-381619EF4CF8}">
      <dgm:prSet/>
      <dgm:spPr/>
      <dgm:t>
        <a:bodyPr/>
        <a:lstStyle/>
        <a:p>
          <a:r>
            <a:rPr lang="es-AR" sz="2900" dirty="0"/>
            <a:t>Ejemplo 7: mostrar cada deporte y el nombre del asociado que lo practica.</a:t>
          </a:r>
        </a:p>
      </dgm:t>
    </dgm:pt>
    <dgm:pt modelId="{32FDA391-AE13-467C-B8E1-11A85D49BF98}" type="sibTrans" cxnId="{26589DDF-93D6-4E67-A760-372F11D78380}">
      <dgm:prSet/>
      <dgm:spPr/>
      <dgm:t>
        <a:bodyPr/>
        <a:lstStyle/>
        <a:p>
          <a:endParaRPr lang="es-ES"/>
        </a:p>
      </dgm:t>
    </dgm:pt>
    <dgm:pt modelId="{FAF6A69A-DA43-4F48-9F8F-5B56D4F41F73}" type="parTrans" cxnId="{26589DDF-93D6-4E67-A760-372F11D78380}">
      <dgm:prSet/>
      <dgm:spPr/>
      <dgm:t>
        <a:bodyPr/>
        <a:lstStyle/>
        <a:p>
          <a:endParaRPr lang="es-ES"/>
        </a:p>
      </dgm:t>
    </dgm:pt>
    <dgm:pt modelId="{513BAEB7-1576-F842-A456-9DEF5D3C08EA}">
      <dgm:prSet custT="1"/>
      <dgm:spPr/>
      <dgm:t>
        <a:bodyPr/>
        <a:lstStyle/>
        <a:p>
          <a:pPr>
            <a:buNone/>
          </a:pPr>
          <a:r>
            <a:rPr lang="es-AR" altLang="es-AR" sz="2400" b="0" dirty="0">
              <a:solidFill>
                <a:srgbClr val="FF2F92"/>
              </a:solidFill>
              <a:sym typeface="Symbol" panose="05050102010706020507" pitchFamily="18" charset="2"/>
            </a:rPr>
            <a:t></a:t>
          </a:r>
          <a:r>
            <a:rPr lang="es-AR" altLang="es-AR" sz="2400" b="0" baseline="-25000" dirty="0">
              <a:solidFill>
                <a:srgbClr val="FF2F92"/>
              </a:solidFill>
              <a:sym typeface="Symbol" panose="05050102010706020507" pitchFamily="18" charset="2"/>
            </a:rPr>
            <a:t>asociado.nombre, deporte.nombre</a:t>
          </a:r>
          <a:r>
            <a:rPr lang="es-AR" altLang="es-AR" sz="2400" b="0" baseline="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( </a:t>
          </a:r>
          <a:r>
            <a:rPr lang="es-AR" altLang="es-AR" sz="2400" b="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</a:t>
          </a:r>
          <a:r>
            <a:rPr lang="es-AR" altLang="es-AR" sz="2400" b="0" baseline="-2500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asociado.idsocio = practica.idsocio and deportes.iddeporte=practica.ideporte</a:t>
          </a:r>
          <a:r>
            <a:rPr lang="es-AR" altLang="es-AR" sz="2400" b="0" baseline="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(</a:t>
          </a:r>
          <a:r>
            <a:rPr lang="es-AR" sz="2400" dirty="0">
              <a:solidFill>
                <a:srgbClr val="92D050"/>
              </a:solidFill>
            </a:rPr>
            <a:t>Asociados x practica </a:t>
          </a:r>
          <a:r>
            <a:rPr lang="es-AR" sz="2400" dirty="0"/>
            <a:t>x deportes ) )</a:t>
          </a:r>
        </a:p>
      </dgm:t>
    </dgm:pt>
    <dgm:pt modelId="{50AD922E-F114-5C4E-979E-0831409D81A2}" type="parTrans" cxnId="{06AE0863-3342-6241-A821-EA47EA4DF22B}">
      <dgm:prSet/>
      <dgm:spPr/>
      <dgm:t>
        <a:bodyPr/>
        <a:lstStyle/>
        <a:p>
          <a:endParaRPr lang="es-ES"/>
        </a:p>
      </dgm:t>
    </dgm:pt>
    <dgm:pt modelId="{5A08FB03-12AF-1440-BA29-0832E8D7275F}" type="sibTrans" cxnId="{06AE0863-3342-6241-A821-EA47EA4DF22B}">
      <dgm:prSet/>
      <dgm:spPr/>
      <dgm:t>
        <a:bodyPr/>
        <a:lstStyle/>
        <a:p>
          <a:endParaRPr lang="es-ES"/>
        </a:p>
      </dgm:t>
    </dgm:pt>
    <dgm:pt modelId="{81434FE3-DDA1-7A4F-978E-F85D32E79CB8}">
      <dgm:prSet phldrT="[Texto]" custT="1"/>
      <dgm:spPr/>
      <dgm:t>
        <a:bodyPr/>
        <a:lstStyle/>
        <a:p>
          <a:pPr>
            <a:buNone/>
          </a:pPr>
          <a:r>
            <a:rPr lang="es-AR" altLang="es-AR" sz="1800" b="0" dirty="0">
              <a:solidFill>
                <a:srgbClr val="00B0F0"/>
              </a:solidFill>
              <a:sym typeface="Symbol" panose="05050102010706020507" pitchFamily="18" charset="2"/>
            </a:rPr>
            <a:t></a:t>
          </a:r>
          <a:r>
            <a:rPr lang="es-AR" altLang="es-AR" sz="1800" b="0" baseline="-25000" dirty="0">
              <a:solidFill>
                <a:srgbClr val="00B0F0"/>
              </a:solidFill>
              <a:sym typeface="Symbol" panose="05050102010706020507" pitchFamily="18" charset="2"/>
            </a:rPr>
            <a:t>sede.nombre</a:t>
          </a:r>
          <a:r>
            <a:rPr lang="es-AR" altLang="es-AR" sz="1800" b="0" baseline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( </a:t>
          </a:r>
          <a:r>
            <a:rPr lang="es-AR" altLang="es-AR" sz="1800" b="0" dirty="0">
              <a:solidFill>
                <a:srgbClr val="FFC000"/>
              </a:solidFill>
              <a:sym typeface="Symbol" panose="05050102010706020507" pitchFamily="18" charset="2"/>
            </a:rPr>
            <a:t></a:t>
          </a:r>
          <a:r>
            <a:rPr lang="es-AR" altLang="es-AR" sz="1800" b="0" baseline="-25000" dirty="0">
              <a:solidFill>
                <a:srgbClr val="FFC000"/>
              </a:solidFill>
              <a:sym typeface="Symbol" panose="05050102010706020507" pitchFamily="18" charset="2"/>
            </a:rPr>
            <a:t>sede.idlocalidad = localidad.idlocalidad  and localidad.nombre=“la Plata”</a:t>
          </a:r>
          <a:r>
            <a:rPr lang="es-AR" altLang="es-AR" sz="1800" b="0" baseline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(sedes x localidad) )</a:t>
          </a:r>
          <a:endParaRPr lang="es-AR" sz="1800" dirty="0"/>
        </a:p>
      </dgm:t>
    </dgm:pt>
    <dgm:pt modelId="{FDD7A7F2-D0FA-094E-8A90-434F8A88C582}" type="parTrans" cxnId="{EF80A524-CCBB-A540-9B55-4ECE03FA74FC}">
      <dgm:prSet/>
      <dgm:spPr/>
      <dgm:t>
        <a:bodyPr/>
        <a:lstStyle/>
        <a:p>
          <a:endParaRPr lang="es-ES"/>
        </a:p>
      </dgm:t>
    </dgm:pt>
    <dgm:pt modelId="{ECED406B-FF31-5141-B6D9-13FE26D1DD72}" type="sibTrans" cxnId="{EF80A524-CCBB-A540-9B55-4ECE03FA74FC}">
      <dgm:prSet/>
      <dgm:spPr/>
      <dgm:t>
        <a:bodyPr/>
        <a:lstStyle/>
        <a:p>
          <a:endParaRPr lang="es-ES"/>
        </a:p>
      </dgm:t>
    </dgm:pt>
    <dgm:pt modelId="{2CA91D12-A1CF-BF4F-98B4-365BDEA9B6C1}">
      <dgm:prSet phldrT="[Texto]" custT="1"/>
      <dgm:spPr/>
      <dgm:t>
        <a:bodyPr/>
        <a:lstStyle/>
        <a:p>
          <a:pPr>
            <a:buNone/>
          </a:pPr>
          <a:r>
            <a:rPr lang="es-AR" altLang="es-AR" sz="1800" b="0" dirty="0">
              <a:solidFill>
                <a:srgbClr val="FF2F92"/>
              </a:solidFill>
              <a:sym typeface="Symbol" panose="05050102010706020507" pitchFamily="18" charset="2"/>
            </a:rPr>
            <a:t></a:t>
          </a:r>
          <a:r>
            <a:rPr lang="es-AR" altLang="es-AR" sz="1800" b="0" baseline="-25000" dirty="0">
              <a:solidFill>
                <a:srgbClr val="FF2F92"/>
              </a:solidFill>
              <a:sym typeface="Symbol" panose="05050102010706020507" pitchFamily="18" charset="2"/>
            </a:rPr>
            <a:t>sede.nombre</a:t>
          </a:r>
          <a:r>
            <a:rPr lang="es-AR" altLang="es-AR" sz="1800" b="0" baseline="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( </a:t>
          </a:r>
          <a:r>
            <a:rPr lang="es-AR" altLang="es-AR" sz="1800" b="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</a:t>
          </a:r>
          <a:r>
            <a:rPr lang="es-AR" altLang="es-AR" sz="1800" b="0" baseline="-2500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sede.idlocalidad = localidad.idlocalidad  </a:t>
          </a:r>
          <a:r>
            <a:rPr lang="es-AR" altLang="es-AR" sz="1800" b="0" baseline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(</a:t>
          </a:r>
          <a:r>
            <a:rPr lang="es-AR" altLang="es-AR" sz="1800" b="0" baseline="0" dirty="0">
              <a:solidFill>
                <a:srgbClr val="FFC000"/>
              </a:solidFill>
              <a:sym typeface="Symbol" panose="05050102010706020507" pitchFamily="18" charset="2"/>
            </a:rPr>
            <a:t>sedes x</a:t>
          </a:r>
          <a:r>
            <a:rPr lang="es-AR" altLang="es-AR" sz="1800" b="0" baseline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 </a:t>
          </a:r>
          <a:r>
            <a:rPr lang="es-AR" altLang="es-AR" sz="1800" b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</a:t>
          </a:r>
          <a:r>
            <a:rPr lang="es-AR" altLang="es-AR" sz="1800" b="0" baseline="-250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localidad.nombre=“la Plata”</a:t>
          </a:r>
          <a:r>
            <a:rPr lang="es-AR" altLang="es-AR" sz="1800" b="0" baseline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( localidad) ) )</a:t>
          </a:r>
          <a:endParaRPr lang="es-AR" sz="1800" dirty="0"/>
        </a:p>
      </dgm:t>
    </dgm:pt>
    <dgm:pt modelId="{970604EB-5916-AA43-804C-DDDC93ACC06D}" type="parTrans" cxnId="{C4B7A492-5A03-4F45-B8F8-E277F8093177}">
      <dgm:prSet/>
      <dgm:spPr/>
      <dgm:t>
        <a:bodyPr/>
        <a:lstStyle/>
        <a:p>
          <a:endParaRPr lang="es-ES"/>
        </a:p>
      </dgm:t>
    </dgm:pt>
    <dgm:pt modelId="{D44EC228-2326-E74A-B1C5-93B464134729}" type="sibTrans" cxnId="{C4B7A492-5A03-4F45-B8F8-E277F8093177}">
      <dgm:prSet/>
      <dgm:spPr/>
      <dgm:t>
        <a:bodyPr/>
        <a:lstStyle/>
        <a:p>
          <a:endParaRPr lang="es-ES"/>
        </a:p>
      </dgm:t>
    </dgm:pt>
    <dgm:pt modelId="{EBC80D0A-C374-D349-856A-98317601A4EA}">
      <dgm:prSet phldrT="[Texto]" custT="1"/>
      <dgm:spPr/>
      <dgm:t>
        <a:bodyPr/>
        <a:lstStyle/>
        <a:p>
          <a:pPr>
            <a:buNone/>
          </a:pPr>
          <a:endParaRPr lang="es-AR" sz="1800" dirty="0"/>
        </a:p>
      </dgm:t>
    </dgm:pt>
    <dgm:pt modelId="{650E59F2-9B54-8C46-A5CC-86A2D004E282}" type="parTrans" cxnId="{52CEC272-5E09-A548-A7E9-02DA9B4592D4}">
      <dgm:prSet/>
      <dgm:spPr/>
      <dgm:t>
        <a:bodyPr/>
        <a:lstStyle/>
        <a:p>
          <a:endParaRPr lang="es-ES"/>
        </a:p>
      </dgm:t>
    </dgm:pt>
    <dgm:pt modelId="{719878A1-A280-DA4D-AD08-D44CFB5F5328}" type="sibTrans" cxnId="{52CEC272-5E09-A548-A7E9-02DA9B4592D4}">
      <dgm:prSet/>
      <dgm:spPr/>
      <dgm:t>
        <a:bodyPr/>
        <a:lstStyle/>
        <a:p>
          <a:endParaRPr lang="es-ES"/>
        </a:p>
      </dgm:t>
    </dgm:pt>
    <dgm:pt modelId="{8903E2A6-0458-4150-9A63-BF2D7D55B9C3}" type="pres">
      <dgm:prSet presAssocID="{C8A0DBAF-5E7A-42A6-9A05-EFFBF297C8C5}" presName="linear" presStyleCnt="0">
        <dgm:presLayoutVars>
          <dgm:animLvl val="lvl"/>
          <dgm:resizeHandles val="exact"/>
        </dgm:presLayoutVars>
      </dgm:prSet>
      <dgm:spPr/>
    </dgm:pt>
    <dgm:pt modelId="{65C4C720-7D50-42CD-A055-68AE42E9AD65}" type="pres">
      <dgm:prSet presAssocID="{1571EEB9-1B51-4A44-8D19-258FCDE7CBA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C1B02BC-AD4B-4CFF-8940-692A82B8F142}" type="pres">
      <dgm:prSet presAssocID="{1571EEB9-1B51-4A44-8D19-258FCDE7CBAC}" presName="childText" presStyleLbl="revTx" presStyleIdx="0" presStyleCnt="1" custLinFactNeighborX="-8258" custLinFactNeighborY="1338">
        <dgm:presLayoutVars>
          <dgm:bulletEnabled val="1"/>
        </dgm:presLayoutVars>
      </dgm:prSet>
      <dgm:spPr/>
    </dgm:pt>
  </dgm:ptLst>
  <dgm:cxnLst>
    <dgm:cxn modelId="{A12CD61A-B59A-4EB9-85E8-DFBD095FEF9B}" type="presOf" srcId="{C8A0DBAF-5E7A-42A6-9A05-EFFBF297C8C5}" destId="{8903E2A6-0458-4150-9A63-BF2D7D55B9C3}" srcOrd="0" destOrd="0" presId="urn:microsoft.com/office/officeart/2005/8/layout/vList2"/>
    <dgm:cxn modelId="{17C94123-11A4-404A-B82A-58D07512FE6D}" type="presOf" srcId="{63728B53-9EBB-445D-8A22-D5BFF24AC1A7}" destId="{FC1B02BC-AD4B-4CFF-8940-692A82B8F142}" srcOrd="0" destOrd="0" presId="urn:microsoft.com/office/officeart/2005/8/layout/vList2"/>
    <dgm:cxn modelId="{EF80A524-CCBB-A540-9B55-4ECE03FA74FC}" srcId="{1571EEB9-1B51-4A44-8D19-258FCDE7CBAC}" destId="{81434FE3-DDA1-7A4F-978E-F85D32E79CB8}" srcOrd="1" destOrd="0" parTransId="{FDD7A7F2-D0FA-094E-8A90-434F8A88C582}" sibTransId="{ECED406B-FF31-5141-B6D9-13FE26D1DD72}"/>
    <dgm:cxn modelId="{39A23538-B8F2-42AF-AF1B-2BBADECEC595}" type="presOf" srcId="{1571EEB9-1B51-4A44-8D19-258FCDE7CBAC}" destId="{65C4C720-7D50-42CD-A055-68AE42E9AD65}" srcOrd="0" destOrd="0" presId="urn:microsoft.com/office/officeart/2005/8/layout/vList2"/>
    <dgm:cxn modelId="{06AE0863-3342-6241-A821-EA47EA4DF22B}" srcId="{1571EEB9-1B51-4A44-8D19-258FCDE7CBAC}" destId="{513BAEB7-1576-F842-A456-9DEF5D3C08EA}" srcOrd="5" destOrd="0" parTransId="{50AD922E-F114-5C4E-979E-0831409D81A2}" sibTransId="{5A08FB03-12AF-1440-BA29-0832E8D7275F}"/>
    <dgm:cxn modelId="{AE513A47-1A89-AD43-A494-180267BC1814}" type="presOf" srcId="{EBC80D0A-C374-D349-856A-98317601A4EA}" destId="{FC1B02BC-AD4B-4CFF-8940-692A82B8F142}" srcOrd="0" destOrd="2" presId="urn:microsoft.com/office/officeart/2005/8/layout/vList2"/>
    <dgm:cxn modelId="{B86F864E-FC48-A343-95CC-215ED0F42B18}" type="presOf" srcId="{2CA91D12-A1CF-BF4F-98B4-365BDEA9B6C1}" destId="{FC1B02BC-AD4B-4CFF-8940-692A82B8F142}" srcOrd="0" destOrd="3" presId="urn:microsoft.com/office/officeart/2005/8/layout/vList2"/>
    <dgm:cxn modelId="{52CEC272-5E09-A548-A7E9-02DA9B4592D4}" srcId="{1571EEB9-1B51-4A44-8D19-258FCDE7CBAC}" destId="{EBC80D0A-C374-D349-856A-98317601A4EA}" srcOrd="2" destOrd="0" parTransId="{650E59F2-9B54-8C46-A5CC-86A2D004E282}" sibTransId="{719878A1-A280-DA4D-AD08-D44CFB5F5328}"/>
    <dgm:cxn modelId="{A0026273-FAA3-2F40-839E-C6E96647C20B}" type="presOf" srcId="{513BAEB7-1576-F842-A456-9DEF5D3C08EA}" destId="{FC1B02BC-AD4B-4CFF-8940-692A82B8F142}" srcOrd="0" destOrd="5" presId="urn:microsoft.com/office/officeart/2005/8/layout/vList2"/>
    <dgm:cxn modelId="{D82A3476-47C8-4C5A-BFCC-D0D654712D0B}" srcId="{C8A0DBAF-5E7A-42A6-9A05-EFFBF297C8C5}" destId="{1571EEB9-1B51-4A44-8D19-258FCDE7CBAC}" srcOrd="0" destOrd="0" parTransId="{8F053842-9F49-4F94-88DC-4731AFD9F3AE}" sibTransId="{38439D98-A245-4428-A420-8302C63BD9BC}"/>
    <dgm:cxn modelId="{1C15237B-1839-477E-BA37-1276D91ED243}" type="presOf" srcId="{5DF83883-2F4C-4994-89D7-381619EF4CF8}" destId="{FC1B02BC-AD4B-4CFF-8940-692A82B8F142}" srcOrd="0" destOrd="4" presId="urn:microsoft.com/office/officeart/2005/8/layout/vList2"/>
    <dgm:cxn modelId="{C4B7A492-5A03-4F45-B8F8-E277F8093177}" srcId="{1571EEB9-1B51-4A44-8D19-258FCDE7CBAC}" destId="{2CA91D12-A1CF-BF4F-98B4-365BDEA9B6C1}" srcOrd="3" destOrd="0" parTransId="{970604EB-5916-AA43-804C-DDDC93ACC06D}" sibTransId="{D44EC228-2326-E74A-B1C5-93B464134729}"/>
    <dgm:cxn modelId="{02646496-313C-F547-9861-98963C4336FC}" type="presOf" srcId="{81434FE3-DDA1-7A4F-978E-F85D32E79CB8}" destId="{FC1B02BC-AD4B-4CFF-8940-692A82B8F142}" srcOrd="0" destOrd="1" presId="urn:microsoft.com/office/officeart/2005/8/layout/vList2"/>
    <dgm:cxn modelId="{26589DDF-93D6-4E67-A760-372F11D78380}" srcId="{1571EEB9-1B51-4A44-8D19-258FCDE7CBAC}" destId="{5DF83883-2F4C-4994-89D7-381619EF4CF8}" srcOrd="4" destOrd="0" parTransId="{FAF6A69A-DA43-4F48-9F8F-5B56D4F41F73}" sibTransId="{32FDA391-AE13-467C-B8E1-11A85D49BF98}"/>
    <dgm:cxn modelId="{7E4FB8F1-60D0-4ED7-871A-BE491771CD70}" srcId="{1571EEB9-1B51-4A44-8D19-258FCDE7CBAC}" destId="{63728B53-9EBB-445D-8A22-D5BFF24AC1A7}" srcOrd="0" destOrd="0" parTransId="{B941B0F0-EA06-4BC7-8119-059F0B5B7D8C}" sibTransId="{CEEF5ACB-A076-492E-808B-9742B7A38BF7}"/>
    <dgm:cxn modelId="{A4C35AC0-1B1D-48FC-A1B8-A84283DEF503}" type="presParOf" srcId="{8903E2A6-0458-4150-9A63-BF2D7D55B9C3}" destId="{65C4C720-7D50-42CD-A055-68AE42E9AD65}" srcOrd="0" destOrd="0" presId="urn:microsoft.com/office/officeart/2005/8/layout/vList2"/>
    <dgm:cxn modelId="{CA1EFBF6-06CA-4D4B-9FF2-15AAF0352781}" type="presParOf" srcId="{8903E2A6-0458-4150-9A63-BF2D7D55B9C3}" destId="{FC1B02BC-AD4B-4CFF-8940-692A82B8F14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1859456-4CCF-4294-9575-73486E18B96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AC59264D-D221-482E-B606-90A4DD9AC61A}">
      <dgm:prSet phldrT="[Texto]" custT="1"/>
      <dgm:spPr/>
      <dgm:t>
        <a:bodyPr/>
        <a:lstStyle/>
        <a:p>
          <a:r>
            <a:rPr lang="es-AR" sz="4000" dirty="0"/>
            <a:t>Renombrar:</a:t>
          </a:r>
        </a:p>
      </dgm:t>
    </dgm:pt>
    <dgm:pt modelId="{865FF45D-CD1B-4163-9F1B-61D174949C17}" type="parTrans" cxnId="{86AC5AF1-F84E-483B-979C-24225BCF7C73}">
      <dgm:prSet/>
      <dgm:spPr/>
      <dgm:t>
        <a:bodyPr/>
        <a:lstStyle/>
        <a:p>
          <a:endParaRPr lang="es-AR"/>
        </a:p>
      </dgm:t>
    </dgm:pt>
    <dgm:pt modelId="{9D4F3280-44F0-4ED4-81DB-449186100087}" type="sibTrans" cxnId="{86AC5AF1-F84E-483B-979C-24225BCF7C73}">
      <dgm:prSet/>
      <dgm:spPr/>
      <dgm:t>
        <a:bodyPr/>
        <a:lstStyle/>
        <a:p>
          <a:endParaRPr lang="es-AR"/>
        </a:p>
      </dgm:t>
    </dgm:pt>
    <dgm:pt modelId="{E0A386BD-F372-4BF2-9403-5AED42BE4A2B}">
      <dgm:prSet custT="1"/>
      <dgm:spPr/>
      <dgm:t>
        <a:bodyPr/>
        <a:lstStyle/>
        <a:p>
          <a:r>
            <a:rPr lang="es-AR" sz="2000" kern="1200" dirty="0">
              <a:sym typeface="Symbol" pitchFamily="18" charset="2"/>
            </a:rPr>
            <a:t>Ejemplo 7: mostrar todos los asociados que viven en la misma dirección que el socio con id 75</a:t>
          </a:r>
        </a:p>
      </dgm:t>
    </dgm:pt>
    <dgm:pt modelId="{5B4BE969-8C7F-483A-9BF0-CBABABB6339E}" type="parTrans" cxnId="{DE68F322-FBB3-405D-A5EA-43B9A198C2A7}">
      <dgm:prSet/>
      <dgm:spPr/>
      <dgm:t>
        <a:bodyPr/>
        <a:lstStyle/>
        <a:p>
          <a:endParaRPr lang="es-AR"/>
        </a:p>
      </dgm:t>
    </dgm:pt>
    <dgm:pt modelId="{EBE1EE63-015B-493A-9AF2-3088CC917F65}" type="sibTrans" cxnId="{DE68F322-FBB3-405D-A5EA-43B9A198C2A7}">
      <dgm:prSet/>
      <dgm:spPr/>
      <dgm:t>
        <a:bodyPr/>
        <a:lstStyle/>
        <a:p>
          <a:endParaRPr lang="es-AR"/>
        </a:p>
      </dgm:t>
    </dgm:pt>
    <dgm:pt modelId="{4F54C054-7EC2-4E5C-A571-BED30063318E}">
      <dgm:prSet phldrT="[Texto]" custT="1"/>
      <dgm:spPr/>
      <dgm:t>
        <a:bodyPr/>
        <a:lstStyle/>
        <a:p>
          <a:r>
            <a:rPr lang="es-AR" sz="2000" kern="1200" dirty="0"/>
            <a:t>permite utilizar la misma tabla en, por ej., producto cartesiano. Operación  </a:t>
          </a:r>
          <a:r>
            <a:rPr lang="es-AR" sz="2800" b="1" kern="1200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rPr>
            <a:t></a:t>
          </a:r>
          <a:endParaRPr lang="es-AR" sz="2800" kern="1200" dirty="0"/>
        </a:p>
      </dgm:t>
    </dgm:pt>
    <dgm:pt modelId="{67E9A289-C962-4C53-9CD2-5B1B920E0C64}" type="parTrans" cxnId="{E48C086F-8307-4A6D-BCA4-6970196859FA}">
      <dgm:prSet/>
      <dgm:spPr/>
      <dgm:t>
        <a:bodyPr/>
        <a:lstStyle/>
        <a:p>
          <a:endParaRPr lang="es-AR"/>
        </a:p>
      </dgm:t>
    </dgm:pt>
    <dgm:pt modelId="{53249414-F353-4817-994D-EA95F9609453}" type="sibTrans" cxnId="{E48C086F-8307-4A6D-BCA4-6970196859FA}">
      <dgm:prSet/>
      <dgm:spPr/>
      <dgm:t>
        <a:bodyPr/>
        <a:lstStyle/>
        <a:p>
          <a:endParaRPr lang="es-AR"/>
        </a:p>
      </dgm:t>
    </dgm:pt>
    <dgm:pt modelId="{0156188A-BC6F-BC47-AFF0-8A23321C9710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s-AR" altLang="es-AR" sz="2000" b="0" kern="12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</a:t>
          </a:r>
          <a:r>
            <a:rPr lang="es-AR" altLang="es-AR" sz="2000" b="0" kern="1200" baseline="-250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asociados.idsocio= 75</a:t>
          </a:r>
          <a:r>
            <a:rPr lang="es-AR" altLang="es-AR" sz="2000" b="0" kern="1200" baseline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(</a:t>
          </a:r>
          <a:r>
            <a:rPr lang="es-AR" sz="2000" kern="1200" baseline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Asociados )</a:t>
          </a:r>
          <a:endParaRPr lang="es-AR" sz="2000" kern="1200" dirty="0">
            <a:sym typeface="Symbol" panose="05050102010706020507" pitchFamily="18" charset="2"/>
          </a:endParaRPr>
        </a:p>
      </dgm:t>
    </dgm:pt>
    <dgm:pt modelId="{DECAB41A-C8DC-DE4D-8086-3E3BBF3B4178}" type="parTrans" cxnId="{A11D13C6-CA9F-9341-A54B-2723C17E23E0}">
      <dgm:prSet/>
      <dgm:spPr/>
      <dgm:t>
        <a:bodyPr/>
        <a:lstStyle/>
        <a:p>
          <a:endParaRPr lang="es-ES"/>
        </a:p>
      </dgm:t>
    </dgm:pt>
    <dgm:pt modelId="{15B3C968-6E00-E54A-9F01-5BDDC5A7001F}" type="sibTrans" cxnId="{A11D13C6-CA9F-9341-A54B-2723C17E23E0}">
      <dgm:prSet/>
      <dgm:spPr/>
      <dgm:t>
        <a:bodyPr/>
        <a:lstStyle/>
        <a:p>
          <a:endParaRPr lang="es-ES"/>
        </a:p>
      </dgm:t>
    </dgm:pt>
    <dgm:pt modelId="{95B2E1A7-9D35-2743-B371-83038AED5895}">
      <dgm:prSet custT="1"/>
      <dgm:spPr/>
      <dgm:t>
        <a:bodyPr/>
        <a:lstStyle/>
        <a:p>
          <a:pPr>
            <a:buNone/>
          </a:pPr>
          <a:endParaRPr lang="es-AR" sz="2000" kern="1200" dirty="0">
            <a:sym typeface="Symbol" pitchFamily="18" charset="2"/>
          </a:endParaRPr>
        </a:p>
      </dgm:t>
    </dgm:pt>
    <dgm:pt modelId="{BCAA36D1-AD83-964D-BC33-C3DF753EB024}" type="parTrans" cxnId="{CF28E4D1-5F80-5547-9818-6DC01A3A15B4}">
      <dgm:prSet/>
      <dgm:spPr/>
      <dgm:t>
        <a:bodyPr/>
        <a:lstStyle/>
        <a:p>
          <a:endParaRPr lang="es-ES"/>
        </a:p>
      </dgm:t>
    </dgm:pt>
    <dgm:pt modelId="{AF4E89AC-899A-CD41-BC24-78DEF0EB3CE2}" type="sibTrans" cxnId="{CF28E4D1-5F80-5547-9818-6DC01A3A15B4}">
      <dgm:prSet/>
      <dgm:spPr/>
      <dgm:t>
        <a:bodyPr/>
        <a:lstStyle/>
        <a:p>
          <a:endParaRPr lang="es-ES"/>
        </a:p>
      </dgm:t>
    </dgm:pt>
    <dgm:pt modelId="{7055EBDE-6924-2143-8EDA-8CB126DD844C}">
      <dgm:prSet custT="1"/>
      <dgm:spPr/>
      <dgm:t>
        <a:bodyPr/>
        <a:lstStyle/>
        <a:p>
          <a:pPr>
            <a:buNone/>
          </a:pPr>
          <a:r>
            <a:rPr lang="es-AR" sz="2000" kern="1200" dirty="0">
              <a:sym typeface="Symbol" pitchFamily="18" charset="2"/>
            </a:rPr>
            <a:t>2.</a:t>
          </a:r>
          <a:r>
            <a:rPr lang="es-AR" altLang="es-AR" sz="2000" b="0" kern="12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 (</a:t>
          </a:r>
          <a:r>
            <a:rPr lang="es-AR" altLang="es-AR" sz="2000" b="0" kern="1200" baseline="-250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asociados.idsocio= 75</a:t>
          </a:r>
          <a:r>
            <a:rPr lang="es-AR" altLang="es-AR" sz="2000" b="0" kern="1200" baseline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(</a:t>
          </a:r>
          <a:r>
            <a:rPr lang="es-AR" sz="2000" kern="1200" baseline="0" dirty="0">
              <a:solidFill>
                <a:schemeClr val="accent4">
                  <a:lumMod val="75000"/>
                </a:schemeClr>
              </a:solidFill>
              <a:sym typeface="Symbol" pitchFamily="18" charset="2"/>
            </a:rPr>
            <a:t>Asociados ) </a:t>
          </a:r>
          <a:r>
            <a:rPr lang="es-AR" sz="2000" kern="1200" dirty="0">
              <a:sym typeface="Symbol" pitchFamily="18" charset="2"/>
            </a:rPr>
            <a:t>x asociados )     -</a:t>
          </a:r>
          <a:r>
            <a:rPr lang="es-AR" sz="2000" kern="1200" dirty="0">
              <a:sym typeface="Wingdings" pitchFamily="2" charset="2"/>
            </a:rPr>
            <a:t> ????</a:t>
          </a:r>
          <a:endParaRPr lang="es-AR" sz="2000" kern="1200" dirty="0">
            <a:sym typeface="Symbol" pitchFamily="18" charset="2"/>
          </a:endParaRPr>
        </a:p>
      </dgm:t>
    </dgm:pt>
    <dgm:pt modelId="{DCB28ACA-EE2C-7647-8D31-7AAF4CBE3C15}" type="parTrans" cxnId="{1FA304CF-A2F6-DF44-9788-D06EB9E9B9D2}">
      <dgm:prSet/>
      <dgm:spPr/>
      <dgm:t>
        <a:bodyPr/>
        <a:lstStyle/>
        <a:p>
          <a:endParaRPr lang="es-ES"/>
        </a:p>
      </dgm:t>
    </dgm:pt>
    <dgm:pt modelId="{6AF00EC0-DEF4-7A4E-8828-2BD581B0E100}" type="sibTrans" cxnId="{1FA304CF-A2F6-DF44-9788-D06EB9E9B9D2}">
      <dgm:prSet/>
      <dgm:spPr/>
      <dgm:t>
        <a:bodyPr/>
        <a:lstStyle/>
        <a:p>
          <a:endParaRPr lang="es-ES"/>
        </a:p>
      </dgm:t>
    </dgm:pt>
    <dgm:pt modelId="{5095F531-B225-4148-9F66-722ED7635FA4}">
      <dgm:prSet custT="1"/>
      <dgm:spPr/>
      <dgm:t>
        <a:bodyPr/>
        <a:lstStyle/>
        <a:p>
          <a:pPr>
            <a:buNone/>
          </a:pPr>
          <a:r>
            <a:rPr lang="es-AR" sz="2000" kern="1200" dirty="0">
              <a:sym typeface="Symbol" pitchFamily="18" charset="2"/>
            </a:rPr>
            <a:t>3. </a:t>
          </a:r>
          <a:r>
            <a:rPr lang="es-AR" altLang="es-AR" sz="2000" b="0" kern="12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</a:t>
          </a:r>
          <a:r>
            <a:rPr lang="es-AR" altLang="es-AR" sz="2000" b="0" kern="1200" baseline="-250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asociados.direccion = ????</a:t>
          </a:r>
          <a:r>
            <a:rPr lang="es-AR" altLang="es-AR" sz="2000" b="0" kern="12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(</a:t>
          </a:r>
          <a:r>
            <a:rPr lang="es-AR" altLang="es-AR" sz="2000" b="0" kern="1200" baseline="-250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asociados.idsocio= 75</a:t>
          </a:r>
          <a:r>
            <a:rPr lang="es-AR" altLang="es-AR" sz="2000" b="0" kern="1200" baseline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(</a:t>
          </a:r>
          <a:r>
            <a:rPr lang="es-AR" sz="2000" kern="1200" baseline="0" dirty="0">
              <a:solidFill>
                <a:schemeClr val="accent4">
                  <a:lumMod val="75000"/>
                </a:schemeClr>
              </a:solidFill>
              <a:sym typeface="Symbol" pitchFamily="18" charset="2"/>
            </a:rPr>
            <a:t>Asociados ) </a:t>
          </a:r>
          <a:r>
            <a:rPr lang="es-AR" sz="2000" kern="1200" dirty="0">
              <a:sym typeface="Symbol" pitchFamily="18" charset="2"/>
            </a:rPr>
            <a:t>x asociados ) </a:t>
          </a:r>
          <a:r>
            <a:rPr lang="es-AR" sz="2000" kern="1200" dirty="0">
              <a:sym typeface="Wingdings" pitchFamily="2" charset="2"/>
            </a:rPr>
            <a:t> ???</a:t>
          </a:r>
          <a:endParaRPr lang="es-AR" sz="2000" kern="1200" dirty="0">
            <a:sym typeface="Symbol" pitchFamily="18" charset="2"/>
          </a:endParaRPr>
        </a:p>
      </dgm:t>
    </dgm:pt>
    <dgm:pt modelId="{503F07C2-25D6-F843-AE63-60A60BD999D6}" type="parTrans" cxnId="{91DA3239-76E3-F84B-AE5E-7004FC0DAEC0}">
      <dgm:prSet/>
      <dgm:spPr/>
      <dgm:t>
        <a:bodyPr/>
        <a:lstStyle/>
        <a:p>
          <a:endParaRPr lang="es-ES"/>
        </a:p>
      </dgm:t>
    </dgm:pt>
    <dgm:pt modelId="{D1A46B92-F181-AC4D-B107-C3905E704619}" type="sibTrans" cxnId="{91DA3239-76E3-F84B-AE5E-7004FC0DAEC0}">
      <dgm:prSet/>
      <dgm:spPr/>
      <dgm:t>
        <a:bodyPr/>
        <a:lstStyle/>
        <a:p>
          <a:endParaRPr lang="es-ES"/>
        </a:p>
      </dgm:t>
    </dgm:pt>
    <dgm:pt modelId="{5AFA849D-19DC-F740-B1CE-8224E028CDDB}">
      <dgm:prSet custT="1"/>
      <dgm:spPr/>
      <dgm:t>
        <a:bodyPr/>
        <a:lstStyle/>
        <a:p>
          <a:pPr>
            <a:buFont typeface="+mj-lt"/>
            <a:buNone/>
          </a:pPr>
          <a:r>
            <a:rPr lang="es-AR" sz="2000" kern="1200" dirty="0">
              <a:sym typeface="Symbol" pitchFamily="18" charset="2"/>
            </a:rPr>
            <a:t>4. </a:t>
          </a:r>
          <a:r>
            <a:rPr lang="es-AR" altLang="es-AR" sz="2000" b="0" kern="1200" dirty="0">
              <a:solidFill>
                <a:srgbClr val="C00000"/>
              </a:solidFill>
              <a:sym typeface="Symbol" pitchFamily="18" charset="2"/>
            </a:rPr>
            <a:t> </a:t>
          </a:r>
          <a:r>
            <a:rPr lang="es-AR" altLang="es-AR" sz="2000" b="0" kern="1200" baseline="-25000" dirty="0">
              <a:solidFill>
                <a:srgbClr val="C00000"/>
              </a:solidFill>
              <a:sym typeface="Symbol" pitchFamily="18" charset="2"/>
            </a:rPr>
            <a:t>aso.nombre </a:t>
          </a:r>
          <a:r>
            <a:rPr lang="es-AR" altLang="es-AR" sz="2000" b="0" kern="1200" baseline="0" dirty="0">
              <a:solidFill>
                <a:schemeClr val="tx1"/>
              </a:solidFill>
              <a:sym typeface="Symbol" pitchFamily="18" charset="2"/>
            </a:rPr>
            <a:t>(</a:t>
          </a:r>
          <a:r>
            <a:rPr lang="es-AR" altLang="es-AR" sz="2000" b="0" kern="1200" dirty="0">
              <a:solidFill>
                <a:schemeClr val="accent6">
                  <a:lumMod val="60000"/>
                  <a:lumOff val="40000"/>
                </a:schemeClr>
              </a:solidFill>
              <a:sym typeface="Symbol" pitchFamily="18" charset="2"/>
            </a:rPr>
            <a:t></a:t>
          </a:r>
          <a:r>
            <a:rPr lang="es-AR" altLang="es-AR" sz="2000" b="0" kern="1200" baseline="-25000" dirty="0">
              <a:solidFill>
                <a:schemeClr val="accent6">
                  <a:lumMod val="60000"/>
                  <a:lumOff val="40000"/>
                </a:schemeClr>
              </a:solidFill>
              <a:sym typeface="Symbol" pitchFamily="18" charset="2"/>
            </a:rPr>
            <a:t>asociados.iddireccion = aso.iddireccion</a:t>
          </a:r>
          <a:r>
            <a:rPr lang="es-AR" altLang="es-AR" sz="2000" b="0" kern="1200" baseline="0" dirty="0">
              <a:solidFill>
                <a:schemeClr val="accent6">
                  <a:lumMod val="60000"/>
                  <a:lumOff val="40000"/>
                </a:schemeClr>
              </a:solidFill>
              <a:sym typeface="Symbol" pitchFamily="18" charset="2"/>
            </a:rPr>
            <a:t> </a:t>
          </a:r>
          <a:r>
            <a:rPr lang="es-AR" altLang="es-AR" sz="2000" b="0" kern="1200" dirty="0">
              <a:solidFill>
                <a:schemeClr val="tx1"/>
              </a:solidFill>
              <a:sym typeface="Symbol" pitchFamily="18" charset="2"/>
            </a:rPr>
            <a:t>(</a:t>
          </a:r>
          <a:r>
            <a:rPr lang="es-AR" altLang="es-AR" sz="2000" b="0" kern="1200" dirty="0">
              <a:solidFill>
                <a:schemeClr val="accent1">
                  <a:lumMod val="75000"/>
                </a:schemeClr>
              </a:solidFill>
              <a:sym typeface="Symbol" pitchFamily="18" charset="2"/>
            </a:rPr>
            <a:t></a:t>
          </a:r>
          <a:r>
            <a:rPr lang="es-AR" altLang="es-AR" sz="2000" b="0" kern="1200" baseline="-25000" dirty="0">
              <a:solidFill>
                <a:schemeClr val="accent1">
                  <a:lumMod val="75000"/>
                </a:schemeClr>
              </a:solidFill>
              <a:sym typeface="Symbol" pitchFamily="18" charset="2"/>
            </a:rPr>
            <a:t>asociado.idsocio= 75    </a:t>
          </a:r>
          <a:r>
            <a:rPr lang="es-AR" altLang="es-AR" sz="2000" b="0" kern="1200" baseline="0" dirty="0">
              <a:solidFill>
                <a:schemeClr val="accent1">
                  <a:lumMod val="75000"/>
                </a:schemeClr>
              </a:solidFill>
              <a:sym typeface="Symbol" pitchFamily="18" charset="2"/>
            </a:rPr>
            <a:t>(</a:t>
          </a:r>
          <a:r>
            <a:rPr lang="es-AR" sz="2000" kern="1200" baseline="0" dirty="0">
              <a:solidFill>
                <a:schemeClr val="accent1">
                  <a:lumMod val="75000"/>
                </a:schemeClr>
              </a:solidFill>
              <a:sym typeface="Symbol" pitchFamily="18" charset="2"/>
            </a:rPr>
            <a:t>Asociados )</a:t>
          </a:r>
          <a:r>
            <a:rPr lang="es-AR" sz="2000" kern="1200" baseline="0" dirty="0">
              <a:solidFill>
                <a:schemeClr val="tx1"/>
              </a:solidFill>
              <a:sym typeface="Symbol" pitchFamily="18" charset="2"/>
            </a:rPr>
            <a:t> </a:t>
          </a:r>
          <a:r>
            <a:rPr lang="es-AR" sz="2000" b="0" kern="1200" baseline="0" dirty="0">
              <a:solidFill>
                <a:schemeClr val="tx1"/>
              </a:solidFill>
              <a:latin typeface="Century Gothic"/>
              <a:ea typeface="+mn-ea"/>
              <a:cs typeface="+mn-cs"/>
              <a:sym typeface="Symbol" pitchFamily="18" charset="2"/>
            </a:rPr>
            <a:t>x         </a:t>
          </a:r>
          <a:r>
            <a:rPr lang="es-AR" sz="2000" b="0" kern="1200" baseline="0" dirty="0">
              <a:solidFill>
                <a:schemeClr val="accent4">
                  <a:lumMod val="60000"/>
                  <a:lumOff val="40000"/>
                </a:schemeClr>
              </a:solidFill>
              <a:latin typeface="Century Gothic"/>
              <a:ea typeface="+mn-ea"/>
              <a:cs typeface="+mn-cs"/>
              <a:sym typeface="Symbol" pitchFamily="18" charset="2"/>
            </a:rPr>
            <a:t></a:t>
          </a:r>
          <a:r>
            <a:rPr lang="es-AR" sz="2000" b="0" kern="1200" baseline="-25000" dirty="0">
              <a:solidFill>
                <a:schemeClr val="accent4">
                  <a:lumMod val="60000"/>
                  <a:lumOff val="40000"/>
                </a:schemeClr>
              </a:solidFill>
              <a:latin typeface="Century Gothic"/>
              <a:ea typeface="+mn-ea"/>
              <a:cs typeface="+mn-cs"/>
              <a:sym typeface="Symbol" pitchFamily="18" charset="2"/>
            </a:rPr>
            <a:t>aso</a:t>
          </a:r>
          <a:r>
            <a:rPr lang="es-AR" sz="2000" b="0" kern="1200" baseline="0" dirty="0">
              <a:solidFill>
                <a:schemeClr val="tx1"/>
              </a:solidFill>
              <a:latin typeface="Century Gothic"/>
              <a:ea typeface="+mn-ea"/>
              <a:cs typeface="+mn-cs"/>
              <a:sym typeface="Symbol" pitchFamily="18" charset="2"/>
            </a:rPr>
            <a:t>( asociados </a:t>
          </a:r>
          <a:r>
            <a:rPr lang="es-AR" sz="2000" kern="1200" dirty="0">
              <a:solidFill>
                <a:schemeClr val="tx1"/>
              </a:solidFill>
              <a:sym typeface="Symbol" pitchFamily="18" charset="2"/>
            </a:rPr>
            <a:t>) )</a:t>
          </a:r>
        </a:p>
      </dgm:t>
    </dgm:pt>
    <dgm:pt modelId="{3FDC76DA-3E80-2247-AFAE-46F66B61EAEE}" type="parTrans" cxnId="{54A4C27B-0505-7D41-865F-3E74DA1ED3CB}">
      <dgm:prSet/>
      <dgm:spPr/>
      <dgm:t>
        <a:bodyPr/>
        <a:lstStyle/>
        <a:p>
          <a:endParaRPr lang="es-ES"/>
        </a:p>
      </dgm:t>
    </dgm:pt>
    <dgm:pt modelId="{6D19CD89-1AF3-DD4B-9AB1-F4BCA0132320}" type="sibTrans" cxnId="{54A4C27B-0505-7D41-865F-3E74DA1ED3CB}">
      <dgm:prSet/>
      <dgm:spPr/>
      <dgm:t>
        <a:bodyPr/>
        <a:lstStyle/>
        <a:p>
          <a:endParaRPr lang="es-ES"/>
        </a:p>
      </dgm:t>
    </dgm:pt>
    <dgm:pt modelId="{F679AFB1-2339-4D49-A2B7-729F4F7372D3}" type="pres">
      <dgm:prSet presAssocID="{31859456-4CCF-4294-9575-73486E18B96B}" presName="linear" presStyleCnt="0">
        <dgm:presLayoutVars>
          <dgm:animLvl val="lvl"/>
          <dgm:resizeHandles val="exact"/>
        </dgm:presLayoutVars>
      </dgm:prSet>
      <dgm:spPr/>
    </dgm:pt>
    <dgm:pt modelId="{25FBF193-F291-4758-B61B-E583D1328062}" type="pres">
      <dgm:prSet presAssocID="{AC59264D-D221-482E-B606-90A4DD9AC61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2A4A155-A119-422B-B78A-CAEA1B260E62}" type="pres">
      <dgm:prSet presAssocID="{AC59264D-D221-482E-B606-90A4DD9AC61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E68F322-FBB3-405D-A5EA-43B9A198C2A7}" srcId="{AC59264D-D221-482E-B606-90A4DD9AC61A}" destId="{E0A386BD-F372-4BF2-9403-5AED42BE4A2B}" srcOrd="1" destOrd="0" parTransId="{5B4BE969-8C7F-483A-9BF0-CBABABB6339E}" sibTransId="{EBE1EE63-015B-493A-9AF2-3088CC917F65}"/>
    <dgm:cxn modelId="{62E22D27-3471-4194-AD46-ED76D90A7B6A}" type="presOf" srcId="{4F54C054-7EC2-4E5C-A571-BED30063318E}" destId="{02A4A155-A119-422B-B78A-CAEA1B260E62}" srcOrd="0" destOrd="0" presId="urn:microsoft.com/office/officeart/2005/8/layout/vList2"/>
    <dgm:cxn modelId="{A79E202B-0CBB-494C-9646-C0EC4494AB17}" type="presOf" srcId="{7055EBDE-6924-2143-8EDA-8CB126DD844C}" destId="{02A4A155-A119-422B-B78A-CAEA1B260E62}" srcOrd="0" destOrd="3" presId="urn:microsoft.com/office/officeart/2005/8/layout/vList2"/>
    <dgm:cxn modelId="{91DA3239-76E3-F84B-AE5E-7004FC0DAEC0}" srcId="{AC59264D-D221-482E-B606-90A4DD9AC61A}" destId="{5095F531-B225-4148-9F66-722ED7635FA4}" srcOrd="4" destOrd="0" parTransId="{503F07C2-25D6-F843-AE63-60A60BD999D6}" sibTransId="{D1A46B92-F181-AC4D-B107-C3905E704619}"/>
    <dgm:cxn modelId="{6AC9FB5D-650E-C84D-A815-028503013D09}" type="presOf" srcId="{95B2E1A7-9D35-2743-B371-83038AED5895}" destId="{02A4A155-A119-422B-B78A-CAEA1B260E62}" srcOrd="0" destOrd="6" presId="urn:microsoft.com/office/officeart/2005/8/layout/vList2"/>
    <dgm:cxn modelId="{E48C086F-8307-4A6D-BCA4-6970196859FA}" srcId="{AC59264D-D221-482E-B606-90A4DD9AC61A}" destId="{4F54C054-7EC2-4E5C-A571-BED30063318E}" srcOrd="0" destOrd="0" parTransId="{67E9A289-C962-4C53-9CD2-5B1B920E0C64}" sibTransId="{53249414-F353-4817-994D-EA95F9609453}"/>
    <dgm:cxn modelId="{54A4C27B-0505-7D41-865F-3E74DA1ED3CB}" srcId="{AC59264D-D221-482E-B606-90A4DD9AC61A}" destId="{5AFA849D-19DC-F740-B1CE-8224E028CDDB}" srcOrd="5" destOrd="0" parTransId="{3FDC76DA-3E80-2247-AFAE-46F66B61EAEE}" sibTransId="{6D19CD89-1AF3-DD4B-9AB1-F4BCA0132320}"/>
    <dgm:cxn modelId="{135B5FA0-408A-43EB-8134-D7836809FAF7}" type="presOf" srcId="{AC59264D-D221-482E-B606-90A4DD9AC61A}" destId="{25FBF193-F291-4758-B61B-E583D1328062}" srcOrd="0" destOrd="0" presId="urn:microsoft.com/office/officeart/2005/8/layout/vList2"/>
    <dgm:cxn modelId="{3DCAE4BD-08E1-0946-A721-F31764763DAB}" type="presOf" srcId="{5AFA849D-19DC-F740-B1CE-8224E028CDDB}" destId="{02A4A155-A119-422B-B78A-CAEA1B260E62}" srcOrd="0" destOrd="5" presId="urn:microsoft.com/office/officeart/2005/8/layout/vList2"/>
    <dgm:cxn modelId="{A11D13C6-CA9F-9341-A54B-2723C17E23E0}" srcId="{AC59264D-D221-482E-B606-90A4DD9AC61A}" destId="{0156188A-BC6F-BC47-AFF0-8A23321C9710}" srcOrd="2" destOrd="0" parTransId="{DECAB41A-C8DC-DE4D-8086-3E3BBF3B4178}" sibTransId="{15B3C968-6E00-E54A-9F01-5BDDC5A7001F}"/>
    <dgm:cxn modelId="{1FA304CF-A2F6-DF44-9788-D06EB9E9B9D2}" srcId="{AC59264D-D221-482E-B606-90A4DD9AC61A}" destId="{7055EBDE-6924-2143-8EDA-8CB126DD844C}" srcOrd="3" destOrd="0" parTransId="{DCB28ACA-EE2C-7647-8D31-7AAF4CBE3C15}" sibTransId="{6AF00EC0-DEF4-7A4E-8828-2BD581B0E100}"/>
    <dgm:cxn modelId="{CF28E4D1-5F80-5547-9818-6DC01A3A15B4}" srcId="{AC59264D-D221-482E-B606-90A4DD9AC61A}" destId="{95B2E1A7-9D35-2743-B371-83038AED5895}" srcOrd="6" destOrd="0" parTransId="{BCAA36D1-AD83-964D-BC33-C3DF753EB024}" sibTransId="{AF4E89AC-899A-CD41-BC24-78DEF0EB3CE2}"/>
    <dgm:cxn modelId="{205C25E7-5723-44A1-B7D4-9311F2F83041}" type="presOf" srcId="{E0A386BD-F372-4BF2-9403-5AED42BE4A2B}" destId="{02A4A155-A119-422B-B78A-CAEA1B260E62}" srcOrd="0" destOrd="1" presId="urn:microsoft.com/office/officeart/2005/8/layout/vList2"/>
    <dgm:cxn modelId="{5093D2E8-6856-447B-9130-523B9A9E680D}" type="presOf" srcId="{31859456-4CCF-4294-9575-73486E18B96B}" destId="{F679AFB1-2339-4D49-A2B7-729F4F7372D3}" srcOrd="0" destOrd="0" presId="urn:microsoft.com/office/officeart/2005/8/layout/vList2"/>
    <dgm:cxn modelId="{9F8759EE-E0F3-9643-A284-ADEDD5338432}" type="presOf" srcId="{5095F531-B225-4148-9F66-722ED7635FA4}" destId="{02A4A155-A119-422B-B78A-CAEA1B260E62}" srcOrd="0" destOrd="4" presId="urn:microsoft.com/office/officeart/2005/8/layout/vList2"/>
    <dgm:cxn modelId="{2E6331F1-C235-A443-9618-A584EF03637D}" type="presOf" srcId="{0156188A-BC6F-BC47-AFF0-8A23321C9710}" destId="{02A4A155-A119-422B-B78A-CAEA1B260E62}" srcOrd="0" destOrd="2" presId="urn:microsoft.com/office/officeart/2005/8/layout/vList2"/>
    <dgm:cxn modelId="{86AC5AF1-F84E-483B-979C-24225BCF7C73}" srcId="{31859456-4CCF-4294-9575-73486E18B96B}" destId="{AC59264D-D221-482E-B606-90A4DD9AC61A}" srcOrd="0" destOrd="0" parTransId="{865FF45D-CD1B-4163-9F1B-61D174949C17}" sibTransId="{9D4F3280-44F0-4ED4-81DB-449186100087}"/>
    <dgm:cxn modelId="{39EBE0A8-FBF4-4BD5-B7F8-4361B240FFE6}" type="presParOf" srcId="{F679AFB1-2339-4D49-A2B7-729F4F7372D3}" destId="{25FBF193-F291-4758-B61B-E583D1328062}" srcOrd="0" destOrd="0" presId="urn:microsoft.com/office/officeart/2005/8/layout/vList2"/>
    <dgm:cxn modelId="{3DA674DD-84B7-4401-ABB6-30926B65B1CB}" type="presParOf" srcId="{F679AFB1-2339-4D49-A2B7-729F4F7372D3}" destId="{02A4A155-A119-422B-B78A-CAEA1B260E6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1859456-4CCF-4294-9575-73486E18B96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0B30F13F-5D75-4883-A4B1-633DBA84282C}">
      <dgm:prSet/>
      <dgm:spPr/>
      <dgm:t>
        <a:bodyPr/>
        <a:lstStyle/>
        <a:p>
          <a:r>
            <a:rPr lang="es-AR" dirty="0">
              <a:sym typeface="Symbol" pitchFamily="18" charset="2"/>
            </a:rPr>
            <a:t>Ejemplo 8: asociados que practiquen vóley o futbol </a:t>
          </a:r>
        </a:p>
      </dgm:t>
    </dgm:pt>
    <dgm:pt modelId="{97E3B825-10F4-4C35-9715-51992067164C}" type="parTrans" cxnId="{974D343F-7A19-45A3-809D-A43171883F6E}">
      <dgm:prSet/>
      <dgm:spPr/>
      <dgm:t>
        <a:bodyPr/>
        <a:lstStyle/>
        <a:p>
          <a:endParaRPr lang="es-AR"/>
        </a:p>
      </dgm:t>
    </dgm:pt>
    <dgm:pt modelId="{F6750805-B65A-4532-BC1F-015EDFCCA6A3}" type="sibTrans" cxnId="{974D343F-7A19-45A3-809D-A43171883F6E}">
      <dgm:prSet/>
      <dgm:spPr/>
      <dgm:t>
        <a:bodyPr/>
        <a:lstStyle/>
        <a:p>
          <a:endParaRPr lang="es-AR"/>
        </a:p>
      </dgm:t>
    </dgm:pt>
    <dgm:pt modelId="{3AAEA359-52BF-438C-9621-6C9A32E980B7}">
      <dgm:prSet/>
      <dgm:spPr/>
      <dgm:t>
        <a:bodyPr/>
        <a:lstStyle/>
        <a:p>
          <a:r>
            <a:rPr lang="es-AR" dirty="0">
              <a:sym typeface="Symbol" pitchFamily="18" charset="2"/>
            </a:rPr>
            <a:t>tupas comunes a dos relaciones, equivalente a la unión matemática. Debe efectuarse entre relaciones con sentido. Operación </a:t>
          </a:r>
          <a:r>
            <a:rPr lang="es-AR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rPr>
            <a:t></a:t>
          </a:r>
        </a:p>
      </dgm:t>
    </dgm:pt>
    <dgm:pt modelId="{BCECD3E6-A4EB-4882-A42A-F6E1A6329BE2}" type="parTrans" cxnId="{ED2290EC-0CB8-49B5-8ED5-DB4A1E441A60}">
      <dgm:prSet/>
      <dgm:spPr/>
      <dgm:t>
        <a:bodyPr/>
        <a:lstStyle/>
        <a:p>
          <a:endParaRPr lang="es-AR"/>
        </a:p>
      </dgm:t>
    </dgm:pt>
    <dgm:pt modelId="{89D5E176-A81E-494E-A88F-AEB389743629}" type="sibTrans" cxnId="{ED2290EC-0CB8-49B5-8ED5-DB4A1E441A60}">
      <dgm:prSet/>
      <dgm:spPr/>
      <dgm:t>
        <a:bodyPr/>
        <a:lstStyle/>
        <a:p>
          <a:endParaRPr lang="es-AR"/>
        </a:p>
      </dgm:t>
    </dgm:pt>
    <dgm:pt modelId="{4F54C054-7EC2-4E5C-A571-BED30063318E}">
      <dgm:prSet phldrT="[Texto]" custT="1"/>
      <dgm:spPr/>
      <dgm:t>
        <a:bodyPr/>
        <a:lstStyle/>
        <a:p>
          <a:r>
            <a:rPr lang="es-AR" sz="2800" dirty="0">
              <a:sym typeface="Symbol" pitchFamily="18" charset="2"/>
            </a:rPr>
            <a:t>Unión:</a:t>
          </a:r>
          <a:endParaRPr lang="es-AR" sz="4000" dirty="0"/>
        </a:p>
      </dgm:t>
    </dgm:pt>
    <dgm:pt modelId="{67E9A289-C962-4C53-9CD2-5B1B920E0C64}" type="parTrans" cxnId="{E48C086F-8307-4A6D-BCA4-6970196859FA}">
      <dgm:prSet/>
      <dgm:spPr/>
      <dgm:t>
        <a:bodyPr/>
        <a:lstStyle/>
        <a:p>
          <a:endParaRPr lang="es-AR"/>
        </a:p>
      </dgm:t>
    </dgm:pt>
    <dgm:pt modelId="{53249414-F353-4817-994D-EA95F9609453}" type="sibTrans" cxnId="{E48C086F-8307-4A6D-BCA4-6970196859FA}">
      <dgm:prSet/>
      <dgm:spPr/>
      <dgm:t>
        <a:bodyPr/>
        <a:lstStyle/>
        <a:p>
          <a:endParaRPr lang="es-AR"/>
        </a:p>
      </dgm:t>
    </dgm:pt>
    <dgm:pt modelId="{BE86FC3F-A574-CC40-9FD0-A650E666BA7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s-AR" altLang="es-AR" b="0" dirty="0">
              <a:solidFill>
                <a:schemeClr val="tx1"/>
              </a:solidFill>
              <a:sym typeface="Symbol" panose="05050102010706020507" pitchFamily="18" charset="2"/>
            </a:rPr>
            <a:t></a:t>
          </a:r>
          <a:r>
            <a:rPr lang="es-AR" altLang="es-AR" b="0" baseline="-25000" dirty="0">
              <a:solidFill>
                <a:schemeClr val="tx1"/>
              </a:solidFill>
              <a:sym typeface="Symbol" panose="05050102010706020507" pitchFamily="18" charset="2"/>
            </a:rPr>
            <a:t>deporte.nombre = “futbol” </a:t>
          </a:r>
          <a:r>
            <a:rPr lang="es-AR" altLang="es-AR" b="0" dirty="0">
              <a:solidFill>
                <a:schemeClr val="tx1"/>
              </a:solidFill>
              <a:sym typeface="Symbol" panose="05050102010706020507" pitchFamily="18" charset="2"/>
            </a:rPr>
            <a:t>(</a:t>
          </a:r>
          <a:r>
            <a:rPr lang="es-AR" dirty="0">
              <a:solidFill>
                <a:schemeClr val="tx1"/>
              </a:solidFill>
            </a:rPr>
            <a:t>deportes )</a:t>
          </a:r>
          <a:endParaRPr lang="es-AR" dirty="0">
            <a:solidFill>
              <a:schemeClr val="tx1"/>
            </a:solidFill>
            <a:sym typeface="Symbol" pitchFamily="18" charset="2"/>
          </a:endParaRPr>
        </a:p>
      </dgm:t>
    </dgm:pt>
    <dgm:pt modelId="{C51EEDD9-01C7-7640-B6D8-D26AAE4FF692}" type="parTrans" cxnId="{C89146C2-EC05-1B43-A168-D72DE26CAE02}">
      <dgm:prSet/>
      <dgm:spPr/>
      <dgm:t>
        <a:bodyPr/>
        <a:lstStyle/>
        <a:p>
          <a:endParaRPr lang="es-ES"/>
        </a:p>
      </dgm:t>
    </dgm:pt>
    <dgm:pt modelId="{A2532981-A7DE-FB40-B206-DC31472E2B5C}" type="sibTrans" cxnId="{C89146C2-EC05-1B43-A168-D72DE26CAE02}">
      <dgm:prSet/>
      <dgm:spPr/>
      <dgm:t>
        <a:bodyPr/>
        <a:lstStyle/>
        <a:p>
          <a:endParaRPr lang="es-ES"/>
        </a:p>
      </dgm:t>
    </dgm:pt>
    <dgm:pt modelId="{FC9C0F2F-92B3-464B-BD17-9C9CD226B631}">
      <dgm:prSet/>
      <dgm:spPr/>
      <dgm:t>
        <a:bodyPr/>
        <a:lstStyle/>
        <a:p>
          <a:pPr>
            <a:buFont typeface="+mj-lt"/>
            <a:buAutoNum type="arabicPeriod"/>
          </a:pPr>
          <a:r>
            <a:rPr lang="es-AR" altLang="es-AR" b="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</a:t>
          </a:r>
          <a:r>
            <a:rPr lang="es-AR" altLang="es-AR" b="0" baseline="-2500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asociado.nombre </a:t>
          </a:r>
          <a:r>
            <a:rPr lang="es-AR" altLang="es-AR" b="0" baseline="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(</a:t>
          </a:r>
          <a:r>
            <a:rPr lang="es-AR" altLang="es-AR" b="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</a:t>
          </a:r>
          <a:r>
            <a:rPr lang="es-AR" altLang="es-AR" b="0" baseline="-2500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asociado.idsocio = practica.idsocio and deportes.iddeporte=practica.ideporte</a:t>
          </a:r>
          <a:r>
            <a:rPr lang="es-AR" altLang="es-AR" b="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( </a:t>
          </a:r>
          <a:r>
            <a:rPr lang="es-AR" altLang="es-AR" b="0" baseline="-2500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deporte.nombre = “futbol” </a:t>
          </a:r>
          <a:r>
            <a:rPr lang="es-AR" altLang="es-AR" b="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(</a:t>
          </a:r>
          <a:r>
            <a:rPr lang="es-AR" dirty="0">
              <a:solidFill>
                <a:schemeClr val="accent6">
                  <a:lumMod val="60000"/>
                  <a:lumOff val="40000"/>
                </a:schemeClr>
              </a:solidFill>
            </a:rPr>
            <a:t>deportes ) x ( practica x asociados ) ) ) </a:t>
          </a:r>
          <a:endParaRPr lang="es-AR" dirty="0">
            <a:solidFill>
              <a:schemeClr val="accent6">
                <a:lumMod val="60000"/>
                <a:lumOff val="40000"/>
              </a:schemeClr>
            </a:solidFill>
            <a:sym typeface="Symbol" pitchFamily="18" charset="2"/>
          </a:endParaRPr>
        </a:p>
      </dgm:t>
    </dgm:pt>
    <dgm:pt modelId="{91ADD897-66B4-6743-8C2F-29A828F916D0}" type="parTrans" cxnId="{9934DF04-4D4A-B14B-8C1C-E55A716E1EF3}">
      <dgm:prSet/>
      <dgm:spPr/>
      <dgm:t>
        <a:bodyPr/>
        <a:lstStyle/>
        <a:p>
          <a:endParaRPr lang="es-ES"/>
        </a:p>
      </dgm:t>
    </dgm:pt>
    <dgm:pt modelId="{BA409EE0-3678-594E-8B12-D0124FD59341}" type="sibTrans" cxnId="{9934DF04-4D4A-B14B-8C1C-E55A716E1EF3}">
      <dgm:prSet/>
      <dgm:spPr/>
      <dgm:t>
        <a:bodyPr/>
        <a:lstStyle/>
        <a:p>
          <a:endParaRPr lang="es-ES"/>
        </a:p>
      </dgm:t>
    </dgm:pt>
    <dgm:pt modelId="{23BDD338-0068-784C-A831-8895E070F8DB}">
      <dgm:prSet/>
      <dgm:spPr/>
      <dgm:t>
        <a:bodyPr/>
        <a:lstStyle/>
        <a:p>
          <a:pPr>
            <a:buFont typeface="+mj-lt"/>
            <a:buAutoNum type="arabicPeriod"/>
          </a:pPr>
          <a:r>
            <a:rPr lang="es-AR" altLang="es-AR" b="0" dirty="0">
              <a:solidFill>
                <a:schemeClr val="tx1"/>
              </a:solidFill>
              <a:sym typeface="Symbol" panose="05050102010706020507" pitchFamily="18" charset="2"/>
            </a:rPr>
            <a:t> </a:t>
          </a:r>
          <a:r>
            <a:rPr lang="es-AR" altLang="es-AR" b="0" baseline="-25000" dirty="0">
              <a:solidFill>
                <a:schemeClr val="tx1"/>
              </a:solidFill>
              <a:sym typeface="Symbol" panose="05050102010706020507" pitchFamily="18" charset="2"/>
            </a:rPr>
            <a:t>deporte.nombre = “futbol” </a:t>
          </a:r>
          <a:r>
            <a:rPr lang="es-AR" altLang="es-AR" b="0" dirty="0">
              <a:solidFill>
                <a:schemeClr val="tx1"/>
              </a:solidFill>
              <a:sym typeface="Symbol" panose="05050102010706020507" pitchFamily="18" charset="2"/>
            </a:rPr>
            <a:t>(</a:t>
          </a:r>
          <a:r>
            <a:rPr lang="es-AR" dirty="0">
              <a:solidFill>
                <a:schemeClr val="tx1"/>
              </a:solidFill>
            </a:rPr>
            <a:t>deportes ) x ( practica x asociados ) )</a:t>
          </a:r>
          <a:endParaRPr lang="es-AR" dirty="0">
            <a:solidFill>
              <a:schemeClr val="tx1"/>
            </a:solidFill>
            <a:sym typeface="Symbol" pitchFamily="18" charset="2"/>
          </a:endParaRPr>
        </a:p>
      </dgm:t>
    </dgm:pt>
    <dgm:pt modelId="{763846F8-22B8-0C42-BD2D-68471F5ECCA0}" type="parTrans" cxnId="{20367474-7FCA-A14E-BEF9-E07E4EA9DC4E}">
      <dgm:prSet/>
      <dgm:spPr/>
      <dgm:t>
        <a:bodyPr/>
        <a:lstStyle/>
        <a:p>
          <a:endParaRPr lang="es-ES"/>
        </a:p>
      </dgm:t>
    </dgm:pt>
    <dgm:pt modelId="{8EA4B393-3168-4649-BE51-6AF8770080E2}" type="sibTrans" cxnId="{20367474-7FCA-A14E-BEF9-E07E4EA9DC4E}">
      <dgm:prSet/>
      <dgm:spPr/>
      <dgm:t>
        <a:bodyPr/>
        <a:lstStyle/>
        <a:p>
          <a:endParaRPr lang="es-ES"/>
        </a:p>
      </dgm:t>
    </dgm:pt>
    <dgm:pt modelId="{B97C31CC-7BA4-6D49-8800-77D0D9C64114}">
      <dgm:prSet/>
      <dgm:spPr/>
      <dgm:t>
        <a:bodyPr/>
        <a:lstStyle/>
        <a:p>
          <a:pPr>
            <a:buFont typeface="+mj-lt"/>
            <a:buAutoNum type="arabicPeriod"/>
          </a:pPr>
          <a:r>
            <a:rPr lang="es-AR" altLang="es-AR" b="0" baseline="0" dirty="0">
              <a:solidFill>
                <a:schemeClr val="tx1"/>
              </a:solidFill>
              <a:sym typeface="Symbol" panose="05050102010706020507" pitchFamily="18" charset="2"/>
            </a:rPr>
            <a:t> </a:t>
          </a:r>
          <a:r>
            <a:rPr lang="es-AR" altLang="es-AR" b="0" dirty="0">
              <a:solidFill>
                <a:schemeClr val="tx1"/>
              </a:solidFill>
              <a:sym typeface="Symbol" panose="05050102010706020507" pitchFamily="18" charset="2"/>
            </a:rPr>
            <a:t></a:t>
          </a:r>
          <a:r>
            <a:rPr lang="es-AR" altLang="es-AR" b="0" baseline="-25000" dirty="0">
              <a:solidFill>
                <a:schemeClr val="tx1"/>
              </a:solidFill>
              <a:sym typeface="Symbol" panose="05050102010706020507" pitchFamily="18" charset="2"/>
            </a:rPr>
            <a:t>asociado.idsocio = practica.idsocio and deportes.iddeporte=practica.ideporte</a:t>
          </a:r>
          <a:r>
            <a:rPr lang="es-AR" altLang="es-AR" b="0" dirty="0">
              <a:solidFill>
                <a:schemeClr val="tx1"/>
              </a:solidFill>
              <a:sym typeface="Symbol" panose="05050102010706020507" pitchFamily="18" charset="2"/>
            </a:rPr>
            <a:t>( </a:t>
          </a:r>
          <a:r>
            <a:rPr lang="es-AR" altLang="es-AR" b="0" baseline="-25000" dirty="0">
              <a:solidFill>
                <a:schemeClr val="tx1"/>
              </a:solidFill>
              <a:sym typeface="Symbol" panose="05050102010706020507" pitchFamily="18" charset="2"/>
            </a:rPr>
            <a:t>deporte.nombre = “futbol” </a:t>
          </a:r>
          <a:r>
            <a:rPr lang="es-AR" altLang="es-AR" b="0" dirty="0">
              <a:solidFill>
                <a:schemeClr val="tx1"/>
              </a:solidFill>
              <a:sym typeface="Symbol" panose="05050102010706020507" pitchFamily="18" charset="2"/>
            </a:rPr>
            <a:t>(</a:t>
          </a:r>
          <a:r>
            <a:rPr lang="es-AR" dirty="0">
              <a:solidFill>
                <a:schemeClr val="tx1"/>
              </a:solidFill>
            </a:rPr>
            <a:t>deportes ) x ( practica x asociados ) )</a:t>
          </a:r>
          <a:endParaRPr lang="es-AR" dirty="0">
            <a:solidFill>
              <a:schemeClr val="tx1"/>
            </a:solidFill>
            <a:sym typeface="Symbol" pitchFamily="18" charset="2"/>
          </a:endParaRPr>
        </a:p>
      </dgm:t>
    </dgm:pt>
    <dgm:pt modelId="{61596D97-0D6E-EB4F-944D-5347CFFA5E47}" type="parTrans" cxnId="{7B7EE9F1-83BC-0747-B82D-D0F177EE0380}">
      <dgm:prSet/>
      <dgm:spPr/>
      <dgm:t>
        <a:bodyPr/>
        <a:lstStyle/>
        <a:p>
          <a:endParaRPr lang="es-ES"/>
        </a:p>
      </dgm:t>
    </dgm:pt>
    <dgm:pt modelId="{065D8EE9-5D35-9646-923A-635A5906E63E}" type="sibTrans" cxnId="{7B7EE9F1-83BC-0747-B82D-D0F177EE0380}">
      <dgm:prSet/>
      <dgm:spPr/>
      <dgm:t>
        <a:bodyPr/>
        <a:lstStyle/>
        <a:p>
          <a:endParaRPr lang="es-ES"/>
        </a:p>
      </dgm:t>
    </dgm:pt>
    <dgm:pt modelId="{129DE2BC-FA7F-1C4F-AA18-1C394CCE9E2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s-AR" altLang="es-AR" b="0" dirty="0">
              <a:solidFill>
                <a:schemeClr val="tx1"/>
              </a:solidFill>
              <a:sym typeface="Symbol" panose="05050102010706020507" pitchFamily="18" charset="2"/>
            </a:rPr>
            <a:t></a:t>
          </a:r>
          <a:r>
            <a:rPr lang="es-AR" altLang="es-AR" b="0" baseline="-25000" dirty="0">
              <a:solidFill>
                <a:schemeClr val="tx1"/>
              </a:solidFill>
              <a:sym typeface="Symbol" panose="05050102010706020507" pitchFamily="18" charset="2"/>
            </a:rPr>
            <a:t>deporte.nombre = “voley” </a:t>
          </a:r>
          <a:r>
            <a:rPr lang="es-AR" altLang="es-AR" b="0" dirty="0">
              <a:solidFill>
                <a:schemeClr val="tx1"/>
              </a:solidFill>
              <a:sym typeface="Symbol" panose="05050102010706020507" pitchFamily="18" charset="2"/>
            </a:rPr>
            <a:t>(</a:t>
          </a:r>
          <a:r>
            <a:rPr lang="es-AR" dirty="0">
              <a:solidFill>
                <a:schemeClr val="tx1"/>
              </a:solidFill>
            </a:rPr>
            <a:t>deportes )</a:t>
          </a:r>
          <a:endParaRPr lang="es-AR" dirty="0">
            <a:solidFill>
              <a:schemeClr val="tx1"/>
            </a:solidFill>
            <a:sym typeface="Symbol" pitchFamily="18" charset="2"/>
          </a:endParaRPr>
        </a:p>
      </dgm:t>
    </dgm:pt>
    <dgm:pt modelId="{BD3450F2-3DE3-9446-8F98-AFB471768F66}" type="parTrans" cxnId="{51EE48A8-768E-AE4C-934E-536F003CCEED}">
      <dgm:prSet/>
      <dgm:spPr/>
      <dgm:t>
        <a:bodyPr/>
        <a:lstStyle/>
        <a:p>
          <a:endParaRPr lang="es-ES"/>
        </a:p>
      </dgm:t>
    </dgm:pt>
    <dgm:pt modelId="{E5087193-6694-2344-A07F-580A86EF7AFD}" type="sibTrans" cxnId="{51EE48A8-768E-AE4C-934E-536F003CCEED}">
      <dgm:prSet/>
      <dgm:spPr/>
      <dgm:t>
        <a:bodyPr/>
        <a:lstStyle/>
        <a:p>
          <a:endParaRPr lang="es-ES"/>
        </a:p>
      </dgm:t>
    </dgm:pt>
    <dgm:pt modelId="{1BCE7B95-805B-C045-AFFC-8E5DD5C5D4A8}">
      <dgm:prSet/>
      <dgm:spPr/>
      <dgm:t>
        <a:bodyPr/>
        <a:lstStyle/>
        <a:p>
          <a:pPr>
            <a:buFont typeface="+mj-lt"/>
            <a:buAutoNum type="arabicPeriod"/>
          </a:pPr>
          <a:r>
            <a:rPr lang="es-AR" dirty="0">
              <a:solidFill>
                <a:schemeClr val="tx1"/>
              </a:solidFill>
              <a:sym typeface="Symbol" pitchFamily="18" charset="2"/>
            </a:rPr>
            <a:t> ….</a:t>
          </a:r>
        </a:p>
      </dgm:t>
    </dgm:pt>
    <dgm:pt modelId="{BE102CC1-486D-E54A-BA53-8095ADB6BA5D}" type="parTrans" cxnId="{B2F0995E-91A9-2F4F-96A6-26B4D7D6C461}">
      <dgm:prSet/>
      <dgm:spPr/>
      <dgm:t>
        <a:bodyPr/>
        <a:lstStyle/>
        <a:p>
          <a:endParaRPr lang="es-ES"/>
        </a:p>
      </dgm:t>
    </dgm:pt>
    <dgm:pt modelId="{8161E67F-318B-CE4D-8161-009BE0227DB7}" type="sibTrans" cxnId="{B2F0995E-91A9-2F4F-96A6-26B4D7D6C461}">
      <dgm:prSet/>
      <dgm:spPr/>
      <dgm:t>
        <a:bodyPr/>
        <a:lstStyle/>
        <a:p>
          <a:endParaRPr lang="es-ES"/>
        </a:p>
      </dgm:t>
    </dgm:pt>
    <dgm:pt modelId="{EAD94287-B550-4C48-82F0-E15807E08B85}">
      <dgm:prSet/>
      <dgm:spPr/>
      <dgm:t>
        <a:bodyPr/>
        <a:lstStyle/>
        <a:p>
          <a:pPr>
            <a:buFont typeface="+mj-lt"/>
            <a:buAutoNum type="arabicPeriod"/>
          </a:pPr>
          <a:r>
            <a:rPr lang="es-AR" altLang="es-AR" b="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</a:t>
          </a:r>
          <a:r>
            <a:rPr lang="es-AR" altLang="es-AR" b="0" baseline="-2500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asociado.nombre </a:t>
          </a:r>
          <a:r>
            <a:rPr lang="es-AR" altLang="es-AR" b="0" baseline="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(</a:t>
          </a:r>
          <a:r>
            <a:rPr lang="es-AR" altLang="es-AR" b="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</a:t>
          </a:r>
          <a:r>
            <a:rPr lang="es-AR" altLang="es-AR" b="0" baseline="-2500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asociado.idsocio = practica.idsocio and deportes.iddeporte=practica.ideporte</a:t>
          </a:r>
          <a:r>
            <a:rPr lang="es-AR" altLang="es-AR" b="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( </a:t>
          </a:r>
          <a:r>
            <a:rPr lang="es-AR" altLang="es-AR" b="0" baseline="-2500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deporte.nombre = “futbol” </a:t>
          </a:r>
          <a:r>
            <a:rPr lang="es-AR" altLang="es-AR" b="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(</a:t>
          </a:r>
          <a:r>
            <a:rPr lang="es-AR" dirty="0">
              <a:solidFill>
                <a:schemeClr val="accent6">
                  <a:lumMod val="60000"/>
                  <a:lumOff val="40000"/>
                </a:schemeClr>
              </a:solidFill>
            </a:rPr>
            <a:t>deportes ) x practica x asociados ) )   </a:t>
          </a:r>
          <a:r>
            <a:rPr lang="es-AR" dirty="0">
              <a:solidFill>
                <a:srgbClr val="FF0000"/>
              </a:solidFill>
            </a:rPr>
            <a:t>U</a:t>
          </a:r>
          <a:endParaRPr lang="es-AR" dirty="0">
            <a:solidFill>
              <a:srgbClr val="FF0000"/>
            </a:solidFill>
            <a:sym typeface="Symbol" pitchFamily="18" charset="2"/>
          </a:endParaRPr>
        </a:p>
      </dgm:t>
    </dgm:pt>
    <dgm:pt modelId="{69F8690B-DB10-F64D-80A6-1E5B9D7A42E6}" type="parTrans" cxnId="{A7483A41-0B65-294C-B723-B818D337FB4B}">
      <dgm:prSet/>
      <dgm:spPr/>
      <dgm:t>
        <a:bodyPr/>
        <a:lstStyle/>
        <a:p>
          <a:endParaRPr lang="es-ES"/>
        </a:p>
      </dgm:t>
    </dgm:pt>
    <dgm:pt modelId="{64BFF953-9F91-0E41-8D93-E7ABBD797066}" type="sibTrans" cxnId="{A7483A41-0B65-294C-B723-B818D337FB4B}">
      <dgm:prSet/>
      <dgm:spPr/>
      <dgm:t>
        <a:bodyPr/>
        <a:lstStyle/>
        <a:p>
          <a:endParaRPr lang="es-ES"/>
        </a:p>
      </dgm:t>
    </dgm:pt>
    <dgm:pt modelId="{ED7F83B5-2A51-6544-AEC7-C6BAE69E5091}">
      <dgm:prSet/>
      <dgm:spPr/>
      <dgm:t>
        <a:bodyPr/>
        <a:lstStyle/>
        <a:p>
          <a:pPr>
            <a:buFont typeface="+mj-lt"/>
            <a:buNone/>
          </a:pPr>
          <a:r>
            <a:rPr lang="es-AR" altLang="es-AR" b="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   </a:t>
          </a:r>
          <a:r>
            <a:rPr lang="es-AR" altLang="es-AR" b="0" baseline="-2500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asociado.nombre </a:t>
          </a:r>
          <a:r>
            <a:rPr lang="es-AR" altLang="es-AR" b="0" baseline="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(</a:t>
          </a:r>
          <a:r>
            <a:rPr lang="es-AR" altLang="es-AR" b="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</a:t>
          </a:r>
          <a:r>
            <a:rPr lang="es-AR" altLang="es-AR" b="0" baseline="-2500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asociado.idsocio = practica.idsocio and deportes.iddeporte=practica.ideporte</a:t>
          </a:r>
          <a:r>
            <a:rPr lang="es-AR" altLang="es-AR" b="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( </a:t>
          </a:r>
          <a:r>
            <a:rPr lang="es-AR" altLang="es-AR" b="0" baseline="-2500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deporte.nombre = “voley” </a:t>
          </a:r>
          <a:r>
            <a:rPr lang="es-AR" altLang="es-AR" b="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(</a:t>
          </a:r>
          <a:r>
            <a:rPr lang="es-AR" dirty="0">
              <a:solidFill>
                <a:schemeClr val="accent3">
                  <a:lumMod val="75000"/>
                </a:schemeClr>
              </a:solidFill>
            </a:rPr>
            <a:t>deportes ) x practica x asociados ) )</a:t>
          </a:r>
          <a:endParaRPr lang="es-AR" dirty="0">
            <a:solidFill>
              <a:schemeClr val="accent3">
                <a:lumMod val="75000"/>
              </a:schemeClr>
            </a:solidFill>
            <a:sym typeface="Symbol" pitchFamily="18" charset="2"/>
          </a:endParaRPr>
        </a:p>
      </dgm:t>
    </dgm:pt>
    <dgm:pt modelId="{74F6861C-BE8B-E048-A51B-96FEF4900C5F}" type="parTrans" cxnId="{43A13955-EF92-304B-9F09-03404EC28E70}">
      <dgm:prSet/>
      <dgm:spPr/>
      <dgm:t>
        <a:bodyPr/>
        <a:lstStyle/>
        <a:p>
          <a:endParaRPr lang="es-ES"/>
        </a:p>
      </dgm:t>
    </dgm:pt>
    <dgm:pt modelId="{9B12F46E-3269-0240-B58C-12AB4D9ADC26}" type="sibTrans" cxnId="{43A13955-EF92-304B-9F09-03404EC28E70}">
      <dgm:prSet/>
      <dgm:spPr/>
      <dgm:t>
        <a:bodyPr/>
        <a:lstStyle/>
        <a:p>
          <a:endParaRPr lang="es-ES"/>
        </a:p>
      </dgm:t>
    </dgm:pt>
    <dgm:pt modelId="{25547A63-080C-4240-A080-0F376F7A439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s-AR" altLang="es-AR" b="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</a:t>
          </a:r>
          <a:r>
            <a:rPr lang="es-AR" altLang="es-AR" b="0" baseline="-2500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asociado.nombre </a:t>
          </a:r>
          <a:r>
            <a:rPr lang="es-AR" altLang="es-AR" b="0" baseline="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(</a:t>
          </a:r>
          <a:r>
            <a:rPr lang="es-AR" altLang="es-AR" b="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</a:t>
          </a:r>
          <a:r>
            <a:rPr lang="es-AR" altLang="es-AR" b="0" baseline="-2500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asociado.idsocio = practica.idsocio and deportes.iddeporte=practica.ideporte</a:t>
          </a:r>
          <a:r>
            <a:rPr lang="es-AR" altLang="es-AR" b="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( </a:t>
          </a:r>
          <a:r>
            <a:rPr lang="es-AR" altLang="es-AR" b="0" baseline="-2500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deporte.nombre = “voley” </a:t>
          </a:r>
          <a:r>
            <a:rPr lang="es-AR" altLang="es-AR" b="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(</a:t>
          </a:r>
          <a:r>
            <a:rPr lang="es-AR" dirty="0">
              <a:solidFill>
                <a:schemeClr val="accent3">
                  <a:lumMod val="75000"/>
                </a:schemeClr>
              </a:solidFill>
            </a:rPr>
            <a:t>deportes ) x ( practica x asociados ) ) ) </a:t>
          </a:r>
          <a:endParaRPr lang="es-AR" dirty="0">
            <a:solidFill>
              <a:schemeClr val="accent3">
                <a:lumMod val="75000"/>
              </a:schemeClr>
            </a:solidFill>
            <a:sym typeface="Symbol" pitchFamily="18" charset="2"/>
          </a:endParaRPr>
        </a:p>
      </dgm:t>
    </dgm:pt>
    <dgm:pt modelId="{5E15C0CE-1F80-804B-9846-598368BA2D7B}" type="parTrans" cxnId="{429E02F7-1A30-E644-8B95-028C4805C4FC}">
      <dgm:prSet/>
      <dgm:spPr/>
      <dgm:t>
        <a:bodyPr/>
        <a:lstStyle/>
        <a:p>
          <a:endParaRPr lang="es-ES"/>
        </a:p>
      </dgm:t>
    </dgm:pt>
    <dgm:pt modelId="{8D6F8F81-6624-6C49-958C-51C3DB331361}" type="sibTrans" cxnId="{429E02F7-1A30-E644-8B95-028C4805C4FC}">
      <dgm:prSet/>
      <dgm:spPr/>
      <dgm:t>
        <a:bodyPr/>
        <a:lstStyle/>
        <a:p>
          <a:endParaRPr lang="es-ES"/>
        </a:p>
      </dgm:t>
    </dgm:pt>
    <dgm:pt modelId="{F679AFB1-2339-4D49-A2B7-729F4F7372D3}" type="pres">
      <dgm:prSet presAssocID="{31859456-4CCF-4294-9575-73486E18B96B}" presName="linear" presStyleCnt="0">
        <dgm:presLayoutVars>
          <dgm:animLvl val="lvl"/>
          <dgm:resizeHandles val="exact"/>
        </dgm:presLayoutVars>
      </dgm:prSet>
      <dgm:spPr/>
    </dgm:pt>
    <dgm:pt modelId="{9D7D8768-5FDF-6E43-B496-6CBD8ECF628B}" type="pres">
      <dgm:prSet presAssocID="{4F54C054-7EC2-4E5C-A571-BED30063318E}" presName="parentText" presStyleLbl="node1" presStyleIdx="0" presStyleCnt="1" custLinFactNeighborX="-13020" custLinFactNeighborY="1545">
        <dgm:presLayoutVars>
          <dgm:chMax val="0"/>
          <dgm:bulletEnabled val="1"/>
        </dgm:presLayoutVars>
      </dgm:prSet>
      <dgm:spPr/>
    </dgm:pt>
    <dgm:pt modelId="{01A65A78-6C98-C346-8CA8-90DB15D51DEC}" type="pres">
      <dgm:prSet presAssocID="{4F54C054-7EC2-4E5C-A571-BED30063318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DB5E303-2EB6-B842-BC63-658AD4020F23}" type="presOf" srcId="{EAD94287-B550-4C48-82F0-E15807E08B85}" destId="{01A65A78-6C98-C346-8CA8-90DB15D51DEC}" srcOrd="0" destOrd="9" presId="urn:microsoft.com/office/officeart/2005/8/layout/vList2"/>
    <dgm:cxn modelId="{9934DF04-4D4A-B14B-8C1C-E55A716E1EF3}" srcId="{4F54C054-7EC2-4E5C-A571-BED30063318E}" destId="{FC9C0F2F-92B3-464B-BD17-9C9CD226B631}" srcOrd="5" destOrd="0" parTransId="{91ADD897-66B4-6743-8C2F-29A828F916D0}" sibTransId="{BA409EE0-3678-594E-8B12-D0124FD59341}"/>
    <dgm:cxn modelId="{0F41622D-BED0-B346-B626-C5590D8F8DB1}" type="presOf" srcId="{0B30F13F-5D75-4883-A4B1-633DBA84282C}" destId="{01A65A78-6C98-C346-8CA8-90DB15D51DEC}" srcOrd="0" destOrd="1" presId="urn:microsoft.com/office/officeart/2005/8/layout/vList2"/>
    <dgm:cxn modelId="{FD855F36-545F-0A44-8C72-B7009068EC0C}" type="presOf" srcId="{23BDD338-0068-784C-A831-8895E070F8DB}" destId="{01A65A78-6C98-C346-8CA8-90DB15D51DEC}" srcOrd="0" destOrd="3" presId="urn:microsoft.com/office/officeart/2005/8/layout/vList2"/>
    <dgm:cxn modelId="{974D343F-7A19-45A3-809D-A43171883F6E}" srcId="{4F54C054-7EC2-4E5C-A571-BED30063318E}" destId="{0B30F13F-5D75-4883-A4B1-633DBA84282C}" srcOrd="1" destOrd="0" parTransId="{97E3B825-10F4-4C35-9715-51992067164C}" sibTransId="{F6750805-B65A-4532-BC1F-015EDFCCA6A3}"/>
    <dgm:cxn modelId="{B2F0995E-91A9-2F4F-96A6-26B4D7D6C461}" srcId="{4F54C054-7EC2-4E5C-A571-BED30063318E}" destId="{1BCE7B95-805B-C045-AFFC-8E5DD5C5D4A8}" srcOrd="7" destOrd="0" parTransId="{BE102CC1-486D-E54A-BA53-8095ADB6BA5D}" sibTransId="{8161E67F-318B-CE4D-8161-009BE0227DB7}"/>
    <dgm:cxn modelId="{A7483A41-0B65-294C-B723-B818D337FB4B}" srcId="{4F54C054-7EC2-4E5C-A571-BED30063318E}" destId="{EAD94287-B550-4C48-82F0-E15807E08B85}" srcOrd="9" destOrd="0" parTransId="{69F8690B-DB10-F64D-80A6-1E5B9D7A42E6}" sibTransId="{64BFF953-9F91-0E41-8D93-E7ABBD797066}"/>
    <dgm:cxn modelId="{47A6954C-A26B-5F44-BD47-047A2724C913}" type="presOf" srcId="{BE86FC3F-A574-CC40-9FD0-A650E666BA7A}" destId="{01A65A78-6C98-C346-8CA8-90DB15D51DEC}" srcOrd="0" destOrd="2" presId="urn:microsoft.com/office/officeart/2005/8/layout/vList2"/>
    <dgm:cxn modelId="{E48C086F-8307-4A6D-BCA4-6970196859FA}" srcId="{31859456-4CCF-4294-9575-73486E18B96B}" destId="{4F54C054-7EC2-4E5C-A571-BED30063318E}" srcOrd="0" destOrd="0" parTransId="{67E9A289-C962-4C53-9CD2-5B1B920E0C64}" sibTransId="{53249414-F353-4817-994D-EA95F9609453}"/>
    <dgm:cxn modelId="{B6678972-5617-134B-A6A7-0343D2C57C66}" type="presOf" srcId="{1BCE7B95-805B-C045-AFFC-8E5DD5C5D4A8}" destId="{01A65A78-6C98-C346-8CA8-90DB15D51DEC}" srcOrd="0" destOrd="7" presId="urn:microsoft.com/office/officeart/2005/8/layout/vList2"/>
    <dgm:cxn modelId="{20367474-7FCA-A14E-BEF9-E07E4EA9DC4E}" srcId="{4F54C054-7EC2-4E5C-A571-BED30063318E}" destId="{23BDD338-0068-784C-A831-8895E070F8DB}" srcOrd="3" destOrd="0" parTransId="{763846F8-22B8-0C42-BD2D-68471F5ECCA0}" sibTransId="{8EA4B393-3168-4649-BE51-6AF8770080E2}"/>
    <dgm:cxn modelId="{5494F474-9397-5E4F-AE36-3E331F5907E0}" type="presOf" srcId="{B97C31CC-7BA4-6D49-8800-77D0D9C64114}" destId="{01A65A78-6C98-C346-8CA8-90DB15D51DEC}" srcOrd="0" destOrd="4" presId="urn:microsoft.com/office/officeart/2005/8/layout/vList2"/>
    <dgm:cxn modelId="{43A13955-EF92-304B-9F09-03404EC28E70}" srcId="{4F54C054-7EC2-4E5C-A571-BED30063318E}" destId="{ED7F83B5-2A51-6544-AEC7-C6BAE69E5091}" srcOrd="10" destOrd="0" parTransId="{74F6861C-BE8B-E048-A51B-96FEF4900C5F}" sibTransId="{9B12F46E-3269-0240-B58C-12AB4D9ADC26}"/>
    <dgm:cxn modelId="{C3C39B8A-8D6D-E245-90D1-16D1F3A0DD1E}" type="presOf" srcId="{25547A63-080C-4240-A080-0F376F7A439A}" destId="{01A65A78-6C98-C346-8CA8-90DB15D51DEC}" srcOrd="0" destOrd="8" presId="urn:microsoft.com/office/officeart/2005/8/layout/vList2"/>
    <dgm:cxn modelId="{1BCE629B-7596-F24C-B547-42412BF80E1B}" type="presOf" srcId="{129DE2BC-FA7F-1C4F-AA18-1C394CCE9E29}" destId="{01A65A78-6C98-C346-8CA8-90DB15D51DEC}" srcOrd="0" destOrd="6" presId="urn:microsoft.com/office/officeart/2005/8/layout/vList2"/>
    <dgm:cxn modelId="{51EE48A8-768E-AE4C-934E-536F003CCEED}" srcId="{4F54C054-7EC2-4E5C-A571-BED30063318E}" destId="{129DE2BC-FA7F-1C4F-AA18-1C394CCE9E29}" srcOrd="6" destOrd="0" parTransId="{BD3450F2-3DE3-9446-8F98-AFB471768F66}" sibTransId="{E5087193-6694-2344-A07F-580A86EF7AFD}"/>
    <dgm:cxn modelId="{006DC0BC-7381-1C4B-A270-B7A4F9E949FB}" type="presOf" srcId="{FC9C0F2F-92B3-464B-BD17-9C9CD226B631}" destId="{01A65A78-6C98-C346-8CA8-90DB15D51DEC}" srcOrd="0" destOrd="5" presId="urn:microsoft.com/office/officeart/2005/8/layout/vList2"/>
    <dgm:cxn modelId="{C62E82BF-B151-6A47-9686-2C4AF5F728A7}" type="presOf" srcId="{3AAEA359-52BF-438C-9621-6C9A32E980B7}" destId="{01A65A78-6C98-C346-8CA8-90DB15D51DEC}" srcOrd="0" destOrd="0" presId="urn:microsoft.com/office/officeart/2005/8/layout/vList2"/>
    <dgm:cxn modelId="{C89146C2-EC05-1B43-A168-D72DE26CAE02}" srcId="{4F54C054-7EC2-4E5C-A571-BED30063318E}" destId="{BE86FC3F-A574-CC40-9FD0-A650E666BA7A}" srcOrd="2" destOrd="0" parTransId="{C51EEDD9-01C7-7640-B6D8-D26AAE4FF692}" sibTransId="{A2532981-A7DE-FB40-B206-DC31472E2B5C}"/>
    <dgm:cxn modelId="{63704CE0-A4C3-664E-8991-3EFB7FDCAFB4}" type="presOf" srcId="{ED7F83B5-2A51-6544-AEC7-C6BAE69E5091}" destId="{01A65A78-6C98-C346-8CA8-90DB15D51DEC}" srcOrd="0" destOrd="10" presId="urn:microsoft.com/office/officeart/2005/8/layout/vList2"/>
    <dgm:cxn modelId="{5093D2E8-6856-447B-9130-523B9A9E680D}" type="presOf" srcId="{31859456-4CCF-4294-9575-73486E18B96B}" destId="{F679AFB1-2339-4D49-A2B7-729F4F7372D3}" srcOrd="0" destOrd="0" presId="urn:microsoft.com/office/officeart/2005/8/layout/vList2"/>
    <dgm:cxn modelId="{ED2290EC-0CB8-49B5-8ED5-DB4A1E441A60}" srcId="{4F54C054-7EC2-4E5C-A571-BED30063318E}" destId="{3AAEA359-52BF-438C-9621-6C9A32E980B7}" srcOrd="0" destOrd="0" parTransId="{BCECD3E6-A4EB-4882-A42A-F6E1A6329BE2}" sibTransId="{89D5E176-A81E-494E-A88F-AEB389743629}"/>
    <dgm:cxn modelId="{7B7EE9F1-83BC-0747-B82D-D0F177EE0380}" srcId="{4F54C054-7EC2-4E5C-A571-BED30063318E}" destId="{B97C31CC-7BA4-6D49-8800-77D0D9C64114}" srcOrd="4" destOrd="0" parTransId="{61596D97-0D6E-EB4F-944D-5347CFFA5E47}" sibTransId="{065D8EE9-5D35-9646-923A-635A5906E63E}"/>
    <dgm:cxn modelId="{429E02F7-1A30-E644-8B95-028C4805C4FC}" srcId="{4F54C054-7EC2-4E5C-A571-BED30063318E}" destId="{25547A63-080C-4240-A080-0F376F7A439A}" srcOrd="8" destOrd="0" parTransId="{5E15C0CE-1F80-804B-9846-598368BA2D7B}" sibTransId="{8D6F8F81-6624-6C49-958C-51C3DB331361}"/>
    <dgm:cxn modelId="{99B2A1FF-BFA5-BC44-B24B-CEF02F42CB60}" type="presOf" srcId="{4F54C054-7EC2-4E5C-A571-BED30063318E}" destId="{9D7D8768-5FDF-6E43-B496-6CBD8ECF628B}" srcOrd="0" destOrd="0" presId="urn:microsoft.com/office/officeart/2005/8/layout/vList2"/>
    <dgm:cxn modelId="{FF6E1DCD-1EDC-DD49-BE85-93B9A5F52FF8}" type="presParOf" srcId="{F679AFB1-2339-4D49-A2B7-729F4F7372D3}" destId="{9D7D8768-5FDF-6E43-B496-6CBD8ECF628B}" srcOrd="0" destOrd="0" presId="urn:microsoft.com/office/officeart/2005/8/layout/vList2"/>
    <dgm:cxn modelId="{5773FAA5-C2B2-1E4F-8E89-167CF90F081E}" type="presParOf" srcId="{F679AFB1-2339-4D49-A2B7-729F4F7372D3}" destId="{01A65A78-6C98-C346-8CA8-90DB15D51DE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68B3A6F-CC53-438C-A4F6-66D7A9A1CF3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679CBC7F-275C-4C35-B3B9-FC40015BF84B}">
      <dgm:prSet/>
      <dgm:spPr/>
      <dgm:t>
        <a:bodyPr/>
        <a:lstStyle/>
        <a:p>
          <a:r>
            <a:rPr lang="es-AR" dirty="0">
              <a:sym typeface="Symbol" pitchFamily="18" charset="2"/>
            </a:rPr>
            <a:t>Diferencia:</a:t>
          </a:r>
          <a:endParaRPr lang="es-AR" dirty="0"/>
        </a:p>
      </dgm:t>
    </dgm:pt>
    <dgm:pt modelId="{68340D34-2956-4F93-8FBA-F0F67BE92111}" type="parTrans" cxnId="{C3A088B4-EDB9-4334-8D12-A84E3EF41588}">
      <dgm:prSet/>
      <dgm:spPr/>
      <dgm:t>
        <a:bodyPr/>
        <a:lstStyle/>
        <a:p>
          <a:endParaRPr lang="es-AR"/>
        </a:p>
      </dgm:t>
    </dgm:pt>
    <dgm:pt modelId="{07CE31D8-EFB3-4A68-8197-21B502698BD9}" type="sibTrans" cxnId="{C3A088B4-EDB9-4334-8D12-A84E3EF41588}">
      <dgm:prSet/>
      <dgm:spPr/>
      <dgm:t>
        <a:bodyPr/>
        <a:lstStyle/>
        <a:p>
          <a:endParaRPr lang="es-AR"/>
        </a:p>
      </dgm:t>
    </dgm:pt>
    <dgm:pt modelId="{F778C237-AAB1-4AC3-A435-0504B7421DC5}">
      <dgm:prSet/>
      <dgm:spPr/>
      <dgm:t>
        <a:bodyPr/>
        <a:lstStyle/>
        <a:p>
          <a:r>
            <a:rPr lang="es-AR" dirty="0">
              <a:sym typeface="Symbol" pitchFamily="18" charset="2"/>
            </a:rPr>
            <a:t>Ejemplo 9: asociados que practiquen futbol y no  voley </a:t>
          </a:r>
        </a:p>
      </dgm:t>
    </dgm:pt>
    <dgm:pt modelId="{6A0A2C32-2AE1-424F-9BE9-1809A2ABF8E2}" type="parTrans" cxnId="{9B6B8E29-7698-4BB1-BDC9-1FE0104A32C7}">
      <dgm:prSet/>
      <dgm:spPr/>
      <dgm:t>
        <a:bodyPr/>
        <a:lstStyle/>
        <a:p>
          <a:endParaRPr lang="es-AR"/>
        </a:p>
      </dgm:t>
    </dgm:pt>
    <dgm:pt modelId="{873C247B-0FA6-447F-B7B8-F0C4F84DAE3D}" type="sibTrans" cxnId="{9B6B8E29-7698-4BB1-BDC9-1FE0104A32C7}">
      <dgm:prSet/>
      <dgm:spPr/>
      <dgm:t>
        <a:bodyPr/>
        <a:lstStyle/>
        <a:p>
          <a:endParaRPr lang="es-AR"/>
        </a:p>
      </dgm:t>
    </dgm:pt>
    <dgm:pt modelId="{78E0B712-CA84-4028-8242-874E880787EC}">
      <dgm:prSet/>
      <dgm:spPr/>
      <dgm:t>
        <a:bodyPr/>
        <a:lstStyle/>
        <a:p>
          <a:r>
            <a:rPr lang="es-AR" dirty="0">
              <a:sym typeface="Symbol" pitchFamily="18" charset="2"/>
            </a:rPr>
            <a:t>diferencia de Conjuntos. Operación </a:t>
          </a:r>
          <a:r>
            <a:rPr lang="es-AR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rPr>
            <a:t>-</a:t>
          </a:r>
          <a:endParaRPr lang="es-AR" dirty="0"/>
        </a:p>
      </dgm:t>
    </dgm:pt>
    <dgm:pt modelId="{D732B997-7D45-4C29-97C5-3CABDA02469A}" type="parTrans" cxnId="{BFB62CF4-3B1B-4A1F-8A6F-3EB8873EC7F7}">
      <dgm:prSet/>
      <dgm:spPr/>
      <dgm:t>
        <a:bodyPr/>
        <a:lstStyle/>
        <a:p>
          <a:endParaRPr lang="es-ES"/>
        </a:p>
      </dgm:t>
    </dgm:pt>
    <dgm:pt modelId="{133319CE-6F9B-456F-BED8-E445E5485372}" type="sibTrans" cxnId="{BFB62CF4-3B1B-4A1F-8A6F-3EB8873EC7F7}">
      <dgm:prSet/>
      <dgm:spPr/>
      <dgm:t>
        <a:bodyPr/>
        <a:lstStyle/>
        <a:p>
          <a:endParaRPr lang="es-ES"/>
        </a:p>
      </dgm:t>
    </dgm:pt>
    <dgm:pt modelId="{FFAFC6A1-3624-A447-9C5C-474E69D30107}">
      <dgm:prSet/>
      <dgm:spPr/>
      <dgm:t>
        <a:bodyPr/>
        <a:lstStyle/>
        <a:p>
          <a:endParaRPr lang="es-AR" dirty="0">
            <a:sym typeface="Symbol" pitchFamily="18" charset="2"/>
          </a:endParaRPr>
        </a:p>
      </dgm:t>
    </dgm:pt>
    <dgm:pt modelId="{2C4BD9DE-4E1F-EC4A-BAD7-29FA7592DAE1}" type="parTrans" cxnId="{79EF064A-EA94-5D45-8623-FAD7A4D60645}">
      <dgm:prSet/>
      <dgm:spPr/>
    </dgm:pt>
    <dgm:pt modelId="{C4935CDE-994C-ED4C-8DB8-20FAAF7A5507}" type="sibTrans" cxnId="{79EF064A-EA94-5D45-8623-FAD7A4D60645}">
      <dgm:prSet/>
      <dgm:spPr/>
    </dgm:pt>
    <dgm:pt modelId="{E0938A24-954B-AF44-90C1-91492C72C744}">
      <dgm:prSet/>
      <dgm:spPr/>
      <dgm:t>
        <a:bodyPr/>
        <a:lstStyle/>
        <a:p>
          <a:pPr>
            <a:buFont typeface="+mj-lt"/>
            <a:buNone/>
          </a:pPr>
          <a:r>
            <a:rPr lang="es-AR" altLang="es-AR" b="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   </a:t>
          </a:r>
          <a:r>
            <a:rPr lang="es-AR" altLang="es-AR" b="0" baseline="-2500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asociado.nombre </a:t>
          </a:r>
          <a:r>
            <a:rPr lang="es-AR" altLang="es-AR" b="0" baseline="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(</a:t>
          </a:r>
          <a:r>
            <a:rPr lang="es-AR" altLang="es-AR" b="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</a:t>
          </a:r>
          <a:r>
            <a:rPr lang="es-AR" altLang="es-AR" b="0" baseline="-2500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asociado.idsocio = practica.idsocio and deportes.iddeporte=practica.ideporte</a:t>
          </a:r>
          <a:r>
            <a:rPr lang="es-AR" altLang="es-AR" b="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( </a:t>
          </a:r>
          <a:r>
            <a:rPr lang="es-AR" altLang="es-AR" b="0" baseline="-2500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deporte.nombre = “futbol” </a:t>
          </a:r>
          <a:r>
            <a:rPr lang="es-AR" altLang="es-AR" b="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(</a:t>
          </a:r>
          <a:r>
            <a:rPr lang="es-AR" dirty="0">
              <a:solidFill>
                <a:schemeClr val="accent6">
                  <a:lumMod val="60000"/>
                  <a:lumOff val="40000"/>
                </a:schemeClr>
              </a:solidFill>
            </a:rPr>
            <a:t>deportes ) x practica x asociados ) )   </a:t>
          </a:r>
          <a:r>
            <a:rPr lang="es-AR" dirty="0">
              <a:solidFill>
                <a:srgbClr val="FF0000"/>
              </a:solidFill>
            </a:rPr>
            <a:t>-</a:t>
          </a:r>
          <a:endParaRPr lang="es-AR" dirty="0">
            <a:solidFill>
              <a:srgbClr val="FF0000"/>
            </a:solidFill>
            <a:sym typeface="Symbol" pitchFamily="18" charset="2"/>
          </a:endParaRPr>
        </a:p>
      </dgm:t>
    </dgm:pt>
    <dgm:pt modelId="{69AAC015-88BE-E24C-A2D0-362A9D1A5E78}" type="parTrans" cxnId="{22512ABE-CE70-994B-BCBB-001B5F0670C0}">
      <dgm:prSet/>
      <dgm:spPr/>
    </dgm:pt>
    <dgm:pt modelId="{C8B6CF61-F010-344D-B6AC-166E7DCF32FB}" type="sibTrans" cxnId="{22512ABE-CE70-994B-BCBB-001B5F0670C0}">
      <dgm:prSet/>
      <dgm:spPr/>
    </dgm:pt>
    <dgm:pt modelId="{EDAC3B8C-1409-6845-920A-668676525746}">
      <dgm:prSet/>
      <dgm:spPr/>
      <dgm:t>
        <a:bodyPr/>
        <a:lstStyle/>
        <a:p>
          <a:pPr>
            <a:buFont typeface="+mj-lt"/>
            <a:buNone/>
          </a:pPr>
          <a:r>
            <a:rPr lang="es-AR" altLang="es-AR" b="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   </a:t>
          </a:r>
          <a:r>
            <a:rPr lang="es-AR" altLang="es-AR" b="0" baseline="-2500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asociado.nombre </a:t>
          </a:r>
          <a:r>
            <a:rPr lang="es-AR" altLang="es-AR" b="0" baseline="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(</a:t>
          </a:r>
          <a:r>
            <a:rPr lang="es-AR" altLang="es-AR" b="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</a:t>
          </a:r>
          <a:r>
            <a:rPr lang="es-AR" altLang="es-AR" b="0" baseline="-2500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asociado.idsocio = practica.idsocio and deportes.iddeporte=practica.ideporte</a:t>
          </a:r>
          <a:r>
            <a:rPr lang="es-AR" altLang="es-AR" b="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( </a:t>
          </a:r>
          <a:r>
            <a:rPr lang="es-AR" altLang="es-AR" b="0" baseline="-2500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deporte.nombre = “voley” </a:t>
          </a:r>
          <a:r>
            <a:rPr lang="es-AR" altLang="es-AR" b="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(</a:t>
          </a:r>
          <a:r>
            <a:rPr lang="es-AR" dirty="0">
              <a:solidFill>
                <a:schemeClr val="accent3">
                  <a:lumMod val="75000"/>
                </a:schemeClr>
              </a:solidFill>
            </a:rPr>
            <a:t>deportes ) x practica x asociados ) )</a:t>
          </a:r>
          <a:endParaRPr lang="es-AR" dirty="0">
            <a:solidFill>
              <a:srgbClr val="FF0000"/>
            </a:solidFill>
            <a:sym typeface="Symbol" pitchFamily="18" charset="2"/>
          </a:endParaRPr>
        </a:p>
      </dgm:t>
    </dgm:pt>
    <dgm:pt modelId="{A1828E04-AF8A-1147-8919-BECF23D7526D}" type="parTrans" cxnId="{E9379DB6-73C7-0F4A-A629-D2B538BE7EC5}">
      <dgm:prSet/>
      <dgm:spPr/>
    </dgm:pt>
    <dgm:pt modelId="{94A64045-6235-624D-AB4D-5EE30FA0EBF6}" type="sibTrans" cxnId="{E9379DB6-73C7-0F4A-A629-D2B538BE7EC5}">
      <dgm:prSet/>
      <dgm:spPr/>
    </dgm:pt>
    <dgm:pt modelId="{61CE45C4-DE1D-4ECF-84D2-9A68473E3F4E}" type="pres">
      <dgm:prSet presAssocID="{568B3A6F-CC53-438C-A4F6-66D7A9A1CF3C}" presName="linear" presStyleCnt="0">
        <dgm:presLayoutVars>
          <dgm:animLvl val="lvl"/>
          <dgm:resizeHandles val="exact"/>
        </dgm:presLayoutVars>
      </dgm:prSet>
      <dgm:spPr/>
    </dgm:pt>
    <dgm:pt modelId="{43F5A01C-E0A2-483B-A6E9-5FA1BE02D292}" type="pres">
      <dgm:prSet presAssocID="{679CBC7F-275C-4C35-B3B9-FC40015BF84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F59AAC9-A5C0-43B3-BAD4-B46FAB3AD33B}" type="pres">
      <dgm:prSet presAssocID="{679CBC7F-275C-4C35-B3B9-FC40015BF84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12B5E02-BE74-467B-90D7-9D6F79D291AD}" type="presOf" srcId="{F778C237-AAB1-4AC3-A435-0504B7421DC5}" destId="{EF59AAC9-A5C0-43B3-BAD4-B46FAB3AD33B}" srcOrd="0" destOrd="1" presId="urn:microsoft.com/office/officeart/2005/8/layout/vList2"/>
    <dgm:cxn modelId="{49E4A718-A9FB-F741-A05C-5540291099A2}" type="presOf" srcId="{E0938A24-954B-AF44-90C1-91492C72C744}" destId="{EF59AAC9-A5C0-43B3-BAD4-B46FAB3AD33B}" srcOrd="0" destOrd="2" presId="urn:microsoft.com/office/officeart/2005/8/layout/vList2"/>
    <dgm:cxn modelId="{9B6B8E29-7698-4BB1-BDC9-1FE0104A32C7}" srcId="{679CBC7F-275C-4C35-B3B9-FC40015BF84B}" destId="{F778C237-AAB1-4AC3-A435-0504B7421DC5}" srcOrd="1" destOrd="0" parTransId="{6A0A2C32-2AE1-424F-9BE9-1809A2ABF8E2}" sibTransId="{873C247B-0FA6-447F-B7B8-F0C4F84DAE3D}"/>
    <dgm:cxn modelId="{2FE0C63C-539C-5E4E-A72B-CB20FC61304B}" type="presOf" srcId="{FFAFC6A1-3624-A447-9C5C-474E69D30107}" destId="{EF59AAC9-A5C0-43B3-BAD4-B46FAB3AD33B}" srcOrd="0" destOrd="4" presId="urn:microsoft.com/office/officeart/2005/8/layout/vList2"/>
    <dgm:cxn modelId="{79EF064A-EA94-5D45-8623-FAD7A4D60645}" srcId="{679CBC7F-275C-4C35-B3B9-FC40015BF84B}" destId="{FFAFC6A1-3624-A447-9C5C-474E69D30107}" srcOrd="4" destOrd="0" parTransId="{2C4BD9DE-4E1F-EC4A-BAD7-29FA7592DAE1}" sibTransId="{C4935CDE-994C-ED4C-8DB8-20FAAF7A5507}"/>
    <dgm:cxn modelId="{6CC56673-5A28-0047-884D-94CDE6A23C4A}" type="presOf" srcId="{EDAC3B8C-1409-6845-920A-668676525746}" destId="{EF59AAC9-A5C0-43B3-BAD4-B46FAB3AD33B}" srcOrd="0" destOrd="3" presId="urn:microsoft.com/office/officeart/2005/8/layout/vList2"/>
    <dgm:cxn modelId="{41C2857A-579A-421E-B1C7-B4A13B23E014}" type="presOf" srcId="{679CBC7F-275C-4C35-B3B9-FC40015BF84B}" destId="{43F5A01C-E0A2-483B-A6E9-5FA1BE02D292}" srcOrd="0" destOrd="0" presId="urn:microsoft.com/office/officeart/2005/8/layout/vList2"/>
    <dgm:cxn modelId="{C3A088B4-EDB9-4334-8D12-A84E3EF41588}" srcId="{568B3A6F-CC53-438C-A4F6-66D7A9A1CF3C}" destId="{679CBC7F-275C-4C35-B3B9-FC40015BF84B}" srcOrd="0" destOrd="0" parTransId="{68340D34-2956-4F93-8FBA-F0F67BE92111}" sibTransId="{07CE31D8-EFB3-4A68-8197-21B502698BD9}"/>
    <dgm:cxn modelId="{E9379DB6-73C7-0F4A-A629-D2B538BE7EC5}" srcId="{679CBC7F-275C-4C35-B3B9-FC40015BF84B}" destId="{EDAC3B8C-1409-6845-920A-668676525746}" srcOrd="3" destOrd="0" parTransId="{A1828E04-AF8A-1147-8919-BECF23D7526D}" sibTransId="{94A64045-6235-624D-AB4D-5EE30FA0EBF6}"/>
    <dgm:cxn modelId="{22512ABE-CE70-994B-BCBB-001B5F0670C0}" srcId="{679CBC7F-275C-4C35-B3B9-FC40015BF84B}" destId="{E0938A24-954B-AF44-90C1-91492C72C744}" srcOrd="2" destOrd="0" parTransId="{69AAC015-88BE-E24C-A2D0-362A9D1A5E78}" sibTransId="{C8B6CF61-F010-344D-B6AC-166E7DCF32FB}"/>
    <dgm:cxn modelId="{8CEAD7D6-E8C5-431D-A77E-DDDC18057645}" type="presOf" srcId="{568B3A6F-CC53-438C-A4F6-66D7A9A1CF3C}" destId="{61CE45C4-DE1D-4ECF-84D2-9A68473E3F4E}" srcOrd="0" destOrd="0" presId="urn:microsoft.com/office/officeart/2005/8/layout/vList2"/>
    <dgm:cxn modelId="{BFB62CF4-3B1B-4A1F-8A6F-3EB8873EC7F7}" srcId="{679CBC7F-275C-4C35-B3B9-FC40015BF84B}" destId="{78E0B712-CA84-4028-8242-874E880787EC}" srcOrd="0" destOrd="0" parTransId="{D732B997-7D45-4C29-97C5-3CABDA02469A}" sibTransId="{133319CE-6F9B-456F-BED8-E445E5485372}"/>
    <dgm:cxn modelId="{1FBD70F5-B710-4154-B7A4-827A60264E97}" type="presOf" srcId="{78E0B712-CA84-4028-8242-874E880787EC}" destId="{EF59AAC9-A5C0-43B3-BAD4-B46FAB3AD33B}" srcOrd="0" destOrd="0" presId="urn:microsoft.com/office/officeart/2005/8/layout/vList2"/>
    <dgm:cxn modelId="{DA59C6A5-36EB-4F6F-B763-468403945A8A}" type="presParOf" srcId="{61CE45C4-DE1D-4ECF-84D2-9A68473E3F4E}" destId="{43F5A01C-E0A2-483B-A6E9-5FA1BE02D292}" srcOrd="0" destOrd="0" presId="urn:microsoft.com/office/officeart/2005/8/layout/vList2"/>
    <dgm:cxn modelId="{92E06705-3634-4FE2-9567-C0725618BF4A}" type="presParOf" srcId="{61CE45C4-DE1D-4ECF-84D2-9A68473E3F4E}" destId="{EF59AAC9-A5C0-43B3-BAD4-B46FAB3AD33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68B3A6F-CC53-438C-A4F6-66D7A9A1CF3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679CBC7F-275C-4C35-B3B9-FC40015BF84B}">
      <dgm:prSet custT="1"/>
      <dgm:spPr/>
      <dgm:t>
        <a:bodyPr/>
        <a:lstStyle/>
        <a:p>
          <a:r>
            <a:rPr lang="es-AR" sz="4800" dirty="0">
              <a:sym typeface="Symbol" pitchFamily="18" charset="2"/>
            </a:rPr>
            <a:t>Diferencia:</a:t>
          </a:r>
          <a:endParaRPr lang="es-AR" sz="4800" dirty="0"/>
        </a:p>
      </dgm:t>
    </dgm:pt>
    <dgm:pt modelId="{68340D34-2956-4F93-8FBA-F0F67BE92111}" type="parTrans" cxnId="{C3A088B4-EDB9-4334-8D12-A84E3EF41588}">
      <dgm:prSet/>
      <dgm:spPr/>
      <dgm:t>
        <a:bodyPr/>
        <a:lstStyle/>
        <a:p>
          <a:endParaRPr lang="es-AR"/>
        </a:p>
      </dgm:t>
    </dgm:pt>
    <dgm:pt modelId="{07CE31D8-EFB3-4A68-8197-21B502698BD9}" type="sibTrans" cxnId="{C3A088B4-EDB9-4334-8D12-A84E3EF41588}">
      <dgm:prSet/>
      <dgm:spPr/>
      <dgm:t>
        <a:bodyPr/>
        <a:lstStyle/>
        <a:p>
          <a:endParaRPr lang="es-AR"/>
        </a:p>
      </dgm:t>
    </dgm:pt>
    <dgm:pt modelId="{78E0B712-CA84-4028-8242-874E880787EC}">
      <dgm:prSet custT="1"/>
      <dgm:spPr/>
      <dgm:t>
        <a:bodyPr/>
        <a:lstStyle/>
        <a:p>
          <a:r>
            <a:rPr lang="es-AR" sz="2800" dirty="0">
              <a:sym typeface="Symbol" pitchFamily="18" charset="2"/>
            </a:rPr>
            <a:t>Ejemplo 10: deporte por el que se pague mayor cuota</a:t>
          </a:r>
          <a:endParaRPr lang="es-AR" sz="2800" dirty="0"/>
        </a:p>
      </dgm:t>
    </dgm:pt>
    <dgm:pt modelId="{D732B997-7D45-4C29-97C5-3CABDA02469A}" type="parTrans" cxnId="{BFB62CF4-3B1B-4A1F-8A6F-3EB8873EC7F7}">
      <dgm:prSet/>
      <dgm:spPr/>
      <dgm:t>
        <a:bodyPr/>
        <a:lstStyle/>
        <a:p>
          <a:endParaRPr lang="es-ES"/>
        </a:p>
      </dgm:t>
    </dgm:pt>
    <dgm:pt modelId="{133319CE-6F9B-456F-BED8-E445E5485372}" type="sibTrans" cxnId="{BFB62CF4-3B1B-4A1F-8A6F-3EB8873EC7F7}">
      <dgm:prSet/>
      <dgm:spPr/>
      <dgm:t>
        <a:bodyPr/>
        <a:lstStyle/>
        <a:p>
          <a:endParaRPr lang="es-ES"/>
        </a:p>
      </dgm:t>
    </dgm:pt>
    <dgm:pt modelId="{7EDC114C-5793-5B48-93FA-9FE21B8DE575}">
      <dgm:prSet custT="1"/>
      <dgm:spPr/>
      <dgm:t>
        <a:bodyPr/>
        <a:lstStyle/>
        <a:p>
          <a:pPr>
            <a:buNone/>
          </a:pPr>
          <a:r>
            <a:rPr lang="es-AR" altLang="es-AR" sz="2400" b="0" dirty="0">
              <a:solidFill>
                <a:schemeClr val="tx1"/>
              </a:solidFill>
              <a:sym typeface="Symbol" panose="05050102010706020507" pitchFamily="18" charset="2"/>
            </a:rPr>
            <a:t></a:t>
          </a:r>
          <a:r>
            <a:rPr lang="es-AR" altLang="es-AR" sz="2400" b="0" baseline="-25000" dirty="0">
              <a:solidFill>
                <a:schemeClr val="tx1"/>
              </a:solidFill>
              <a:sym typeface="Symbol" panose="05050102010706020507" pitchFamily="18" charset="2"/>
            </a:rPr>
            <a:t>deportes.nombre</a:t>
          </a:r>
          <a:r>
            <a:rPr lang="es-AR" altLang="es-AR" sz="2400" b="0" dirty="0">
              <a:solidFill>
                <a:schemeClr val="tx1"/>
              </a:solidFill>
              <a:sym typeface="Symbol" panose="05050102010706020507" pitchFamily="18" charset="2"/>
            </a:rPr>
            <a:t>(</a:t>
          </a:r>
          <a:r>
            <a:rPr lang="es-AR" altLang="es-AR" sz="2400" b="0" baseline="-25000" dirty="0">
              <a:solidFill>
                <a:schemeClr val="tx1"/>
              </a:solidFill>
              <a:sym typeface="Symbol" panose="05050102010706020507" pitchFamily="18" charset="2"/>
            </a:rPr>
            <a:t>dep.montocuota &gt; deportes.montocuota </a:t>
          </a:r>
          <a:r>
            <a:rPr lang="es-AR" sz="2400" dirty="0"/>
            <a:t>(Deportes x </a:t>
          </a:r>
          <a:r>
            <a:rPr lang="es-AR" sz="2400" b="0" baseline="0" dirty="0">
              <a:solidFill>
                <a:schemeClr val="tx1"/>
              </a:solidFill>
              <a:latin typeface="Century Gothic"/>
              <a:ea typeface="+mn-ea"/>
              <a:cs typeface="+mn-cs"/>
              <a:sym typeface="Symbol" pitchFamily="18" charset="2"/>
            </a:rPr>
            <a:t></a:t>
          </a:r>
          <a:r>
            <a:rPr lang="es-AR" sz="2400" b="0" baseline="-25000" dirty="0">
              <a:solidFill>
                <a:schemeClr val="tx1"/>
              </a:solidFill>
              <a:latin typeface="Century Gothic"/>
              <a:ea typeface="+mn-ea"/>
              <a:cs typeface="+mn-cs"/>
              <a:sym typeface="Symbol" pitchFamily="18" charset="2"/>
            </a:rPr>
            <a:t>dep</a:t>
          </a:r>
          <a:r>
            <a:rPr lang="es-AR" sz="2400" b="0" baseline="0" dirty="0">
              <a:solidFill>
                <a:schemeClr val="tx1"/>
              </a:solidFill>
              <a:latin typeface="Century Gothic"/>
              <a:ea typeface="+mn-ea"/>
              <a:cs typeface="+mn-cs"/>
              <a:sym typeface="Symbol" pitchFamily="18" charset="2"/>
            </a:rPr>
            <a:t>(deportes))</a:t>
          </a:r>
          <a:endParaRPr lang="es-AR" sz="2400" dirty="0">
            <a:solidFill>
              <a:schemeClr val="tx1"/>
            </a:solidFill>
          </a:endParaRPr>
        </a:p>
      </dgm:t>
    </dgm:pt>
    <dgm:pt modelId="{DDBA49CA-93DD-7245-A749-AC151D292694}" type="parTrans" cxnId="{6309A968-03F5-E94F-B4E9-3EFF177343D7}">
      <dgm:prSet/>
      <dgm:spPr/>
      <dgm:t>
        <a:bodyPr/>
        <a:lstStyle/>
        <a:p>
          <a:endParaRPr lang="es-ES"/>
        </a:p>
      </dgm:t>
    </dgm:pt>
    <dgm:pt modelId="{E1AB021A-2D0B-E346-9D1D-A579ED7F786D}" type="sibTrans" cxnId="{6309A968-03F5-E94F-B4E9-3EFF177343D7}">
      <dgm:prSet/>
      <dgm:spPr/>
      <dgm:t>
        <a:bodyPr/>
        <a:lstStyle/>
        <a:p>
          <a:endParaRPr lang="es-ES"/>
        </a:p>
      </dgm:t>
    </dgm:pt>
    <dgm:pt modelId="{12C1A3A1-873A-304D-923B-FCA0813774B6}">
      <dgm:prSet custT="1"/>
      <dgm:spPr/>
      <dgm:t>
        <a:bodyPr/>
        <a:lstStyle/>
        <a:p>
          <a:pPr>
            <a:buNone/>
          </a:pPr>
          <a:r>
            <a:rPr lang="es-AR" altLang="es-AR" sz="2400" b="0" dirty="0">
              <a:solidFill>
                <a:schemeClr val="tx1"/>
              </a:solidFill>
              <a:sym typeface="Symbol" panose="05050102010706020507" pitchFamily="18" charset="2"/>
            </a:rPr>
            <a:t></a:t>
          </a:r>
          <a:r>
            <a:rPr lang="es-AR" altLang="es-AR" sz="2400" b="0" baseline="-25000" dirty="0">
              <a:solidFill>
                <a:schemeClr val="tx1"/>
              </a:solidFill>
              <a:sym typeface="Symbol" panose="05050102010706020507" pitchFamily="18" charset="2"/>
            </a:rPr>
            <a:t>deportes.nombre</a:t>
          </a:r>
          <a:r>
            <a:rPr lang="es-AR" altLang="es-AR" sz="2400" b="0" dirty="0">
              <a:solidFill>
                <a:schemeClr val="tx1"/>
              </a:solidFill>
              <a:sym typeface="Symbol" panose="05050102010706020507" pitchFamily="18" charset="2"/>
            </a:rPr>
            <a:t>(</a:t>
          </a:r>
          <a:r>
            <a:rPr lang="es-AR" sz="2400" dirty="0"/>
            <a:t>Deportes</a:t>
          </a:r>
          <a:r>
            <a:rPr lang="es-AR" sz="2400" b="0" baseline="0" dirty="0">
              <a:solidFill>
                <a:schemeClr val="tx1"/>
              </a:solidFill>
              <a:latin typeface="Century Gothic"/>
              <a:ea typeface="+mn-ea"/>
              <a:cs typeface="+mn-cs"/>
              <a:sym typeface="Symbol" pitchFamily="18" charset="2"/>
            </a:rPr>
            <a:t>)  - </a:t>
          </a:r>
          <a:endParaRPr lang="es-AR" sz="2400" dirty="0">
            <a:solidFill>
              <a:schemeClr val="tx1"/>
            </a:solidFill>
          </a:endParaRPr>
        </a:p>
      </dgm:t>
    </dgm:pt>
    <dgm:pt modelId="{7B71DD39-D706-5F4F-9DC9-5205041AB29B}" type="parTrans" cxnId="{AE4CA8A9-0EC3-0B4A-9B98-48439A15A8E1}">
      <dgm:prSet/>
      <dgm:spPr/>
      <dgm:t>
        <a:bodyPr/>
        <a:lstStyle/>
        <a:p>
          <a:endParaRPr lang="es-ES"/>
        </a:p>
      </dgm:t>
    </dgm:pt>
    <dgm:pt modelId="{4C97C637-D967-314A-A9DE-4D2061CF8B4D}" type="sibTrans" cxnId="{AE4CA8A9-0EC3-0B4A-9B98-48439A15A8E1}">
      <dgm:prSet/>
      <dgm:spPr/>
      <dgm:t>
        <a:bodyPr/>
        <a:lstStyle/>
        <a:p>
          <a:endParaRPr lang="es-ES"/>
        </a:p>
      </dgm:t>
    </dgm:pt>
    <dgm:pt modelId="{61CE45C4-DE1D-4ECF-84D2-9A68473E3F4E}" type="pres">
      <dgm:prSet presAssocID="{568B3A6F-CC53-438C-A4F6-66D7A9A1CF3C}" presName="linear" presStyleCnt="0">
        <dgm:presLayoutVars>
          <dgm:animLvl val="lvl"/>
          <dgm:resizeHandles val="exact"/>
        </dgm:presLayoutVars>
      </dgm:prSet>
      <dgm:spPr/>
    </dgm:pt>
    <dgm:pt modelId="{43F5A01C-E0A2-483B-A6E9-5FA1BE02D292}" type="pres">
      <dgm:prSet presAssocID="{679CBC7F-275C-4C35-B3B9-FC40015BF84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F59AAC9-A5C0-43B3-BAD4-B46FAB3AD33B}" type="pres">
      <dgm:prSet presAssocID="{679CBC7F-275C-4C35-B3B9-FC40015BF84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309A968-03F5-E94F-B4E9-3EFF177343D7}" srcId="{679CBC7F-275C-4C35-B3B9-FC40015BF84B}" destId="{7EDC114C-5793-5B48-93FA-9FE21B8DE575}" srcOrd="2" destOrd="0" parTransId="{DDBA49CA-93DD-7245-A749-AC151D292694}" sibTransId="{E1AB021A-2D0B-E346-9D1D-A579ED7F786D}"/>
    <dgm:cxn modelId="{41C2857A-579A-421E-B1C7-B4A13B23E014}" type="presOf" srcId="{679CBC7F-275C-4C35-B3B9-FC40015BF84B}" destId="{43F5A01C-E0A2-483B-A6E9-5FA1BE02D292}" srcOrd="0" destOrd="0" presId="urn:microsoft.com/office/officeart/2005/8/layout/vList2"/>
    <dgm:cxn modelId="{0DDA5B8E-F0E0-1146-89A0-C286F5C420A9}" type="presOf" srcId="{7EDC114C-5793-5B48-93FA-9FE21B8DE575}" destId="{EF59AAC9-A5C0-43B3-BAD4-B46FAB3AD33B}" srcOrd="0" destOrd="2" presId="urn:microsoft.com/office/officeart/2005/8/layout/vList2"/>
    <dgm:cxn modelId="{AE4CA8A9-0EC3-0B4A-9B98-48439A15A8E1}" srcId="{679CBC7F-275C-4C35-B3B9-FC40015BF84B}" destId="{12C1A3A1-873A-304D-923B-FCA0813774B6}" srcOrd="1" destOrd="0" parTransId="{7B71DD39-D706-5F4F-9DC9-5205041AB29B}" sibTransId="{4C97C637-D967-314A-A9DE-4D2061CF8B4D}"/>
    <dgm:cxn modelId="{C3A088B4-EDB9-4334-8D12-A84E3EF41588}" srcId="{568B3A6F-CC53-438C-A4F6-66D7A9A1CF3C}" destId="{679CBC7F-275C-4C35-B3B9-FC40015BF84B}" srcOrd="0" destOrd="0" parTransId="{68340D34-2956-4F93-8FBA-F0F67BE92111}" sibTransId="{07CE31D8-EFB3-4A68-8197-21B502698BD9}"/>
    <dgm:cxn modelId="{20D3F8C2-C4AC-514B-A78E-4915DC403BCB}" type="presOf" srcId="{12C1A3A1-873A-304D-923B-FCA0813774B6}" destId="{EF59AAC9-A5C0-43B3-BAD4-B46FAB3AD33B}" srcOrd="0" destOrd="1" presId="urn:microsoft.com/office/officeart/2005/8/layout/vList2"/>
    <dgm:cxn modelId="{8CEAD7D6-E8C5-431D-A77E-DDDC18057645}" type="presOf" srcId="{568B3A6F-CC53-438C-A4F6-66D7A9A1CF3C}" destId="{61CE45C4-DE1D-4ECF-84D2-9A68473E3F4E}" srcOrd="0" destOrd="0" presId="urn:microsoft.com/office/officeart/2005/8/layout/vList2"/>
    <dgm:cxn modelId="{BFB62CF4-3B1B-4A1F-8A6F-3EB8873EC7F7}" srcId="{679CBC7F-275C-4C35-B3B9-FC40015BF84B}" destId="{78E0B712-CA84-4028-8242-874E880787EC}" srcOrd="0" destOrd="0" parTransId="{D732B997-7D45-4C29-97C5-3CABDA02469A}" sibTransId="{133319CE-6F9B-456F-BED8-E445E5485372}"/>
    <dgm:cxn modelId="{1FBD70F5-B710-4154-B7A4-827A60264E97}" type="presOf" srcId="{78E0B712-CA84-4028-8242-874E880787EC}" destId="{EF59AAC9-A5C0-43B3-BAD4-B46FAB3AD33B}" srcOrd="0" destOrd="0" presId="urn:microsoft.com/office/officeart/2005/8/layout/vList2"/>
    <dgm:cxn modelId="{DA59C6A5-36EB-4F6F-B763-468403945A8A}" type="presParOf" srcId="{61CE45C4-DE1D-4ECF-84D2-9A68473E3F4E}" destId="{43F5A01C-E0A2-483B-A6E9-5FA1BE02D292}" srcOrd="0" destOrd="0" presId="urn:microsoft.com/office/officeart/2005/8/layout/vList2"/>
    <dgm:cxn modelId="{92E06705-3634-4FE2-9567-C0725618BF4A}" type="presParOf" srcId="{61CE45C4-DE1D-4ECF-84D2-9A68473E3F4E}" destId="{EF59AAC9-A5C0-43B3-BAD4-B46FAB3AD33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BF3C01F-3A8B-45E1-AB20-FB38A64CEB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742D96F8-2EF5-44DE-A607-4D1D7FF05B2C}">
      <dgm:prSet phldrT="[Texto]"/>
      <dgm:spPr/>
      <dgm:t>
        <a:bodyPr/>
        <a:lstStyle/>
        <a:p>
          <a:r>
            <a:rPr lang="es-AR" altLang="es-AR" dirty="0"/>
            <a:t>Definición formal de Álgebra Relacional:</a:t>
          </a:r>
          <a:endParaRPr lang="es-AR" dirty="0"/>
        </a:p>
      </dgm:t>
    </dgm:pt>
    <dgm:pt modelId="{96732A29-5650-4B97-AE32-9ED229633288}" type="parTrans" cxnId="{957A22E9-21CA-483C-B6CF-43A7B2767BE8}">
      <dgm:prSet/>
      <dgm:spPr/>
      <dgm:t>
        <a:bodyPr/>
        <a:lstStyle/>
        <a:p>
          <a:endParaRPr lang="es-AR"/>
        </a:p>
      </dgm:t>
    </dgm:pt>
    <dgm:pt modelId="{85E32140-9883-488F-8A0D-44F81FDF26CD}" type="sibTrans" cxnId="{957A22E9-21CA-483C-B6CF-43A7B2767BE8}">
      <dgm:prSet/>
      <dgm:spPr/>
      <dgm:t>
        <a:bodyPr/>
        <a:lstStyle/>
        <a:p>
          <a:endParaRPr lang="es-AR"/>
        </a:p>
      </dgm:t>
    </dgm:pt>
    <dgm:pt modelId="{37A4EF40-F3CF-47CD-A8CA-C0141BBB12FF}">
      <dgm:prSet/>
      <dgm:spPr/>
      <dgm:t>
        <a:bodyPr/>
        <a:lstStyle/>
        <a:p>
          <a:r>
            <a:rPr lang="es-AR" altLang="es-AR"/>
            <a:t>Una expresión básica en AR consta de</a:t>
          </a:r>
          <a:endParaRPr lang="es-AR" altLang="es-AR" dirty="0"/>
        </a:p>
      </dgm:t>
    </dgm:pt>
    <dgm:pt modelId="{DC0F1FF2-DBDE-4946-83D0-781DAC71812F}" type="parTrans" cxnId="{C7E853D7-DBCE-4056-AC86-8EE8963DA31C}">
      <dgm:prSet/>
      <dgm:spPr/>
      <dgm:t>
        <a:bodyPr/>
        <a:lstStyle/>
        <a:p>
          <a:endParaRPr lang="es-AR"/>
        </a:p>
      </dgm:t>
    </dgm:pt>
    <dgm:pt modelId="{599A5A3D-6735-40B5-A323-59AB85B01602}" type="sibTrans" cxnId="{C7E853D7-DBCE-4056-AC86-8EE8963DA31C}">
      <dgm:prSet/>
      <dgm:spPr/>
      <dgm:t>
        <a:bodyPr/>
        <a:lstStyle/>
        <a:p>
          <a:endParaRPr lang="es-AR"/>
        </a:p>
      </dgm:t>
    </dgm:pt>
    <dgm:pt modelId="{6793AA01-7076-4366-8E47-2CFB77BEF70E}">
      <dgm:prSet/>
      <dgm:spPr/>
      <dgm:t>
        <a:bodyPr/>
        <a:lstStyle/>
        <a:p>
          <a:r>
            <a:rPr lang="es-AR" altLang="es-AR"/>
            <a:t>Una relación de una Base de Datos</a:t>
          </a:r>
          <a:endParaRPr lang="es-AR" altLang="es-AR" dirty="0"/>
        </a:p>
      </dgm:t>
    </dgm:pt>
    <dgm:pt modelId="{A23B2C29-6241-4890-98BD-EA4B41600732}" type="parTrans" cxnId="{E6792226-5333-431D-92BE-91517C06A75F}">
      <dgm:prSet/>
      <dgm:spPr/>
      <dgm:t>
        <a:bodyPr/>
        <a:lstStyle/>
        <a:p>
          <a:endParaRPr lang="es-AR"/>
        </a:p>
      </dgm:t>
    </dgm:pt>
    <dgm:pt modelId="{8D384249-3091-4EBA-9E50-8565E52DD0F8}" type="sibTrans" cxnId="{E6792226-5333-431D-92BE-91517C06A75F}">
      <dgm:prSet/>
      <dgm:spPr/>
      <dgm:t>
        <a:bodyPr/>
        <a:lstStyle/>
        <a:p>
          <a:endParaRPr lang="es-AR"/>
        </a:p>
      </dgm:t>
    </dgm:pt>
    <dgm:pt modelId="{1FB489F8-68B4-4AD7-BA00-BAB1217951A6}">
      <dgm:prSet/>
      <dgm:spPr/>
      <dgm:t>
        <a:bodyPr/>
        <a:lstStyle/>
        <a:p>
          <a:r>
            <a:rPr lang="es-AR" altLang="es-AR"/>
            <a:t>Relación constante</a:t>
          </a:r>
          <a:endParaRPr lang="es-AR" altLang="es-AR" dirty="0"/>
        </a:p>
      </dgm:t>
    </dgm:pt>
    <dgm:pt modelId="{5B964A9F-0FA6-4479-907A-1E67F81EB58B}" type="parTrans" cxnId="{094DD278-AD65-484B-BA43-F52474DC0EED}">
      <dgm:prSet/>
      <dgm:spPr/>
      <dgm:t>
        <a:bodyPr/>
        <a:lstStyle/>
        <a:p>
          <a:endParaRPr lang="es-AR"/>
        </a:p>
      </dgm:t>
    </dgm:pt>
    <dgm:pt modelId="{B1F21B63-00C9-4819-A4BD-B498DB795FA3}" type="sibTrans" cxnId="{094DD278-AD65-484B-BA43-F52474DC0EED}">
      <dgm:prSet/>
      <dgm:spPr/>
      <dgm:t>
        <a:bodyPr/>
        <a:lstStyle/>
        <a:p>
          <a:endParaRPr lang="es-AR"/>
        </a:p>
      </dgm:t>
    </dgm:pt>
    <dgm:pt modelId="{F19DDBC7-F7CF-4C29-A974-1E2F3D6A72FE}">
      <dgm:prSet/>
      <dgm:spPr/>
      <dgm:t>
        <a:bodyPr/>
        <a:lstStyle/>
        <a:p>
          <a:r>
            <a:rPr lang="es-AR" altLang="es-AR"/>
            <a:t>Una expresión general se construye a partir de sub-expresiones (E1,E2,...En)</a:t>
          </a:r>
          <a:endParaRPr lang="es-AR" altLang="es-AR" dirty="0"/>
        </a:p>
      </dgm:t>
    </dgm:pt>
    <dgm:pt modelId="{CE522F8A-2A32-408A-BE1F-7208534B28A2}" type="parTrans" cxnId="{CDBCD307-998C-4A19-B010-13942B50F7AD}">
      <dgm:prSet/>
      <dgm:spPr/>
      <dgm:t>
        <a:bodyPr/>
        <a:lstStyle/>
        <a:p>
          <a:endParaRPr lang="es-AR"/>
        </a:p>
      </dgm:t>
    </dgm:pt>
    <dgm:pt modelId="{095F86F6-1751-41D5-991F-F39B8FC2798D}" type="sibTrans" cxnId="{CDBCD307-998C-4A19-B010-13942B50F7AD}">
      <dgm:prSet/>
      <dgm:spPr/>
      <dgm:t>
        <a:bodyPr/>
        <a:lstStyle/>
        <a:p>
          <a:endParaRPr lang="es-AR"/>
        </a:p>
      </dgm:t>
    </dgm:pt>
    <dgm:pt modelId="{CBC6BF60-5E93-4EB8-9DCD-D269E44CCCEC}">
      <dgm:prSet/>
      <dgm:spPr/>
      <dgm:t>
        <a:bodyPr/>
        <a:lstStyle/>
        <a:p>
          <a:r>
            <a:rPr lang="es-AR" altLang="es-AR"/>
            <a:t>Expresiones:</a:t>
          </a:r>
          <a:endParaRPr lang="es-AR" altLang="es-AR" dirty="0"/>
        </a:p>
      </dgm:t>
    </dgm:pt>
    <dgm:pt modelId="{938BEDB9-3232-4427-B1F9-EE85D778AA24}" type="parTrans" cxnId="{32D26EBE-7DD7-4424-B0DD-90D595E193E9}">
      <dgm:prSet/>
      <dgm:spPr/>
      <dgm:t>
        <a:bodyPr/>
        <a:lstStyle/>
        <a:p>
          <a:endParaRPr lang="es-AR"/>
        </a:p>
      </dgm:t>
    </dgm:pt>
    <dgm:pt modelId="{CB23B0C3-00E7-4C81-BD89-F2EA205273AA}" type="sibTrans" cxnId="{32D26EBE-7DD7-4424-B0DD-90D595E193E9}">
      <dgm:prSet/>
      <dgm:spPr/>
      <dgm:t>
        <a:bodyPr/>
        <a:lstStyle/>
        <a:p>
          <a:endParaRPr lang="es-AR"/>
        </a:p>
      </dgm:t>
    </dgm:pt>
    <dgm:pt modelId="{8CC3D3B1-CD93-43D6-9B12-6B5B1E2D31BF}">
      <dgm:prSet/>
      <dgm:spPr/>
      <dgm:t>
        <a:bodyPr/>
        <a:lstStyle/>
        <a:p>
          <a:r>
            <a:rPr lang="es-AR" altLang="es-AR"/>
            <a:t>E1 </a:t>
          </a:r>
          <a:r>
            <a:rPr lang="es-AR" altLang="es-AR">
              <a:sym typeface="Symbol" panose="05050102010706020507" pitchFamily="18" charset="2"/>
            </a:rPr>
            <a:t></a:t>
          </a:r>
          <a:r>
            <a:rPr lang="es-AR" altLang="es-AR"/>
            <a:t>   E2</a:t>
          </a:r>
          <a:endParaRPr lang="es-AR" altLang="es-AR" dirty="0"/>
        </a:p>
      </dgm:t>
    </dgm:pt>
    <dgm:pt modelId="{940D7356-810C-4637-BED8-0C8ECF6B7860}" type="parTrans" cxnId="{EC08329A-0EBF-4246-B9B0-E509BAB6FE27}">
      <dgm:prSet/>
      <dgm:spPr/>
      <dgm:t>
        <a:bodyPr/>
        <a:lstStyle/>
        <a:p>
          <a:endParaRPr lang="es-AR"/>
        </a:p>
      </dgm:t>
    </dgm:pt>
    <dgm:pt modelId="{C2912832-1DC5-4FDF-BB51-972C0C547203}" type="sibTrans" cxnId="{EC08329A-0EBF-4246-B9B0-E509BAB6FE27}">
      <dgm:prSet/>
      <dgm:spPr/>
      <dgm:t>
        <a:bodyPr/>
        <a:lstStyle/>
        <a:p>
          <a:endParaRPr lang="es-AR"/>
        </a:p>
      </dgm:t>
    </dgm:pt>
    <dgm:pt modelId="{B9ED396B-76A7-45D7-B8A6-821D568972F6}">
      <dgm:prSet/>
      <dgm:spPr/>
      <dgm:t>
        <a:bodyPr/>
        <a:lstStyle/>
        <a:p>
          <a:r>
            <a:rPr lang="es-AR" altLang="es-AR"/>
            <a:t>E1 -  E2</a:t>
          </a:r>
          <a:endParaRPr lang="es-AR" altLang="es-AR" dirty="0"/>
        </a:p>
      </dgm:t>
    </dgm:pt>
    <dgm:pt modelId="{9AFA14B5-CDFD-4866-8659-5CDD8E6F26A9}" type="parTrans" cxnId="{8347CA63-EF3D-44C5-8792-C9676E3D46BA}">
      <dgm:prSet/>
      <dgm:spPr/>
      <dgm:t>
        <a:bodyPr/>
        <a:lstStyle/>
        <a:p>
          <a:endParaRPr lang="es-AR"/>
        </a:p>
      </dgm:t>
    </dgm:pt>
    <dgm:pt modelId="{E4BF6492-8BBE-424B-85B9-767ECCA312C2}" type="sibTrans" cxnId="{8347CA63-EF3D-44C5-8792-C9676E3D46BA}">
      <dgm:prSet/>
      <dgm:spPr/>
      <dgm:t>
        <a:bodyPr/>
        <a:lstStyle/>
        <a:p>
          <a:endParaRPr lang="es-AR"/>
        </a:p>
      </dgm:t>
    </dgm:pt>
    <dgm:pt modelId="{24864CF5-63C0-4C8D-8027-DB9236358423}">
      <dgm:prSet/>
      <dgm:spPr/>
      <dgm:t>
        <a:bodyPr/>
        <a:lstStyle/>
        <a:p>
          <a:r>
            <a:rPr lang="es-AR" altLang="es-AR" dirty="0"/>
            <a:t>E1 x  E2</a:t>
          </a:r>
        </a:p>
      </dgm:t>
    </dgm:pt>
    <dgm:pt modelId="{3F448349-F440-42E7-898F-3D8689864B90}" type="parTrans" cxnId="{3648ABE1-F0C2-4560-8757-076020FEAC28}">
      <dgm:prSet/>
      <dgm:spPr/>
      <dgm:t>
        <a:bodyPr/>
        <a:lstStyle/>
        <a:p>
          <a:endParaRPr lang="es-AR"/>
        </a:p>
      </dgm:t>
    </dgm:pt>
    <dgm:pt modelId="{8D3DA4CF-AFD9-447B-9B76-8B3FA0D44C61}" type="sibTrans" cxnId="{3648ABE1-F0C2-4560-8757-076020FEAC28}">
      <dgm:prSet/>
      <dgm:spPr/>
      <dgm:t>
        <a:bodyPr/>
        <a:lstStyle/>
        <a:p>
          <a:endParaRPr lang="es-AR"/>
        </a:p>
      </dgm:t>
    </dgm:pt>
    <dgm:pt modelId="{10E0DA16-7C42-483F-B52E-48C26BA7FF77}">
      <dgm:prSet/>
      <dgm:spPr/>
      <dgm:t>
        <a:bodyPr/>
        <a:lstStyle/>
        <a:p>
          <a:r>
            <a:rPr lang="es-AR" altLang="es-AR">
              <a:sym typeface="Symbol" panose="05050102010706020507" pitchFamily="18" charset="2"/>
            </a:rPr>
            <a:t></a:t>
          </a:r>
          <a:r>
            <a:rPr lang="es-AR" altLang="es-AR" baseline="-25000">
              <a:sym typeface="Symbol" panose="05050102010706020507" pitchFamily="18" charset="2"/>
            </a:rPr>
            <a:t>p</a:t>
          </a:r>
          <a:r>
            <a:rPr lang="es-AR" altLang="es-AR">
              <a:sym typeface="Symbol" panose="05050102010706020507" pitchFamily="18" charset="2"/>
            </a:rPr>
            <a:t>(E1)   P predicado con atributos en E1</a:t>
          </a:r>
          <a:endParaRPr lang="es-AR" altLang="es-AR" dirty="0">
            <a:sym typeface="Symbol" panose="05050102010706020507" pitchFamily="18" charset="2"/>
          </a:endParaRPr>
        </a:p>
      </dgm:t>
    </dgm:pt>
    <dgm:pt modelId="{4D30EAE3-766D-4B25-88AD-9D47317E4749}" type="parTrans" cxnId="{2F2E06ED-9657-4795-80A1-8FFB90BEFCDE}">
      <dgm:prSet/>
      <dgm:spPr/>
      <dgm:t>
        <a:bodyPr/>
        <a:lstStyle/>
        <a:p>
          <a:endParaRPr lang="es-AR"/>
        </a:p>
      </dgm:t>
    </dgm:pt>
    <dgm:pt modelId="{C66E4AAC-7699-4E2D-867E-147CC8F02C01}" type="sibTrans" cxnId="{2F2E06ED-9657-4795-80A1-8FFB90BEFCDE}">
      <dgm:prSet/>
      <dgm:spPr/>
      <dgm:t>
        <a:bodyPr/>
        <a:lstStyle/>
        <a:p>
          <a:endParaRPr lang="es-AR"/>
        </a:p>
      </dgm:t>
    </dgm:pt>
    <dgm:pt modelId="{79A40F16-1779-4D6B-94C2-2AE14F652D76}">
      <dgm:prSet/>
      <dgm:spPr/>
      <dgm:t>
        <a:bodyPr/>
        <a:lstStyle/>
        <a:p>
          <a:r>
            <a:rPr lang="es-AR" altLang="es-AR">
              <a:sym typeface="Symbol" panose="05050102010706020507" pitchFamily="18" charset="2"/>
            </a:rPr>
            <a:t></a:t>
          </a:r>
          <a:r>
            <a:rPr lang="es-AR" altLang="es-AR" baseline="-25000">
              <a:sym typeface="Symbol" panose="05050102010706020507" pitchFamily="18" charset="2"/>
            </a:rPr>
            <a:t>s </a:t>
          </a:r>
          <a:r>
            <a:rPr lang="es-AR" altLang="es-AR">
              <a:sym typeface="Symbol" panose="05050102010706020507" pitchFamily="18" charset="2"/>
            </a:rPr>
            <a:t>(E1)  S lista de atributos de E1</a:t>
          </a:r>
          <a:endParaRPr lang="es-AR" altLang="es-AR" dirty="0">
            <a:sym typeface="Symbol" panose="05050102010706020507" pitchFamily="18" charset="2"/>
          </a:endParaRPr>
        </a:p>
      </dgm:t>
    </dgm:pt>
    <dgm:pt modelId="{97D7FE95-540E-4C61-96CB-BBE88B354781}" type="parTrans" cxnId="{0F1A1D5D-6AB8-4A34-A325-6114BD9823D3}">
      <dgm:prSet/>
      <dgm:spPr/>
      <dgm:t>
        <a:bodyPr/>
        <a:lstStyle/>
        <a:p>
          <a:endParaRPr lang="es-AR"/>
        </a:p>
      </dgm:t>
    </dgm:pt>
    <dgm:pt modelId="{BD3C4C0B-DF23-45A7-9268-DA71D41C4227}" type="sibTrans" cxnId="{0F1A1D5D-6AB8-4A34-A325-6114BD9823D3}">
      <dgm:prSet/>
      <dgm:spPr/>
      <dgm:t>
        <a:bodyPr/>
        <a:lstStyle/>
        <a:p>
          <a:endParaRPr lang="es-AR"/>
        </a:p>
      </dgm:t>
    </dgm:pt>
    <dgm:pt modelId="{AB396DCE-A3DF-4EA1-92C0-31C0AAC586E4}">
      <dgm:prSet/>
      <dgm:spPr/>
      <dgm:t>
        <a:bodyPr/>
        <a:lstStyle/>
        <a:p>
          <a:r>
            <a:rPr lang="es-AR" altLang="es-AR">
              <a:sym typeface="Symbol" panose="05050102010706020507" pitchFamily="18" charset="2"/>
            </a:rPr>
            <a:t></a:t>
          </a:r>
          <a:r>
            <a:rPr lang="es-AR" altLang="es-AR" baseline="-25000">
              <a:sym typeface="Symbol" panose="05050102010706020507" pitchFamily="18" charset="2"/>
            </a:rPr>
            <a:t>x </a:t>
          </a:r>
          <a:r>
            <a:rPr lang="es-AR" altLang="es-AR">
              <a:sym typeface="Symbol" panose="05050102010706020507" pitchFamily="18" charset="2"/>
            </a:rPr>
            <a:t>(E1)  X nuevo nombre de E1</a:t>
          </a:r>
          <a:endParaRPr lang="es-AR" altLang="es-AR" dirty="0">
            <a:sym typeface="Symbol" panose="05050102010706020507" pitchFamily="18" charset="2"/>
          </a:endParaRPr>
        </a:p>
      </dgm:t>
    </dgm:pt>
    <dgm:pt modelId="{E150BB77-86E3-438F-B10E-4D95F0B97818}" type="parTrans" cxnId="{B8F2AA62-1DB1-42B2-9AC1-DD1FD2FE5431}">
      <dgm:prSet/>
      <dgm:spPr/>
      <dgm:t>
        <a:bodyPr/>
        <a:lstStyle/>
        <a:p>
          <a:endParaRPr lang="es-AR"/>
        </a:p>
      </dgm:t>
    </dgm:pt>
    <dgm:pt modelId="{1CC5C364-610F-4741-80B3-266766110555}" type="sibTrans" cxnId="{B8F2AA62-1DB1-42B2-9AC1-DD1FD2FE5431}">
      <dgm:prSet/>
      <dgm:spPr/>
      <dgm:t>
        <a:bodyPr/>
        <a:lstStyle/>
        <a:p>
          <a:endParaRPr lang="es-AR"/>
        </a:p>
      </dgm:t>
    </dgm:pt>
    <dgm:pt modelId="{E578872C-36ED-4A21-8F9A-305B2AA37F3A}" type="pres">
      <dgm:prSet presAssocID="{FBF3C01F-3A8B-45E1-AB20-FB38A64CEB1B}" presName="linear" presStyleCnt="0">
        <dgm:presLayoutVars>
          <dgm:animLvl val="lvl"/>
          <dgm:resizeHandles val="exact"/>
        </dgm:presLayoutVars>
      </dgm:prSet>
      <dgm:spPr/>
    </dgm:pt>
    <dgm:pt modelId="{ED018D34-0E60-4918-86E7-995A8869B289}" type="pres">
      <dgm:prSet presAssocID="{742D96F8-2EF5-44DE-A607-4D1D7FF05B2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42630BF-1C70-47CD-9BBD-2B8A40E54C45}" type="pres">
      <dgm:prSet presAssocID="{742D96F8-2EF5-44DE-A607-4D1D7FF05B2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6AFCC02-15A6-4704-818F-21704FFBCCC7}" type="presOf" srcId="{79A40F16-1779-4D6B-94C2-2AE14F652D76}" destId="{342630BF-1C70-47CD-9BBD-2B8A40E54C45}" srcOrd="0" destOrd="9" presId="urn:microsoft.com/office/officeart/2005/8/layout/vList2"/>
    <dgm:cxn modelId="{CDBCD307-998C-4A19-B010-13942B50F7AD}" srcId="{742D96F8-2EF5-44DE-A607-4D1D7FF05B2C}" destId="{F19DDBC7-F7CF-4C29-A974-1E2F3D6A72FE}" srcOrd="1" destOrd="0" parTransId="{CE522F8A-2A32-408A-BE1F-7208534B28A2}" sibTransId="{095F86F6-1751-41D5-991F-F39B8FC2798D}"/>
    <dgm:cxn modelId="{5FC1A10D-F700-4D8A-9EE0-7856C1218FDD}" type="presOf" srcId="{AB396DCE-A3DF-4EA1-92C0-31C0AAC586E4}" destId="{342630BF-1C70-47CD-9BBD-2B8A40E54C45}" srcOrd="0" destOrd="10" presId="urn:microsoft.com/office/officeart/2005/8/layout/vList2"/>
    <dgm:cxn modelId="{8CC1DE19-2443-4539-B7CD-69D0ED978C11}" type="presOf" srcId="{742D96F8-2EF5-44DE-A607-4D1D7FF05B2C}" destId="{ED018D34-0E60-4918-86E7-995A8869B289}" srcOrd="0" destOrd="0" presId="urn:microsoft.com/office/officeart/2005/8/layout/vList2"/>
    <dgm:cxn modelId="{486C391B-2239-4721-B770-55DB62E14721}" type="presOf" srcId="{10E0DA16-7C42-483F-B52E-48C26BA7FF77}" destId="{342630BF-1C70-47CD-9BBD-2B8A40E54C45}" srcOrd="0" destOrd="8" presId="urn:microsoft.com/office/officeart/2005/8/layout/vList2"/>
    <dgm:cxn modelId="{646C7D1D-F625-4057-AA18-C30884057D0C}" type="presOf" srcId="{6793AA01-7076-4366-8E47-2CFB77BEF70E}" destId="{342630BF-1C70-47CD-9BBD-2B8A40E54C45}" srcOrd="0" destOrd="1" presId="urn:microsoft.com/office/officeart/2005/8/layout/vList2"/>
    <dgm:cxn modelId="{E6792226-5333-431D-92BE-91517C06A75F}" srcId="{37A4EF40-F3CF-47CD-A8CA-C0141BBB12FF}" destId="{6793AA01-7076-4366-8E47-2CFB77BEF70E}" srcOrd="0" destOrd="0" parTransId="{A23B2C29-6241-4890-98BD-EA4B41600732}" sibTransId="{8D384249-3091-4EBA-9E50-8565E52DD0F8}"/>
    <dgm:cxn modelId="{FB4DB53C-6B08-40BD-9768-DFB7E25344C4}" type="presOf" srcId="{8CC3D3B1-CD93-43D6-9B12-6B5B1E2D31BF}" destId="{342630BF-1C70-47CD-9BBD-2B8A40E54C45}" srcOrd="0" destOrd="5" presId="urn:microsoft.com/office/officeart/2005/8/layout/vList2"/>
    <dgm:cxn modelId="{0F1A1D5D-6AB8-4A34-A325-6114BD9823D3}" srcId="{CBC6BF60-5E93-4EB8-9DCD-D269E44CCCEC}" destId="{79A40F16-1779-4D6B-94C2-2AE14F652D76}" srcOrd="4" destOrd="0" parTransId="{97D7FE95-540E-4C61-96CB-BBE88B354781}" sibTransId="{BD3C4C0B-DF23-45A7-9268-DA71D41C4227}"/>
    <dgm:cxn modelId="{D2D97E60-D6F8-4553-8EF3-35C683F09DBE}" type="presOf" srcId="{B9ED396B-76A7-45D7-B8A6-821D568972F6}" destId="{342630BF-1C70-47CD-9BBD-2B8A40E54C45}" srcOrd="0" destOrd="6" presId="urn:microsoft.com/office/officeart/2005/8/layout/vList2"/>
    <dgm:cxn modelId="{B8F2AA62-1DB1-42B2-9AC1-DD1FD2FE5431}" srcId="{CBC6BF60-5E93-4EB8-9DCD-D269E44CCCEC}" destId="{AB396DCE-A3DF-4EA1-92C0-31C0AAC586E4}" srcOrd="5" destOrd="0" parTransId="{E150BB77-86E3-438F-B10E-4D95F0B97818}" sibTransId="{1CC5C364-610F-4741-80B3-266766110555}"/>
    <dgm:cxn modelId="{8347CA63-EF3D-44C5-8792-C9676E3D46BA}" srcId="{CBC6BF60-5E93-4EB8-9DCD-D269E44CCCEC}" destId="{B9ED396B-76A7-45D7-B8A6-821D568972F6}" srcOrd="1" destOrd="0" parTransId="{9AFA14B5-CDFD-4866-8659-5CDD8E6F26A9}" sibTransId="{E4BF6492-8BBE-424B-85B9-767ECCA312C2}"/>
    <dgm:cxn modelId="{1C01956F-5CAE-4458-9521-3B343645A9EE}" type="presOf" srcId="{CBC6BF60-5E93-4EB8-9DCD-D269E44CCCEC}" destId="{342630BF-1C70-47CD-9BBD-2B8A40E54C45}" srcOrd="0" destOrd="4" presId="urn:microsoft.com/office/officeart/2005/8/layout/vList2"/>
    <dgm:cxn modelId="{094DD278-AD65-484B-BA43-F52474DC0EED}" srcId="{37A4EF40-F3CF-47CD-A8CA-C0141BBB12FF}" destId="{1FB489F8-68B4-4AD7-BA00-BAB1217951A6}" srcOrd="1" destOrd="0" parTransId="{5B964A9F-0FA6-4479-907A-1E67F81EB58B}" sibTransId="{B1F21B63-00C9-4819-A4BD-B498DB795FA3}"/>
    <dgm:cxn modelId="{FDBF4E92-7B89-47C0-9A8B-7C88CA652C20}" type="presOf" srcId="{37A4EF40-F3CF-47CD-A8CA-C0141BBB12FF}" destId="{342630BF-1C70-47CD-9BBD-2B8A40E54C45}" srcOrd="0" destOrd="0" presId="urn:microsoft.com/office/officeart/2005/8/layout/vList2"/>
    <dgm:cxn modelId="{E66B1096-039A-43CF-AEF3-7B06A903CC95}" type="presOf" srcId="{24864CF5-63C0-4C8D-8027-DB9236358423}" destId="{342630BF-1C70-47CD-9BBD-2B8A40E54C45}" srcOrd="0" destOrd="7" presId="urn:microsoft.com/office/officeart/2005/8/layout/vList2"/>
    <dgm:cxn modelId="{EC08329A-0EBF-4246-B9B0-E509BAB6FE27}" srcId="{CBC6BF60-5E93-4EB8-9DCD-D269E44CCCEC}" destId="{8CC3D3B1-CD93-43D6-9B12-6B5B1E2D31BF}" srcOrd="0" destOrd="0" parTransId="{940D7356-810C-4637-BED8-0C8ECF6B7860}" sibTransId="{C2912832-1DC5-4FDF-BB51-972C0C547203}"/>
    <dgm:cxn modelId="{84358EB5-D6B9-4B32-8D53-C7EE3132AC00}" type="presOf" srcId="{F19DDBC7-F7CF-4C29-A974-1E2F3D6A72FE}" destId="{342630BF-1C70-47CD-9BBD-2B8A40E54C45}" srcOrd="0" destOrd="3" presId="urn:microsoft.com/office/officeart/2005/8/layout/vList2"/>
    <dgm:cxn modelId="{32D26EBE-7DD7-4424-B0DD-90D595E193E9}" srcId="{742D96F8-2EF5-44DE-A607-4D1D7FF05B2C}" destId="{CBC6BF60-5E93-4EB8-9DCD-D269E44CCCEC}" srcOrd="2" destOrd="0" parTransId="{938BEDB9-3232-4427-B1F9-EE85D778AA24}" sibTransId="{CB23B0C3-00E7-4C81-BD89-F2EA205273AA}"/>
    <dgm:cxn modelId="{C6C1E3CF-BED7-4156-B5C8-B4875CCD1DF2}" type="presOf" srcId="{FBF3C01F-3A8B-45E1-AB20-FB38A64CEB1B}" destId="{E578872C-36ED-4A21-8F9A-305B2AA37F3A}" srcOrd="0" destOrd="0" presId="urn:microsoft.com/office/officeart/2005/8/layout/vList2"/>
    <dgm:cxn modelId="{C7E853D7-DBCE-4056-AC86-8EE8963DA31C}" srcId="{742D96F8-2EF5-44DE-A607-4D1D7FF05B2C}" destId="{37A4EF40-F3CF-47CD-A8CA-C0141BBB12FF}" srcOrd="0" destOrd="0" parTransId="{DC0F1FF2-DBDE-4946-83D0-781DAC71812F}" sibTransId="{599A5A3D-6735-40B5-A323-59AB85B01602}"/>
    <dgm:cxn modelId="{3648ABE1-F0C2-4560-8757-076020FEAC28}" srcId="{CBC6BF60-5E93-4EB8-9DCD-D269E44CCCEC}" destId="{24864CF5-63C0-4C8D-8027-DB9236358423}" srcOrd="2" destOrd="0" parTransId="{3F448349-F440-42E7-898F-3D8689864B90}" sibTransId="{8D3DA4CF-AFD9-447B-9B76-8B3FA0D44C61}"/>
    <dgm:cxn modelId="{957A22E9-21CA-483C-B6CF-43A7B2767BE8}" srcId="{FBF3C01F-3A8B-45E1-AB20-FB38A64CEB1B}" destId="{742D96F8-2EF5-44DE-A607-4D1D7FF05B2C}" srcOrd="0" destOrd="0" parTransId="{96732A29-5650-4B97-AE32-9ED229633288}" sibTransId="{85E32140-9883-488F-8A0D-44F81FDF26CD}"/>
    <dgm:cxn modelId="{2F2E06ED-9657-4795-80A1-8FFB90BEFCDE}" srcId="{CBC6BF60-5E93-4EB8-9DCD-D269E44CCCEC}" destId="{10E0DA16-7C42-483F-B52E-48C26BA7FF77}" srcOrd="3" destOrd="0" parTransId="{4D30EAE3-766D-4B25-88AD-9D47317E4749}" sibTransId="{C66E4AAC-7699-4E2D-867E-147CC8F02C01}"/>
    <dgm:cxn modelId="{AFAC64F5-076E-401E-BB21-2955F8A9E127}" type="presOf" srcId="{1FB489F8-68B4-4AD7-BA00-BAB1217951A6}" destId="{342630BF-1C70-47CD-9BBD-2B8A40E54C45}" srcOrd="0" destOrd="2" presId="urn:microsoft.com/office/officeart/2005/8/layout/vList2"/>
    <dgm:cxn modelId="{1FB1ED50-F8A9-4C3D-BB2C-91CD236F5BD2}" type="presParOf" srcId="{E578872C-36ED-4A21-8F9A-305B2AA37F3A}" destId="{ED018D34-0E60-4918-86E7-995A8869B289}" srcOrd="0" destOrd="0" presId="urn:microsoft.com/office/officeart/2005/8/layout/vList2"/>
    <dgm:cxn modelId="{2AC57104-4173-429D-B5FA-89F7FF10262E}" type="presParOf" srcId="{E578872C-36ED-4A21-8F9A-305B2AA37F3A}" destId="{342630BF-1C70-47CD-9BBD-2B8A40E54C4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DFF0414-3F29-475E-AAB0-124B5972AD8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7A6FCD9-521E-4E58-BE92-53AC947BAEFD}">
      <dgm:prSet phldrT="[Texto]"/>
      <dgm:spPr/>
      <dgm:t>
        <a:bodyPr/>
        <a:lstStyle/>
        <a:p>
          <a:r>
            <a:rPr lang="es-AR" dirty="0"/>
            <a:t>Operaciones adicionales </a:t>
          </a:r>
        </a:p>
      </dgm:t>
    </dgm:pt>
    <dgm:pt modelId="{C9535AB2-0A1B-4F5B-B9F9-0CEE973BF098}" type="parTrans" cxnId="{94DDE2ED-7AEE-484E-9AF0-BB0E35310678}">
      <dgm:prSet/>
      <dgm:spPr/>
      <dgm:t>
        <a:bodyPr/>
        <a:lstStyle/>
        <a:p>
          <a:endParaRPr lang="es-AR"/>
        </a:p>
      </dgm:t>
    </dgm:pt>
    <dgm:pt modelId="{A24B75C8-FB4F-4E05-AC4B-5B0C2A8A51D3}" type="sibTrans" cxnId="{94DDE2ED-7AEE-484E-9AF0-BB0E35310678}">
      <dgm:prSet/>
      <dgm:spPr/>
      <dgm:t>
        <a:bodyPr/>
        <a:lstStyle/>
        <a:p>
          <a:endParaRPr lang="es-AR"/>
        </a:p>
      </dgm:t>
    </dgm:pt>
    <dgm:pt modelId="{A5793131-C6AA-4493-A769-DB3FC1E2E933}">
      <dgm:prSet phldrT="[Texto]"/>
      <dgm:spPr/>
      <dgm:t>
        <a:bodyPr/>
        <a:lstStyle/>
        <a:p>
          <a:r>
            <a:rPr lang="es-AR" dirty="0"/>
            <a:t>Intersección</a:t>
          </a:r>
        </a:p>
      </dgm:t>
    </dgm:pt>
    <dgm:pt modelId="{40E4CFB6-4344-4BEC-9A92-8ACC005DAD7E}" type="parTrans" cxnId="{A7EAFE30-D15D-4E98-B0CE-6116938A37B4}">
      <dgm:prSet/>
      <dgm:spPr/>
      <dgm:t>
        <a:bodyPr/>
        <a:lstStyle/>
        <a:p>
          <a:endParaRPr lang="es-ES_tradnl"/>
        </a:p>
      </dgm:t>
    </dgm:pt>
    <dgm:pt modelId="{DF827053-220C-47CC-8304-22BB636201C1}" type="sibTrans" cxnId="{A7EAFE30-D15D-4E98-B0CE-6116938A37B4}">
      <dgm:prSet/>
      <dgm:spPr/>
      <dgm:t>
        <a:bodyPr/>
        <a:lstStyle/>
        <a:p>
          <a:endParaRPr lang="es-ES_tradnl"/>
        </a:p>
      </dgm:t>
    </dgm:pt>
    <dgm:pt modelId="{01975A2B-0002-4357-8754-5A9EECF9F22F}">
      <dgm:prSet phldrT="[Texto]"/>
      <dgm:spPr/>
      <dgm:t>
        <a:bodyPr/>
        <a:lstStyle/>
        <a:p>
          <a:r>
            <a:rPr lang="es-AR" dirty="0"/>
            <a:t>Producto Natural</a:t>
          </a:r>
        </a:p>
      </dgm:t>
    </dgm:pt>
    <dgm:pt modelId="{20AF5F15-9702-4072-BEBE-FC51B70B4DC8}" type="parTrans" cxnId="{B170550C-841A-4610-8A2E-3D7AF5B9A083}">
      <dgm:prSet/>
      <dgm:spPr/>
      <dgm:t>
        <a:bodyPr/>
        <a:lstStyle/>
        <a:p>
          <a:endParaRPr lang="es-ES_tradnl"/>
        </a:p>
      </dgm:t>
    </dgm:pt>
    <dgm:pt modelId="{1EFFC760-98F1-49DF-9FBA-C53B8CF3A3D7}" type="sibTrans" cxnId="{B170550C-841A-4610-8A2E-3D7AF5B9A083}">
      <dgm:prSet/>
      <dgm:spPr/>
      <dgm:t>
        <a:bodyPr/>
        <a:lstStyle/>
        <a:p>
          <a:endParaRPr lang="es-ES_tradnl"/>
        </a:p>
      </dgm:t>
    </dgm:pt>
    <dgm:pt modelId="{5637F687-FB22-47A1-B040-1D2EDDFE8C64}">
      <dgm:prSet phldrT="[Texto]"/>
      <dgm:spPr/>
      <dgm:t>
        <a:bodyPr/>
        <a:lstStyle/>
        <a:p>
          <a:r>
            <a:rPr lang="es-AR" dirty="0"/>
            <a:t>Asignación temporal</a:t>
          </a:r>
        </a:p>
      </dgm:t>
    </dgm:pt>
    <dgm:pt modelId="{92B2ADE2-AC40-4C60-B043-B8F43BB5F374}" type="parTrans" cxnId="{39DEBC92-EB5A-4CB2-915B-85016AA59F71}">
      <dgm:prSet/>
      <dgm:spPr/>
      <dgm:t>
        <a:bodyPr/>
        <a:lstStyle/>
        <a:p>
          <a:endParaRPr lang="es-ES_tradnl"/>
        </a:p>
      </dgm:t>
    </dgm:pt>
    <dgm:pt modelId="{ED5871D6-FFA5-4076-A227-F327C1085AF6}" type="sibTrans" cxnId="{39DEBC92-EB5A-4CB2-915B-85016AA59F71}">
      <dgm:prSet/>
      <dgm:spPr/>
      <dgm:t>
        <a:bodyPr/>
        <a:lstStyle/>
        <a:p>
          <a:endParaRPr lang="es-ES_tradnl"/>
        </a:p>
      </dgm:t>
    </dgm:pt>
    <dgm:pt modelId="{6F4673FC-A6AE-4A7E-A82F-B1AA6F4CB329}">
      <dgm:prSet phldrT="[Texto]"/>
      <dgm:spPr/>
      <dgm:t>
        <a:bodyPr/>
        <a:lstStyle/>
        <a:p>
          <a:r>
            <a:rPr lang="es-AR" dirty="0"/>
            <a:t>Producto Tita</a:t>
          </a:r>
        </a:p>
      </dgm:t>
    </dgm:pt>
    <dgm:pt modelId="{A4406844-3980-426D-A7DC-CB3E005271CD}" type="parTrans" cxnId="{67109DD3-F087-4DE3-96E1-B5DBC3108BA5}">
      <dgm:prSet/>
      <dgm:spPr/>
      <dgm:t>
        <a:bodyPr/>
        <a:lstStyle/>
        <a:p>
          <a:endParaRPr lang="es-ES_tradnl"/>
        </a:p>
      </dgm:t>
    </dgm:pt>
    <dgm:pt modelId="{C62EB68B-506C-41DD-B83F-FB664D32B53C}" type="sibTrans" cxnId="{67109DD3-F087-4DE3-96E1-B5DBC3108BA5}">
      <dgm:prSet/>
      <dgm:spPr/>
      <dgm:t>
        <a:bodyPr/>
        <a:lstStyle/>
        <a:p>
          <a:endParaRPr lang="es-ES_tradnl"/>
        </a:p>
      </dgm:t>
    </dgm:pt>
    <dgm:pt modelId="{240F3120-7BC1-4222-8EC7-C0613FA1A045}" type="pres">
      <dgm:prSet presAssocID="{CDFF0414-3F29-475E-AAB0-124B5972AD8E}" presName="linear" presStyleCnt="0">
        <dgm:presLayoutVars>
          <dgm:animLvl val="lvl"/>
          <dgm:resizeHandles val="exact"/>
        </dgm:presLayoutVars>
      </dgm:prSet>
      <dgm:spPr/>
    </dgm:pt>
    <dgm:pt modelId="{7D980EC3-4FBB-4B06-BC77-0850C667C1EE}" type="pres">
      <dgm:prSet presAssocID="{87A6FCD9-521E-4E58-BE92-53AC947BAEF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A2A51DF-6D02-48A4-81E4-DCC41FD2C4D3}" type="pres">
      <dgm:prSet presAssocID="{87A6FCD9-521E-4E58-BE92-53AC947BAEF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170550C-841A-4610-8A2E-3D7AF5B9A083}" srcId="{87A6FCD9-521E-4E58-BE92-53AC947BAEFD}" destId="{01975A2B-0002-4357-8754-5A9EECF9F22F}" srcOrd="1" destOrd="0" parTransId="{20AF5F15-9702-4072-BEBE-FC51B70B4DC8}" sibTransId="{1EFFC760-98F1-49DF-9FBA-C53B8CF3A3D7}"/>
    <dgm:cxn modelId="{15916A2C-7482-4D61-BBB6-9E6400DC88D7}" type="presOf" srcId="{A5793131-C6AA-4493-A769-DB3FC1E2E933}" destId="{DA2A51DF-6D02-48A4-81E4-DCC41FD2C4D3}" srcOrd="0" destOrd="0" presId="urn:microsoft.com/office/officeart/2005/8/layout/vList2"/>
    <dgm:cxn modelId="{A7EAFE30-D15D-4E98-B0CE-6116938A37B4}" srcId="{87A6FCD9-521E-4E58-BE92-53AC947BAEFD}" destId="{A5793131-C6AA-4493-A769-DB3FC1E2E933}" srcOrd="0" destOrd="0" parTransId="{40E4CFB6-4344-4BEC-9A92-8ACC005DAD7E}" sibTransId="{DF827053-220C-47CC-8304-22BB636201C1}"/>
    <dgm:cxn modelId="{445FFE76-600A-4483-9EA3-ECF014DAA783}" type="presOf" srcId="{5637F687-FB22-47A1-B040-1D2EDDFE8C64}" destId="{DA2A51DF-6D02-48A4-81E4-DCC41FD2C4D3}" srcOrd="0" destOrd="2" presId="urn:microsoft.com/office/officeart/2005/8/layout/vList2"/>
    <dgm:cxn modelId="{ADB4267A-5D12-4883-879C-3142E8A26405}" type="presOf" srcId="{87A6FCD9-521E-4E58-BE92-53AC947BAEFD}" destId="{7D980EC3-4FBB-4B06-BC77-0850C667C1EE}" srcOrd="0" destOrd="0" presId="urn:microsoft.com/office/officeart/2005/8/layout/vList2"/>
    <dgm:cxn modelId="{39DEBC92-EB5A-4CB2-915B-85016AA59F71}" srcId="{87A6FCD9-521E-4E58-BE92-53AC947BAEFD}" destId="{5637F687-FB22-47A1-B040-1D2EDDFE8C64}" srcOrd="2" destOrd="0" parTransId="{92B2ADE2-AC40-4C60-B043-B8F43BB5F374}" sibTransId="{ED5871D6-FFA5-4076-A227-F327C1085AF6}"/>
    <dgm:cxn modelId="{67109DD3-F087-4DE3-96E1-B5DBC3108BA5}" srcId="{87A6FCD9-521E-4E58-BE92-53AC947BAEFD}" destId="{6F4673FC-A6AE-4A7E-A82F-B1AA6F4CB329}" srcOrd="3" destOrd="0" parTransId="{A4406844-3980-426D-A7DC-CB3E005271CD}" sibTransId="{C62EB68B-506C-41DD-B83F-FB664D32B53C}"/>
    <dgm:cxn modelId="{213AAED8-C376-41FB-9CD9-5624883092BF}" type="presOf" srcId="{6F4673FC-A6AE-4A7E-A82F-B1AA6F4CB329}" destId="{DA2A51DF-6D02-48A4-81E4-DCC41FD2C4D3}" srcOrd="0" destOrd="3" presId="urn:microsoft.com/office/officeart/2005/8/layout/vList2"/>
    <dgm:cxn modelId="{1A0736E6-0817-4408-892F-0B7F2B2124A3}" type="presOf" srcId="{CDFF0414-3F29-475E-AAB0-124B5972AD8E}" destId="{240F3120-7BC1-4222-8EC7-C0613FA1A045}" srcOrd="0" destOrd="0" presId="urn:microsoft.com/office/officeart/2005/8/layout/vList2"/>
    <dgm:cxn modelId="{94DDE2ED-7AEE-484E-9AF0-BB0E35310678}" srcId="{CDFF0414-3F29-475E-AAB0-124B5972AD8E}" destId="{87A6FCD9-521E-4E58-BE92-53AC947BAEFD}" srcOrd="0" destOrd="0" parTransId="{C9535AB2-0A1B-4F5B-B9F9-0CEE973BF098}" sibTransId="{A24B75C8-FB4F-4E05-AC4B-5B0C2A8A51D3}"/>
    <dgm:cxn modelId="{260EA6FC-2300-48C2-936E-3257098C7EF1}" type="presOf" srcId="{01975A2B-0002-4357-8754-5A9EECF9F22F}" destId="{DA2A51DF-6D02-48A4-81E4-DCC41FD2C4D3}" srcOrd="0" destOrd="1" presId="urn:microsoft.com/office/officeart/2005/8/layout/vList2"/>
    <dgm:cxn modelId="{A37DE6B5-8889-4B0B-B940-B8B7D17A5DB4}" type="presParOf" srcId="{240F3120-7BC1-4222-8EC7-C0613FA1A045}" destId="{7D980EC3-4FBB-4B06-BC77-0850C667C1EE}" srcOrd="0" destOrd="0" presId="urn:microsoft.com/office/officeart/2005/8/layout/vList2"/>
    <dgm:cxn modelId="{56988ED7-6C31-459D-B606-70C51DF34299}" type="presParOf" srcId="{240F3120-7BC1-4222-8EC7-C0613FA1A045}" destId="{DA2A51DF-6D02-48A4-81E4-DCC41FD2C4D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71C4452C-A7EE-4EB3-AEC4-6EA3A64B9BC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06DE3E8E-B79B-457E-ACA5-9C281816520F}">
      <dgm:prSet phldrT="[Texto]"/>
      <dgm:spPr/>
      <dgm:t>
        <a:bodyPr/>
        <a:lstStyle/>
        <a:p>
          <a:r>
            <a:rPr lang="es-AR" dirty="0"/>
            <a:t>Producto Natural:</a:t>
          </a:r>
        </a:p>
      </dgm:t>
    </dgm:pt>
    <dgm:pt modelId="{CA4708B6-0AA9-4AA5-9183-A105236FAE3A}" type="parTrans" cxnId="{28C45011-31A7-4F59-B38C-F9BDDDCE553C}">
      <dgm:prSet/>
      <dgm:spPr/>
      <dgm:t>
        <a:bodyPr/>
        <a:lstStyle/>
        <a:p>
          <a:endParaRPr lang="es-AR"/>
        </a:p>
      </dgm:t>
    </dgm:pt>
    <dgm:pt modelId="{5DAD1999-702C-49D3-B277-638C0AE7625C}" type="sibTrans" cxnId="{28C45011-31A7-4F59-B38C-F9BDDDCE553C}">
      <dgm:prSet/>
      <dgm:spPr/>
      <dgm:t>
        <a:bodyPr/>
        <a:lstStyle/>
        <a:p>
          <a:endParaRPr lang="es-AR"/>
        </a:p>
      </dgm:t>
    </dgm:pt>
    <dgm:pt modelId="{7B19A15B-D2A0-40DE-8F76-1DAE3DFB0BA6}">
      <dgm:prSet phldrT="[Texto]"/>
      <dgm:spPr/>
      <dgm:t>
        <a:bodyPr/>
        <a:lstStyle/>
        <a:p>
          <a:r>
            <a:rPr lang="es-AR" dirty="0"/>
            <a:t>hace el producto cartesiano con una selección de </a:t>
          </a:r>
          <a:r>
            <a:rPr lang="es-AR" dirty="0" err="1"/>
            <a:t>tuplas</a:t>
          </a:r>
          <a:r>
            <a:rPr lang="es-AR" dirty="0"/>
            <a:t> “con sentido” eliminando las columnas (atributos) repetidas.  Si R y S dos relaciones no tienen atributos en común es igual al </a:t>
          </a:r>
          <a:r>
            <a:rPr lang="es-AR" dirty="0" err="1"/>
            <a:t>prod.cart</a:t>
          </a:r>
          <a:r>
            <a:rPr lang="es-AR" dirty="0"/>
            <a:t>. Operación </a:t>
          </a:r>
          <a:r>
            <a:rPr lang="es-AR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</a:rPr>
            <a:t>|x|</a:t>
          </a:r>
          <a:endParaRPr lang="es-AR" dirty="0"/>
        </a:p>
      </dgm:t>
    </dgm:pt>
    <dgm:pt modelId="{A86B0275-9769-4DD9-861F-CC76BB2B654E}" type="parTrans" cxnId="{DC9FA68A-5B76-4491-8D2F-5B37882D71F7}">
      <dgm:prSet/>
      <dgm:spPr/>
      <dgm:t>
        <a:bodyPr/>
        <a:lstStyle/>
        <a:p>
          <a:endParaRPr lang="es-ES"/>
        </a:p>
      </dgm:t>
    </dgm:pt>
    <dgm:pt modelId="{302FECB3-FE68-4CCD-B78F-4DA7AD09B534}" type="sibTrans" cxnId="{DC9FA68A-5B76-4491-8D2F-5B37882D71F7}">
      <dgm:prSet/>
      <dgm:spPr/>
      <dgm:t>
        <a:bodyPr/>
        <a:lstStyle/>
        <a:p>
          <a:endParaRPr lang="es-ES"/>
        </a:p>
      </dgm:t>
    </dgm:pt>
    <dgm:pt modelId="{BABB895A-78D1-409D-B53E-6672292D81B2}" type="pres">
      <dgm:prSet presAssocID="{71C4452C-A7EE-4EB3-AEC4-6EA3A64B9BC0}" presName="linear" presStyleCnt="0">
        <dgm:presLayoutVars>
          <dgm:animLvl val="lvl"/>
          <dgm:resizeHandles val="exact"/>
        </dgm:presLayoutVars>
      </dgm:prSet>
      <dgm:spPr/>
    </dgm:pt>
    <dgm:pt modelId="{19D74A5F-018C-4BAD-B6FC-566FDD5741EB}" type="pres">
      <dgm:prSet presAssocID="{06DE3E8E-B79B-457E-ACA5-9C281816520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A9B4208-752C-42E1-A313-E2E8F11B227F}" type="pres">
      <dgm:prSet presAssocID="{06DE3E8E-B79B-457E-ACA5-9C281816520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799BC04-8D84-48AD-9DF9-38991B13BE75}" type="presOf" srcId="{7B19A15B-D2A0-40DE-8F76-1DAE3DFB0BA6}" destId="{0A9B4208-752C-42E1-A313-E2E8F11B227F}" srcOrd="0" destOrd="0" presId="urn:microsoft.com/office/officeart/2005/8/layout/vList2"/>
    <dgm:cxn modelId="{28C45011-31A7-4F59-B38C-F9BDDDCE553C}" srcId="{71C4452C-A7EE-4EB3-AEC4-6EA3A64B9BC0}" destId="{06DE3E8E-B79B-457E-ACA5-9C281816520F}" srcOrd="0" destOrd="0" parTransId="{CA4708B6-0AA9-4AA5-9183-A105236FAE3A}" sibTransId="{5DAD1999-702C-49D3-B277-638C0AE7625C}"/>
    <dgm:cxn modelId="{CC61FD13-A7AA-432A-84CF-021E4BE73C63}" type="presOf" srcId="{71C4452C-A7EE-4EB3-AEC4-6EA3A64B9BC0}" destId="{BABB895A-78D1-409D-B53E-6672292D81B2}" srcOrd="0" destOrd="0" presId="urn:microsoft.com/office/officeart/2005/8/layout/vList2"/>
    <dgm:cxn modelId="{DC9FA68A-5B76-4491-8D2F-5B37882D71F7}" srcId="{06DE3E8E-B79B-457E-ACA5-9C281816520F}" destId="{7B19A15B-D2A0-40DE-8F76-1DAE3DFB0BA6}" srcOrd="0" destOrd="0" parTransId="{A86B0275-9769-4DD9-861F-CC76BB2B654E}" sibTransId="{302FECB3-FE68-4CCD-B78F-4DA7AD09B534}"/>
    <dgm:cxn modelId="{2E5977C7-F20C-4DB1-9076-33DBD5212EED}" type="presOf" srcId="{06DE3E8E-B79B-457E-ACA5-9C281816520F}" destId="{19D74A5F-018C-4BAD-B6FC-566FDD5741EB}" srcOrd="0" destOrd="0" presId="urn:microsoft.com/office/officeart/2005/8/layout/vList2"/>
    <dgm:cxn modelId="{A2A200DB-A5A0-44D3-A2D6-6904DC0FB17C}" type="presParOf" srcId="{BABB895A-78D1-409D-B53E-6672292D81B2}" destId="{19D74A5F-018C-4BAD-B6FC-566FDD5741EB}" srcOrd="0" destOrd="0" presId="urn:microsoft.com/office/officeart/2005/8/layout/vList2"/>
    <dgm:cxn modelId="{6A7E083F-056E-4886-9F93-FA2C5090F941}" type="presParOf" srcId="{BABB895A-78D1-409D-B53E-6672292D81B2}" destId="{0A9B4208-752C-42E1-A313-E2E8F11B227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71C4452C-A7EE-4EB3-AEC4-6EA3A64B9BC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06DE3E8E-B79B-457E-ACA5-9C281816520F}">
      <dgm:prSet phldrT="[Texto]" custT="1"/>
      <dgm:spPr/>
      <dgm:t>
        <a:bodyPr/>
        <a:lstStyle/>
        <a:p>
          <a:r>
            <a:rPr lang="es-AR" sz="4800" dirty="0"/>
            <a:t>Producto Natural:</a:t>
          </a:r>
        </a:p>
      </dgm:t>
    </dgm:pt>
    <dgm:pt modelId="{CA4708B6-0AA9-4AA5-9183-A105236FAE3A}" type="parTrans" cxnId="{28C45011-31A7-4F59-B38C-F9BDDDCE553C}">
      <dgm:prSet/>
      <dgm:spPr/>
      <dgm:t>
        <a:bodyPr/>
        <a:lstStyle/>
        <a:p>
          <a:endParaRPr lang="es-AR"/>
        </a:p>
      </dgm:t>
    </dgm:pt>
    <dgm:pt modelId="{5DAD1999-702C-49D3-B277-638C0AE7625C}" type="sibTrans" cxnId="{28C45011-31A7-4F59-B38C-F9BDDDCE553C}">
      <dgm:prSet/>
      <dgm:spPr/>
      <dgm:t>
        <a:bodyPr/>
        <a:lstStyle/>
        <a:p>
          <a:endParaRPr lang="es-AR"/>
        </a:p>
      </dgm:t>
    </dgm:pt>
    <dgm:pt modelId="{7B19A15B-D2A0-40DE-8F76-1DAE3DFB0BA6}">
      <dgm:prSet phldrT="[Texto]"/>
      <dgm:spPr/>
      <dgm:t>
        <a:bodyPr/>
        <a:lstStyle/>
        <a:p>
          <a:pPr algn="l"/>
          <a:r>
            <a:rPr lang="es-AR" sz="3400" dirty="0"/>
            <a:t>Ejemplo11: asociados que practican futbol</a:t>
          </a:r>
        </a:p>
      </dgm:t>
    </dgm:pt>
    <dgm:pt modelId="{A86B0275-9769-4DD9-861F-CC76BB2B654E}" type="parTrans" cxnId="{DC9FA68A-5B76-4491-8D2F-5B37882D71F7}">
      <dgm:prSet/>
      <dgm:spPr/>
      <dgm:t>
        <a:bodyPr/>
        <a:lstStyle/>
        <a:p>
          <a:endParaRPr lang="es-ES"/>
        </a:p>
      </dgm:t>
    </dgm:pt>
    <dgm:pt modelId="{302FECB3-FE68-4CCD-B78F-4DA7AD09B534}" type="sibTrans" cxnId="{DC9FA68A-5B76-4491-8D2F-5B37882D71F7}">
      <dgm:prSet/>
      <dgm:spPr/>
      <dgm:t>
        <a:bodyPr/>
        <a:lstStyle/>
        <a:p>
          <a:endParaRPr lang="es-ES"/>
        </a:p>
      </dgm:t>
    </dgm:pt>
    <dgm:pt modelId="{EB9C4C1B-37FF-404E-9678-27C9BD690EFF}">
      <dgm:prSet custT="1"/>
      <dgm:spPr/>
      <dgm:t>
        <a:bodyPr/>
        <a:lstStyle/>
        <a:p>
          <a:pPr algn="l"/>
          <a:r>
            <a:rPr lang="es-AR" sz="3400" dirty="0"/>
            <a:t>Ejemplo 12:  nombre y dirección de los asociados que son de La Plata</a:t>
          </a:r>
          <a:endParaRPr lang="es-AR" sz="2000" dirty="0"/>
        </a:p>
      </dgm:t>
    </dgm:pt>
    <dgm:pt modelId="{418CD441-E931-4ED9-BB03-0180CD24E28F}" type="sibTrans" cxnId="{01260EA7-A488-4B16-85C7-DEF56094BCB4}">
      <dgm:prSet/>
      <dgm:spPr/>
      <dgm:t>
        <a:bodyPr/>
        <a:lstStyle/>
        <a:p>
          <a:endParaRPr lang="es-AR"/>
        </a:p>
      </dgm:t>
    </dgm:pt>
    <dgm:pt modelId="{8B967223-638D-4FCF-B773-024F39844CEA}" type="parTrans" cxnId="{01260EA7-A488-4B16-85C7-DEF56094BCB4}">
      <dgm:prSet/>
      <dgm:spPr/>
      <dgm:t>
        <a:bodyPr/>
        <a:lstStyle/>
        <a:p>
          <a:endParaRPr lang="es-AR"/>
        </a:p>
      </dgm:t>
    </dgm:pt>
    <dgm:pt modelId="{22168ABC-111A-FE4B-8E1A-0AB207465070}">
      <dgm:prSet phldrT="[Texto]" custT="1"/>
      <dgm:spPr/>
      <dgm:t>
        <a:bodyPr/>
        <a:lstStyle/>
        <a:p>
          <a:pPr algn="ctr">
            <a:buNone/>
          </a:pPr>
          <a:r>
            <a:rPr lang="es-AR" altLang="es-AR" sz="2400" b="0" dirty="0">
              <a:solidFill>
                <a:schemeClr val="accent2">
                  <a:lumMod val="75000"/>
                </a:schemeClr>
              </a:solidFill>
              <a:sym typeface="Symbol" panose="05050102010706020507" pitchFamily="18" charset="2"/>
            </a:rPr>
            <a:t></a:t>
          </a:r>
          <a:r>
            <a:rPr lang="es-AR" altLang="es-AR" sz="2400" b="0" baseline="-25000" dirty="0">
              <a:solidFill>
                <a:schemeClr val="accent2">
                  <a:lumMod val="75000"/>
                </a:schemeClr>
              </a:solidFill>
              <a:sym typeface="Symbol" panose="05050102010706020507" pitchFamily="18" charset="2"/>
            </a:rPr>
            <a:t>asociados.nombre</a:t>
          </a:r>
          <a:r>
            <a:rPr lang="es-AR" sz="2400" dirty="0">
              <a:solidFill>
                <a:schemeClr val="accent2">
                  <a:lumMod val="75000"/>
                </a:schemeClr>
              </a:solidFill>
            </a:rPr>
            <a:t>(Asociados |x| practica |x| </a:t>
          </a:r>
          <a:r>
            <a:rPr lang="es-AR" altLang="es-AR" sz="2400" b="0" dirty="0">
              <a:solidFill>
                <a:schemeClr val="accent2">
                  <a:lumMod val="75000"/>
                </a:schemeClr>
              </a:solidFill>
              <a:sym typeface="Symbol" panose="05050102010706020507" pitchFamily="18" charset="2"/>
            </a:rPr>
            <a:t></a:t>
          </a:r>
          <a:r>
            <a:rPr lang="es-AR" altLang="es-AR" sz="2400" b="0" baseline="-25000" dirty="0">
              <a:solidFill>
                <a:schemeClr val="accent2">
                  <a:lumMod val="75000"/>
                </a:schemeClr>
              </a:solidFill>
              <a:sym typeface="Symbol" panose="05050102010706020507" pitchFamily="18" charset="2"/>
            </a:rPr>
            <a:t>nombre = “futbol” </a:t>
          </a:r>
          <a:r>
            <a:rPr lang="es-AR" altLang="es-AR" sz="2400" b="0" baseline="0" dirty="0">
              <a:solidFill>
                <a:schemeClr val="accent2">
                  <a:lumMod val="75000"/>
                </a:schemeClr>
              </a:solidFill>
              <a:sym typeface="Symbol" panose="05050102010706020507" pitchFamily="18" charset="2"/>
            </a:rPr>
            <a:t>(</a:t>
          </a:r>
          <a:r>
            <a:rPr lang="es-AR" sz="2400" dirty="0">
              <a:solidFill>
                <a:schemeClr val="accent2">
                  <a:lumMod val="75000"/>
                </a:schemeClr>
              </a:solidFill>
            </a:rPr>
            <a:t>deportes) )</a:t>
          </a:r>
        </a:p>
      </dgm:t>
    </dgm:pt>
    <dgm:pt modelId="{15BCEEFE-289C-C742-8D07-DD19999C9B0C}" type="parTrans" cxnId="{CF282ABF-217B-304E-A674-5C95DC8E4052}">
      <dgm:prSet/>
      <dgm:spPr/>
      <dgm:t>
        <a:bodyPr/>
        <a:lstStyle/>
        <a:p>
          <a:endParaRPr lang="es-ES"/>
        </a:p>
      </dgm:t>
    </dgm:pt>
    <dgm:pt modelId="{DC863A2A-96D7-CA42-9AB3-67EBB12894D1}" type="sibTrans" cxnId="{CF282ABF-217B-304E-A674-5C95DC8E4052}">
      <dgm:prSet/>
      <dgm:spPr/>
      <dgm:t>
        <a:bodyPr/>
        <a:lstStyle/>
        <a:p>
          <a:endParaRPr lang="es-ES"/>
        </a:p>
      </dgm:t>
    </dgm:pt>
    <dgm:pt modelId="{F9C9C492-AC17-134E-A30E-DF041E40A647}">
      <dgm:prSet custT="1"/>
      <dgm:spPr/>
      <dgm:t>
        <a:bodyPr/>
        <a:lstStyle/>
        <a:p>
          <a:pPr algn="ctr">
            <a:buNone/>
          </a:pPr>
          <a:r>
            <a:rPr lang="es-AR" altLang="es-AR" sz="2400" b="0" dirty="0">
              <a:solidFill>
                <a:schemeClr val="accent2">
                  <a:lumMod val="75000"/>
                </a:schemeClr>
              </a:solidFill>
              <a:sym typeface="Symbol" panose="05050102010706020507" pitchFamily="18" charset="2"/>
            </a:rPr>
            <a:t></a:t>
          </a:r>
          <a:r>
            <a:rPr lang="es-AR" altLang="es-AR" sz="2400" b="0" baseline="-25000" dirty="0">
              <a:solidFill>
                <a:schemeClr val="accent2">
                  <a:lumMod val="75000"/>
                </a:schemeClr>
              </a:solidFill>
              <a:sym typeface="Symbol" panose="05050102010706020507" pitchFamily="18" charset="2"/>
            </a:rPr>
            <a:t>asociados.nombre, direccion</a:t>
          </a:r>
          <a:r>
            <a:rPr lang="es-AR" altLang="es-AR" sz="2400" b="0" dirty="0">
              <a:solidFill>
                <a:schemeClr val="accent2">
                  <a:lumMod val="75000"/>
                </a:schemeClr>
              </a:solidFill>
              <a:sym typeface="Symbol" panose="05050102010706020507" pitchFamily="18" charset="2"/>
            </a:rPr>
            <a:t>(</a:t>
          </a:r>
          <a:r>
            <a:rPr lang="es-AR" altLang="es-AR" sz="2400" b="0" baseline="-25000" dirty="0">
              <a:solidFill>
                <a:schemeClr val="accent2">
                  <a:lumMod val="75000"/>
                </a:schemeClr>
              </a:solidFill>
              <a:sym typeface="Symbol" panose="05050102010706020507" pitchFamily="18" charset="2"/>
            </a:rPr>
            <a:t>localidad.nombre = “La plata” </a:t>
          </a:r>
          <a:r>
            <a:rPr lang="es-AR" sz="2400" dirty="0">
              <a:solidFill>
                <a:schemeClr val="accent2">
                  <a:lumMod val="75000"/>
                </a:schemeClr>
              </a:solidFill>
            </a:rPr>
            <a:t>(Asociados |x| localidad ) )</a:t>
          </a:r>
        </a:p>
      </dgm:t>
    </dgm:pt>
    <dgm:pt modelId="{58F7C7D9-00C4-0849-BFD1-A770C761543A}" type="parTrans" cxnId="{193DC205-2565-564A-A9D3-731C5E1F3E08}">
      <dgm:prSet/>
      <dgm:spPr/>
      <dgm:t>
        <a:bodyPr/>
        <a:lstStyle/>
        <a:p>
          <a:endParaRPr lang="es-ES"/>
        </a:p>
      </dgm:t>
    </dgm:pt>
    <dgm:pt modelId="{23297ADD-0397-4E46-ABBD-8D4DE0DBA3A9}" type="sibTrans" cxnId="{193DC205-2565-564A-A9D3-731C5E1F3E08}">
      <dgm:prSet/>
      <dgm:spPr/>
      <dgm:t>
        <a:bodyPr/>
        <a:lstStyle/>
        <a:p>
          <a:endParaRPr lang="es-ES"/>
        </a:p>
      </dgm:t>
    </dgm:pt>
    <dgm:pt modelId="{BABB895A-78D1-409D-B53E-6672292D81B2}" type="pres">
      <dgm:prSet presAssocID="{71C4452C-A7EE-4EB3-AEC4-6EA3A64B9BC0}" presName="linear" presStyleCnt="0">
        <dgm:presLayoutVars>
          <dgm:animLvl val="lvl"/>
          <dgm:resizeHandles val="exact"/>
        </dgm:presLayoutVars>
      </dgm:prSet>
      <dgm:spPr/>
    </dgm:pt>
    <dgm:pt modelId="{19D74A5F-018C-4BAD-B6FC-566FDD5741EB}" type="pres">
      <dgm:prSet presAssocID="{06DE3E8E-B79B-457E-ACA5-9C281816520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A9B4208-752C-42E1-A313-E2E8F11B227F}" type="pres">
      <dgm:prSet presAssocID="{06DE3E8E-B79B-457E-ACA5-9C281816520F}" presName="childText" presStyleLbl="revTx" presStyleIdx="0" presStyleCnt="1" custLinFactNeighborX="-3638" custLinFactNeighborY="6379">
        <dgm:presLayoutVars>
          <dgm:bulletEnabled val="1"/>
        </dgm:presLayoutVars>
      </dgm:prSet>
      <dgm:spPr/>
    </dgm:pt>
  </dgm:ptLst>
  <dgm:cxnLst>
    <dgm:cxn modelId="{A799BC04-8D84-48AD-9DF9-38991B13BE75}" type="presOf" srcId="{7B19A15B-D2A0-40DE-8F76-1DAE3DFB0BA6}" destId="{0A9B4208-752C-42E1-A313-E2E8F11B227F}" srcOrd="0" destOrd="0" presId="urn:microsoft.com/office/officeart/2005/8/layout/vList2"/>
    <dgm:cxn modelId="{193DC205-2565-564A-A9D3-731C5E1F3E08}" srcId="{06DE3E8E-B79B-457E-ACA5-9C281816520F}" destId="{F9C9C492-AC17-134E-A30E-DF041E40A647}" srcOrd="3" destOrd="0" parTransId="{58F7C7D9-00C4-0849-BFD1-A770C761543A}" sibTransId="{23297ADD-0397-4E46-ABBD-8D4DE0DBA3A9}"/>
    <dgm:cxn modelId="{28C45011-31A7-4F59-B38C-F9BDDDCE553C}" srcId="{71C4452C-A7EE-4EB3-AEC4-6EA3A64B9BC0}" destId="{06DE3E8E-B79B-457E-ACA5-9C281816520F}" srcOrd="0" destOrd="0" parTransId="{CA4708B6-0AA9-4AA5-9183-A105236FAE3A}" sibTransId="{5DAD1999-702C-49D3-B277-638C0AE7625C}"/>
    <dgm:cxn modelId="{CC61FD13-A7AA-432A-84CF-021E4BE73C63}" type="presOf" srcId="{71C4452C-A7EE-4EB3-AEC4-6EA3A64B9BC0}" destId="{BABB895A-78D1-409D-B53E-6672292D81B2}" srcOrd="0" destOrd="0" presId="urn:microsoft.com/office/officeart/2005/8/layout/vList2"/>
    <dgm:cxn modelId="{714DB469-B2CB-774C-8A68-3B30BB0108AB}" type="presOf" srcId="{F9C9C492-AC17-134E-A30E-DF041E40A647}" destId="{0A9B4208-752C-42E1-A313-E2E8F11B227F}" srcOrd="0" destOrd="3" presId="urn:microsoft.com/office/officeart/2005/8/layout/vList2"/>
    <dgm:cxn modelId="{DC9FA68A-5B76-4491-8D2F-5B37882D71F7}" srcId="{06DE3E8E-B79B-457E-ACA5-9C281816520F}" destId="{7B19A15B-D2A0-40DE-8F76-1DAE3DFB0BA6}" srcOrd="0" destOrd="0" parTransId="{A86B0275-9769-4DD9-861F-CC76BB2B654E}" sibTransId="{302FECB3-FE68-4CCD-B78F-4DA7AD09B534}"/>
    <dgm:cxn modelId="{BEE9AF8B-22FD-6241-8E03-AE4F59C438D6}" type="presOf" srcId="{22168ABC-111A-FE4B-8E1A-0AB207465070}" destId="{0A9B4208-752C-42E1-A313-E2E8F11B227F}" srcOrd="0" destOrd="1" presId="urn:microsoft.com/office/officeart/2005/8/layout/vList2"/>
    <dgm:cxn modelId="{C579F999-DFF0-4A08-B4F1-686AA292429A}" type="presOf" srcId="{EB9C4C1B-37FF-404E-9678-27C9BD690EFF}" destId="{0A9B4208-752C-42E1-A313-E2E8F11B227F}" srcOrd="0" destOrd="2" presId="urn:microsoft.com/office/officeart/2005/8/layout/vList2"/>
    <dgm:cxn modelId="{01260EA7-A488-4B16-85C7-DEF56094BCB4}" srcId="{06DE3E8E-B79B-457E-ACA5-9C281816520F}" destId="{EB9C4C1B-37FF-404E-9678-27C9BD690EFF}" srcOrd="2" destOrd="0" parTransId="{8B967223-638D-4FCF-B773-024F39844CEA}" sibTransId="{418CD441-E931-4ED9-BB03-0180CD24E28F}"/>
    <dgm:cxn modelId="{CF282ABF-217B-304E-A674-5C95DC8E4052}" srcId="{06DE3E8E-B79B-457E-ACA5-9C281816520F}" destId="{22168ABC-111A-FE4B-8E1A-0AB207465070}" srcOrd="1" destOrd="0" parTransId="{15BCEEFE-289C-C742-8D07-DD19999C9B0C}" sibTransId="{DC863A2A-96D7-CA42-9AB3-67EBB12894D1}"/>
    <dgm:cxn modelId="{2E5977C7-F20C-4DB1-9076-33DBD5212EED}" type="presOf" srcId="{06DE3E8E-B79B-457E-ACA5-9C281816520F}" destId="{19D74A5F-018C-4BAD-B6FC-566FDD5741EB}" srcOrd="0" destOrd="0" presId="urn:microsoft.com/office/officeart/2005/8/layout/vList2"/>
    <dgm:cxn modelId="{A2A200DB-A5A0-44D3-A2D6-6904DC0FB17C}" type="presParOf" srcId="{BABB895A-78D1-409D-B53E-6672292D81B2}" destId="{19D74A5F-018C-4BAD-B6FC-566FDD5741EB}" srcOrd="0" destOrd="0" presId="urn:microsoft.com/office/officeart/2005/8/layout/vList2"/>
    <dgm:cxn modelId="{6A7E083F-056E-4886-9F93-FA2C5090F941}" type="presParOf" srcId="{BABB895A-78D1-409D-B53E-6672292D81B2}" destId="{0A9B4208-752C-42E1-A313-E2E8F11B227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03498B-A732-4487-93F1-D34DBB5485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A528931-F9C3-44E9-9DED-EFC34DA3C9E5}">
      <dgm:prSet phldrT="[Texto]"/>
      <dgm:spPr/>
      <dgm:t>
        <a:bodyPr/>
        <a:lstStyle/>
        <a:p>
          <a:r>
            <a:rPr lang="es-AR" altLang="es-AR"/>
            <a:t>Lenguajes de consulta: utilizados para operar con la BD.</a:t>
          </a:r>
          <a:endParaRPr lang="es-AR"/>
        </a:p>
      </dgm:t>
    </dgm:pt>
    <dgm:pt modelId="{6E30A3D5-AC5E-430A-9221-43DBE6887D36}" type="parTrans" cxnId="{9E37202C-B6C9-4B5A-B413-5FFF7AF61DAD}">
      <dgm:prSet/>
      <dgm:spPr/>
      <dgm:t>
        <a:bodyPr/>
        <a:lstStyle/>
        <a:p>
          <a:endParaRPr lang="es-AR"/>
        </a:p>
      </dgm:t>
    </dgm:pt>
    <dgm:pt modelId="{E8F0701A-5A53-400D-B202-A9D33013BEAD}" type="sibTrans" cxnId="{9E37202C-B6C9-4B5A-B413-5FFF7AF61DAD}">
      <dgm:prSet/>
      <dgm:spPr/>
      <dgm:t>
        <a:bodyPr/>
        <a:lstStyle/>
        <a:p>
          <a:endParaRPr lang="es-AR"/>
        </a:p>
      </dgm:t>
    </dgm:pt>
    <dgm:pt modelId="{C741C771-4D66-49D4-8F90-0D444E84CD3A}">
      <dgm:prSet/>
      <dgm:spPr/>
      <dgm:t>
        <a:bodyPr/>
        <a:lstStyle/>
        <a:p>
          <a:r>
            <a:rPr lang="es-AR" altLang="es-AR"/>
            <a:t>Procedurales: (instrucciones para realizar secuencia de operaciones) (que y como)</a:t>
          </a:r>
          <a:endParaRPr lang="es-AR" altLang="es-AR" dirty="0"/>
        </a:p>
      </dgm:t>
    </dgm:pt>
    <dgm:pt modelId="{FF89F5E9-396C-4E53-A967-965306EBC6CD}" type="parTrans" cxnId="{8AB25601-89EB-411B-B97E-AFC0D30204DF}">
      <dgm:prSet/>
      <dgm:spPr/>
      <dgm:t>
        <a:bodyPr/>
        <a:lstStyle/>
        <a:p>
          <a:endParaRPr lang="es-AR"/>
        </a:p>
      </dgm:t>
    </dgm:pt>
    <dgm:pt modelId="{674B37B2-C653-4EF9-95B4-F277A477DD11}" type="sibTrans" cxnId="{8AB25601-89EB-411B-B97E-AFC0D30204DF}">
      <dgm:prSet/>
      <dgm:spPr/>
      <dgm:t>
        <a:bodyPr/>
        <a:lstStyle/>
        <a:p>
          <a:endParaRPr lang="es-AR"/>
        </a:p>
      </dgm:t>
    </dgm:pt>
    <dgm:pt modelId="{E5B9F358-1CEA-42F1-9662-7103187FA44C}">
      <dgm:prSet/>
      <dgm:spPr/>
      <dgm:t>
        <a:bodyPr/>
        <a:lstStyle/>
        <a:p>
          <a:r>
            <a:rPr lang="es-AR" altLang="es-AR"/>
            <a:t>No procedurales: (solicita directamente la información deseada) (que).</a:t>
          </a:r>
          <a:endParaRPr lang="es-AR" altLang="es-AR" dirty="0"/>
        </a:p>
      </dgm:t>
    </dgm:pt>
    <dgm:pt modelId="{91C70ADD-EAD9-4F92-B21D-2450D8792B22}" type="parTrans" cxnId="{FC40F986-5FC0-4880-A385-7485086EA362}">
      <dgm:prSet/>
      <dgm:spPr/>
      <dgm:t>
        <a:bodyPr/>
        <a:lstStyle/>
        <a:p>
          <a:endParaRPr lang="es-AR"/>
        </a:p>
      </dgm:t>
    </dgm:pt>
    <dgm:pt modelId="{43426477-1D5A-4201-8003-EC530532A947}" type="sibTrans" cxnId="{FC40F986-5FC0-4880-A385-7485086EA362}">
      <dgm:prSet/>
      <dgm:spPr/>
      <dgm:t>
        <a:bodyPr/>
        <a:lstStyle/>
        <a:p>
          <a:endParaRPr lang="es-AR"/>
        </a:p>
      </dgm:t>
    </dgm:pt>
    <dgm:pt modelId="{E034F9F2-C3DF-43D2-9F95-C97CB254B73D}">
      <dgm:prSet/>
      <dgm:spPr/>
      <dgm:t>
        <a:bodyPr/>
        <a:lstStyle/>
        <a:p>
          <a:r>
            <a:rPr lang="es-AR" altLang="es-AR" dirty="0"/>
            <a:t>Analizaremos primero las consultas</a:t>
          </a:r>
        </a:p>
      </dgm:t>
    </dgm:pt>
    <dgm:pt modelId="{A9C58A44-DD0E-4BC5-9840-C28CA37C9409}" type="parTrans" cxnId="{EEA36E01-5E69-4FB9-AA90-D1E11F34633F}">
      <dgm:prSet/>
      <dgm:spPr/>
      <dgm:t>
        <a:bodyPr/>
        <a:lstStyle/>
        <a:p>
          <a:endParaRPr lang="es-AR"/>
        </a:p>
      </dgm:t>
    </dgm:pt>
    <dgm:pt modelId="{571D7E91-8917-40EE-9B97-27F87C803E20}" type="sibTrans" cxnId="{EEA36E01-5E69-4FB9-AA90-D1E11F34633F}">
      <dgm:prSet/>
      <dgm:spPr/>
      <dgm:t>
        <a:bodyPr/>
        <a:lstStyle/>
        <a:p>
          <a:endParaRPr lang="es-AR"/>
        </a:p>
      </dgm:t>
    </dgm:pt>
    <dgm:pt modelId="{F58F743D-212D-4D90-82DB-74BD453608F6}">
      <dgm:prSet/>
      <dgm:spPr/>
      <dgm:t>
        <a:bodyPr/>
        <a:lstStyle/>
        <a:p>
          <a:r>
            <a:rPr lang="es-AR" altLang="es-AR" dirty="0"/>
            <a:t>Las consultas representan el 80% de las operaciones registradas sobre una BD</a:t>
          </a:r>
        </a:p>
      </dgm:t>
    </dgm:pt>
    <dgm:pt modelId="{D0075D4E-2DD1-4DA4-A1CD-C70D31414C81}" type="parTrans" cxnId="{470481AD-C985-4AA0-AF83-7807480EB199}">
      <dgm:prSet/>
      <dgm:spPr/>
      <dgm:t>
        <a:bodyPr/>
        <a:lstStyle/>
        <a:p>
          <a:endParaRPr lang="es-AR"/>
        </a:p>
      </dgm:t>
    </dgm:pt>
    <dgm:pt modelId="{88F12231-7C9C-453C-B630-8B3403CD7AEE}" type="sibTrans" cxnId="{470481AD-C985-4AA0-AF83-7807480EB199}">
      <dgm:prSet/>
      <dgm:spPr/>
      <dgm:t>
        <a:bodyPr/>
        <a:lstStyle/>
        <a:p>
          <a:endParaRPr lang="es-AR"/>
        </a:p>
      </dgm:t>
    </dgm:pt>
    <dgm:pt modelId="{59FA8777-EBA9-4A13-8D75-77EDDB04440F}" type="pres">
      <dgm:prSet presAssocID="{2403498B-A732-4487-93F1-D34DBB54850E}" presName="linear" presStyleCnt="0">
        <dgm:presLayoutVars>
          <dgm:animLvl val="lvl"/>
          <dgm:resizeHandles val="exact"/>
        </dgm:presLayoutVars>
      </dgm:prSet>
      <dgm:spPr/>
    </dgm:pt>
    <dgm:pt modelId="{27C97597-8AEE-498A-AE7F-41DED2DC3AFF}" type="pres">
      <dgm:prSet presAssocID="{9A528931-F9C3-44E9-9DED-EFC34DA3C9E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8686523-FB01-4647-8299-5B36B4A91D75}" type="pres">
      <dgm:prSet presAssocID="{9A528931-F9C3-44E9-9DED-EFC34DA3C9E5}" presName="childText" presStyleLbl="revTx" presStyleIdx="0" presStyleCnt="2">
        <dgm:presLayoutVars>
          <dgm:bulletEnabled val="1"/>
        </dgm:presLayoutVars>
      </dgm:prSet>
      <dgm:spPr/>
    </dgm:pt>
    <dgm:pt modelId="{FE933BB0-A850-4026-9C6D-0A7E3DB2D111}" type="pres">
      <dgm:prSet presAssocID="{E034F9F2-C3DF-43D2-9F95-C97CB254B73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B783EF2-AC58-489E-BCF1-C41D440906A6}" type="pres">
      <dgm:prSet presAssocID="{E034F9F2-C3DF-43D2-9F95-C97CB254B73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EA36E01-5E69-4FB9-AA90-D1E11F34633F}" srcId="{2403498B-A732-4487-93F1-D34DBB54850E}" destId="{E034F9F2-C3DF-43D2-9F95-C97CB254B73D}" srcOrd="1" destOrd="0" parTransId="{A9C58A44-DD0E-4BC5-9840-C28CA37C9409}" sibTransId="{571D7E91-8917-40EE-9B97-27F87C803E20}"/>
    <dgm:cxn modelId="{8AB25601-89EB-411B-B97E-AFC0D30204DF}" srcId="{9A528931-F9C3-44E9-9DED-EFC34DA3C9E5}" destId="{C741C771-4D66-49D4-8F90-0D444E84CD3A}" srcOrd="0" destOrd="0" parTransId="{FF89F5E9-396C-4E53-A967-965306EBC6CD}" sibTransId="{674B37B2-C653-4EF9-95B4-F277A477DD11}"/>
    <dgm:cxn modelId="{9E37202C-B6C9-4B5A-B413-5FFF7AF61DAD}" srcId="{2403498B-A732-4487-93F1-D34DBB54850E}" destId="{9A528931-F9C3-44E9-9DED-EFC34DA3C9E5}" srcOrd="0" destOrd="0" parTransId="{6E30A3D5-AC5E-430A-9221-43DBE6887D36}" sibTransId="{E8F0701A-5A53-400D-B202-A9D33013BEAD}"/>
    <dgm:cxn modelId="{CBFC2784-2A08-4CC1-90E9-F1EF6FFDA2BB}" type="presOf" srcId="{E034F9F2-C3DF-43D2-9F95-C97CB254B73D}" destId="{FE933BB0-A850-4026-9C6D-0A7E3DB2D111}" srcOrd="0" destOrd="0" presId="urn:microsoft.com/office/officeart/2005/8/layout/vList2"/>
    <dgm:cxn modelId="{FC40F986-5FC0-4880-A385-7485086EA362}" srcId="{9A528931-F9C3-44E9-9DED-EFC34DA3C9E5}" destId="{E5B9F358-1CEA-42F1-9662-7103187FA44C}" srcOrd="1" destOrd="0" parTransId="{91C70ADD-EAD9-4F92-B21D-2450D8792B22}" sibTransId="{43426477-1D5A-4201-8003-EC530532A947}"/>
    <dgm:cxn modelId="{B76E328A-AC97-4FFB-B276-28F70463847E}" type="presOf" srcId="{C741C771-4D66-49D4-8F90-0D444E84CD3A}" destId="{98686523-FB01-4647-8299-5B36B4A91D75}" srcOrd="0" destOrd="0" presId="urn:microsoft.com/office/officeart/2005/8/layout/vList2"/>
    <dgm:cxn modelId="{E8145C97-3032-4824-8B8D-3C97287985F7}" type="presOf" srcId="{9A528931-F9C3-44E9-9DED-EFC34DA3C9E5}" destId="{27C97597-8AEE-498A-AE7F-41DED2DC3AFF}" srcOrd="0" destOrd="0" presId="urn:microsoft.com/office/officeart/2005/8/layout/vList2"/>
    <dgm:cxn modelId="{72F5CE9D-B303-4515-9101-2FB64913C657}" type="presOf" srcId="{E5B9F358-1CEA-42F1-9662-7103187FA44C}" destId="{98686523-FB01-4647-8299-5B36B4A91D75}" srcOrd="0" destOrd="1" presId="urn:microsoft.com/office/officeart/2005/8/layout/vList2"/>
    <dgm:cxn modelId="{C25E34A4-8691-434A-9CF6-7DE861A0257A}" type="presOf" srcId="{2403498B-A732-4487-93F1-D34DBB54850E}" destId="{59FA8777-EBA9-4A13-8D75-77EDDB04440F}" srcOrd="0" destOrd="0" presId="urn:microsoft.com/office/officeart/2005/8/layout/vList2"/>
    <dgm:cxn modelId="{470481AD-C985-4AA0-AF83-7807480EB199}" srcId="{E034F9F2-C3DF-43D2-9F95-C97CB254B73D}" destId="{F58F743D-212D-4D90-82DB-74BD453608F6}" srcOrd="0" destOrd="0" parTransId="{D0075D4E-2DD1-4DA4-A1CD-C70D31414C81}" sibTransId="{88F12231-7C9C-453C-B630-8B3403CD7AEE}"/>
    <dgm:cxn modelId="{EFB294DA-675B-48AE-8DC3-1A13055D2454}" type="presOf" srcId="{F58F743D-212D-4D90-82DB-74BD453608F6}" destId="{EB783EF2-AC58-489E-BCF1-C41D440906A6}" srcOrd="0" destOrd="0" presId="urn:microsoft.com/office/officeart/2005/8/layout/vList2"/>
    <dgm:cxn modelId="{B71CC2B3-60AD-4D44-B69B-F480787AD242}" type="presParOf" srcId="{59FA8777-EBA9-4A13-8D75-77EDDB04440F}" destId="{27C97597-8AEE-498A-AE7F-41DED2DC3AFF}" srcOrd="0" destOrd="0" presId="urn:microsoft.com/office/officeart/2005/8/layout/vList2"/>
    <dgm:cxn modelId="{79FA6EB5-C561-4BEE-AFEF-0CBC7FE90FE6}" type="presParOf" srcId="{59FA8777-EBA9-4A13-8D75-77EDDB04440F}" destId="{98686523-FB01-4647-8299-5B36B4A91D75}" srcOrd="1" destOrd="0" presId="urn:microsoft.com/office/officeart/2005/8/layout/vList2"/>
    <dgm:cxn modelId="{66A0D7A4-F888-4838-806F-D23904977FA7}" type="presParOf" srcId="{59FA8777-EBA9-4A13-8D75-77EDDB04440F}" destId="{FE933BB0-A850-4026-9C6D-0A7E3DB2D111}" srcOrd="2" destOrd="0" presId="urn:microsoft.com/office/officeart/2005/8/layout/vList2"/>
    <dgm:cxn modelId="{035EE03B-4942-4718-9B55-4A1C38A3D083}" type="presParOf" srcId="{59FA8777-EBA9-4A13-8D75-77EDDB04440F}" destId="{EB783EF2-AC58-489E-BCF1-C41D440906A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59F6DED-9C55-410D-8F4D-35C2992FC4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4F4A756A-C8F3-475F-936A-CBCC53AC1F05}">
      <dgm:prSet phldrT="[Texto]"/>
      <dgm:spPr/>
      <dgm:t>
        <a:bodyPr/>
        <a:lstStyle/>
        <a:p>
          <a:r>
            <a:rPr lang="es-AR" dirty="0"/>
            <a:t>Intersección:</a:t>
          </a:r>
        </a:p>
      </dgm:t>
    </dgm:pt>
    <dgm:pt modelId="{F8D896D8-30A7-437E-98D7-8D34112DB49F}" type="parTrans" cxnId="{B111B771-7E6D-42D4-AC30-4433D3825590}">
      <dgm:prSet/>
      <dgm:spPr/>
      <dgm:t>
        <a:bodyPr/>
        <a:lstStyle/>
        <a:p>
          <a:endParaRPr lang="es-AR"/>
        </a:p>
      </dgm:t>
    </dgm:pt>
    <dgm:pt modelId="{E410C26C-EB5A-4A2D-AF28-2D289175C597}" type="sibTrans" cxnId="{B111B771-7E6D-42D4-AC30-4433D3825590}">
      <dgm:prSet/>
      <dgm:spPr/>
      <dgm:t>
        <a:bodyPr/>
        <a:lstStyle/>
        <a:p>
          <a:endParaRPr lang="es-AR"/>
        </a:p>
      </dgm:t>
    </dgm:pt>
    <dgm:pt modelId="{F4D1F397-6667-422F-8E7C-9C45EB636E46}">
      <dgm:prSet phldrT="[Texto]"/>
      <dgm:spPr/>
      <dgm:t>
        <a:bodyPr/>
        <a:lstStyle/>
        <a:p>
          <a:r>
            <a:rPr lang="es-AR" dirty="0"/>
            <a:t>equivalente a la intersección matemática.  Operación </a:t>
          </a:r>
          <a:r>
            <a:rPr lang="es-AR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rPr>
            <a:t></a:t>
          </a:r>
          <a:endParaRPr lang="es-AR" dirty="0"/>
        </a:p>
      </dgm:t>
    </dgm:pt>
    <dgm:pt modelId="{44D76C23-5A0C-4ADD-8F5D-A29B8ABA8831}" type="parTrans" cxnId="{DB58511A-6530-483A-A13A-DDD862D391C9}">
      <dgm:prSet/>
      <dgm:spPr/>
      <dgm:t>
        <a:bodyPr/>
        <a:lstStyle/>
        <a:p>
          <a:endParaRPr lang="es-ES_tradnl"/>
        </a:p>
      </dgm:t>
    </dgm:pt>
    <dgm:pt modelId="{EF21ECC0-748C-456C-AAED-393ADF6C8956}" type="sibTrans" cxnId="{DB58511A-6530-483A-A13A-DDD862D391C9}">
      <dgm:prSet/>
      <dgm:spPr/>
      <dgm:t>
        <a:bodyPr/>
        <a:lstStyle/>
        <a:p>
          <a:endParaRPr lang="es-ES_tradnl"/>
        </a:p>
      </dgm:t>
    </dgm:pt>
    <dgm:pt modelId="{3BCA46EB-CA4D-4FB1-928E-0642AC0B7C02}">
      <dgm:prSet phldrT="[Texto]"/>
      <dgm:spPr/>
      <dgm:t>
        <a:bodyPr/>
        <a:lstStyle/>
        <a:p>
          <a:r>
            <a:rPr lang="es-AR" dirty="0"/>
            <a:t>Asignación:</a:t>
          </a:r>
        </a:p>
      </dgm:t>
    </dgm:pt>
    <dgm:pt modelId="{C32B2CA6-4595-4488-B14E-1BC732F1742D}" type="parTrans" cxnId="{1E9E77B9-C60D-43E8-A41E-E6BB2C2DB5A6}">
      <dgm:prSet/>
      <dgm:spPr/>
      <dgm:t>
        <a:bodyPr/>
        <a:lstStyle/>
        <a:p>
          <a:endParaRPr lang="es-ES_tradnl"/>
        </a:p>
      </dgm:t>
    </dgm:pt>
    <dgm:pt modelId="{010D8646-7313-4B19-BC19-C5A815CAB2E4}" type="sibTrans" cxnId="{1E9E77B9-C60D-43E8-A41E-E6BB2C2DB5A6}">
      <dgm:prSet/>
      <dgm:spPr/>
      <dgm:t>
        <a:bodyPr/>
        <a:lstStyle/>
        <a:p>
          <a:endParaRPr lang="es-ES_tradnl"/>
        </a:p>
      </dgm:t>
    </dgm:pt>
    <dgm:pt modelId="{72648B01-83BB-4B50-9BE3-29FFA9BC2A00}">
      <dgm:prSet/>
      <dgm:spPr/>
      <dgm:t>
        <a:bodyPr/>
        <a:lstStyle/>
        <a:p>
          <a:r>
            <a:rPr lang="es-AR" dirty="0" err="1"/>
            <a:t>Temp</a:t>
          </a:r>
          <a:r>
            <a:rPr lang="es-AR" dirty="0"/>
            <a:t>  </a:t>
          </a:r>
          <a:r>
            <a:rPr lang="es-AR" dirty="0">
              <a:sym typeface="Symbol" pitchFamily="18" charset="2"/>
            </a:rPr>
            <a:t> Operación del Álgebra</a:t>
          </a:r>
        </a:p>
      </dgm:t>
    </dgm:pt>
    <dgm:pt modelId="{95A0C2F0-FC8B-4187-B260-041EF9BF5F34}" type="parTrans" cxnId="{0DDD6EA4-8509-4E1F-A85C-43FB33E5C89C}">
      <dgm:prSet/>
      <dgm:spPr/>
      <dgm:t>
        <a:bodyPr/>
        <a:lstStyle/>
        <a:p>
          <a:endParaRPr lang="es-AR"/>
        </a:p>
      </dgm:t>
    </dgm:pt>
    <dgm:pt modelId="{8977DE62-14F9-4254-B2B1-CD79C79469CD}" type="sibTrans" cxnId="{0DDD6EA4-8509-4E1F-A85C-43FB33E5C89C}">
      <dgm:prSet/>
      <dgm:spPr/>
      <dgm:t>
        <a:bodyPr/>
        <a:lstStyle/>
        <a:p>
          <a:endParaRPr lang="es-AR"/>
        </a:p>
      </dgm:t>
    </dgm:pt>
    <dgm:pt modelId="{B351DD04-CA1A-4576-9C11-01465B0C3AA0}">
      <dgm:prSet/>
      <dgm:spPr/>
      <dgm:t>
        <a:bodyPr/>
        <a:lstStyle/>
        <a:p>
          <a:r>
            <a:rPr lang="es-AR" dirty="0"/>
            <a:t>Producto </a:t>
          </a:r>
          <a:r>
            <a:rPr lang="es-AR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rPr>
            <a:t></a:t>
          </a:r>
        </a:p>
      </dgm:t>
    </dgm:pt>
    <dgm:pt modelId="{3EA495B7-D5D2-4909-9319-BE1C499B152F}" type="parTrans" cxnId="{37060A5A-2999-495B-9BCE-982CBAD71205}">
      <dgm:prSet/>
      <dgm:spPr/>
      <dgm:t>
        <a:bodyPr/>
        <a:lstStyle/>
        <a:p>
          <a:endParaRPr lang="es-AR"/>
        </a:p>
      </dgm:t>
    </dgm:pt>
    <dgm:pt modelId="{8D88E8F9-887F-43A0-B7A3-CBF31E43F5F6}" type="sibTrans" cxnId="{37060A5A-2999-495B-9BCE-982CBAD71205}">
      <dgm:prSet/>
      <dgm:spPr/>
      <dgm:t>
        <a:bodyPr/>
        <a:lstStyle/>
        <a:p>
          <a:endParaRPr lang="es-AR"/>
        </a:p>
      </dgm:t>
    </dgm:pt>
    <dgm:pt modelId="{80716CF2-3A6B-49DC-82AB-6E70EA70A712}">
      <dgm:prSet/>
      <dgm:spPr/>
      <dgm:t>
        <a:bodyPr/>
        <a:lstStyle/>
        <a:p>
          <a:r>
            <a:rPr lang="en-US"/>
            <a:t>r |x|</a:t>
          </a:r>
          <a:r>
            <a:rPr lang="es-AR" baseline="-25000">
              <a:sym typeface="Symbol" pitchFamily="18" charset="2"/>
            </a:rPr>
            <a:t></a:t>
          </a:r>
          <a:r>
            <a:rPr lang="en-US" baseline="-25000">
              <a:sym typeface="Symbol" pitchFamily="18" charset="2"/>
            </a:rPr>
            <a:t> </a:t>
          </a:r>
          <a:r>
            <a:rPr lang="en-US">
              <a:sym typeface="Symbol" pitchFamily="18" charset="2"/>
            </a:rPr>
            <a:t>s  = </a:t>
          </a:r>
          <a:r>
            <a:rPr lang="es-AR" baseline="-25000">
              <a:sym typeface="Symbol" pitchFamily="18" charset="2"/>
            </a:rPr>
            <a:t></a:t>
          </a:r>
          <a:r>
            <a:rPr lang="en-US" baseline="-25000">
              <a:sym typeface="Symbol" pitchFamily="18" charset="2"/>
            </a:rPr>
            <a:t> </a:t>
          </a:r>
          <a:r>
            <a:rPr lang="en-US">
              <a:sym typeface="Symbol" pitchFamily="18" charset="2"/>
            </a:rPr>
            <a:t>(r |x| s)</a:t>
          </a:r>
          <a:endParaRPr lang="es-AR" baseline="-25000" dirty="0">
            <a:sym typeface="Symbol" pitchFamily="18" charset="2"/>
          </a:endParaRPr>
        </a:p>
      </dgm:t>
    </dgm:pt>
    <dgm:pt modelId="{CCC23DE5-EC80-40E9-AD14-35C23A2D3A67}" type="parTrans" cxnId="{F3842222-8335-489A-9917-522FFCE2F3FB}">
      <dgm:prSet/>
      <dgm:spPr/>
      <dgm:t>
        <a:bodyPr/>
        <a:lstStyle/>
        <a:p>
          <a:endParaRPr lang="es-AR"/>
        </a:p>
      </dgm:t>
    </dgm:pt>
    <dgm:pt modelId="{D0F5F7A4-1A5D-4C24-ADEB-03E2A8BC8EAB}" type="sibTrans" cxnId="{F3842222-8335-489A-9917-522FFCE2F3FB}">
      <dgm:prSet/>
      <dgm:spPr/>
      <dgm:t>
        <a:bodyPr/>
        <a:lstStyle/>
        <a:p>
          <a:endParaRPr lang="es-AR"/>
        </a:p>
      </dgm:t>
    </dgm:pt>
    <dgm:pt modelId="{358268FE-99EF-49CA-9852-B5E280B7C1CD}">
      <dgm:prSet phldrT="[Texto]"/>
      <dgm:spPr/>
      <dgm:t>
        <a:bodyPr/>
        <a:lstStyle/>
        <a:p>
          <a:r>
            <a:rPr lang="es-AR" dirty="0"/>
            <a:t>expresión que asigna a una variable temporal el resultado de una operación. Operación </a:t>
          </a:r>
          <a:r>
            <a:rPr lang="es-AR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rPr>
            <a:t></a:t>
          </a:r>
          <a:endParaRPr lang="es-AR" dirty="0"/>
        </a:p>
      </dgm:t>
    </dgm:pt>
    <dgm:pt modelId="{BB9939B1-C596-49B6-B5E6-F6F0D15ECB93}" type="parTrans" cxnId="{ECACEA4A-F5C8-4F15-AFEA-CEE09C4D05A1}">
      <dgm:prSet/>
      <dgm:spPr/>
      <dgm:t>
        <a:bodyPr/>
        <a:lstStyle/>
        <a:p>
          <a:endParaRPr lang="es-ES_tradnl"/>
        </a:p>
      </dgm:t>
    </dgm:pt>
    <dgm:pt modelId="{F3D132BC-9F80-4ACF-A540-724BAA86CADF}" type="sibTrans" cxnId="{ECACEA4A-F5C8-4F15-AFEA-CEE09C4D05A1}">
      <dgm:prSet/>
      <dgm:spPr/>
      <dgm:t>
        <a:bodyPr/>
        <a:lstStyle/>
        <a:p>
          <a:endParaRPr lang="es-ES_tradnl"/>
        </a:p>
      </dgm:t>
    </dgm:pt>
    <dgm:pt modelId="{57433674-A052-3844-A9A8-4A4B3E51097C}">
      <dgm:prSet phldrT="[Texto]"/>
      <dgm:spPr/>
      <dgm:t>
        <a:bodyPr/>
        <a:lstStyle/>
        <a:p>
          <a:r>
            <a:rPr lang="es-AR" dirty="0"/>
            <a:t>A </a:t>
          </a:r>
          <a:r>
            <a:rPr lang="es-AR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rPr>
            <a:t> </a:t>
          </a:r>
          <a:r>
            <a:rPr lang="es-AR" dirty="0"/>
            <a:t>B = A - ( A - B )</a:t>
          </a:r>
        </a:p>
      </dgm:t>
    </dgm:pt>
    <dgm:pt modelId="{1EE2AFD8-D9F2-4846-9E86-8CE3BCD3B2D8}" type="parTrans" cxnId="{32FD2B9B-8F15-AB45-AE4B-AE7D92179027}">
      <dgm:prSet/>
      <dgm:spPr/>
      <dgm:t>
        <a:bodyPr/>
        <a:lstStyle/>
        <a:p>
          <a:endParaRPr lang="es-ES"/>
        </a:p>
      </dgm:t>
    </dgm:pt>
    <dgm:pt modelId="{E353607B-48B0-7546-A626-F63A4ED79185}" type="sibTrans" cxnId="{32FD2B9B-8F15-AB45-AE4B-AE7D92179027}">
      <dgm:prSet/>
      <dgm:spPr/>
      <dgm:t>
        <a:bodyPr/>
        <a:lstStyle/>
        <a:p>
          <a:endParaRPr lang="es-ES"/>
        </a:p>
      </dgm:t>
    </dgm:pt>
    <dgm:pt modelId="{F085D34F-B239-4005-9C92-5241E7551154}" type="pres">
      <dgm:prSet presAssocID="{459F6DED-9C55-410D-8F4D-35C2992FC4B7}" presName="linear" presStyleCnt="0">
        <dgm:presLayoutVars>
          <dgm:animLvl val="lvl"/>
          <dgm:resizeHandles val="exact"/>
        </dgm:presLayoutVars>
      </dgm:prSet>
      <dgm:spPr/>
    </dgm:pt>
    <dgm:pt modelId="{553F86D7-4C5D-4713-87E3-C110E23E2C4B}" type="pres">
      <dgm:prSet presAssocID="{4F4A756A-C8F3-475F-936A-CBCC53AC1F0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AE1BDA7-71DE-433B-ABCD-8332764268BE}" type="pres">
      <dgm:prSet presAssocID="{4F4A756A-C8F3-475F-936A-CBCC53AC1F05}" presName="childText" presStyleLbl="revTx" presStyleIdx="0" presStyleCnt="3">
        <dgm:presLayoutVars>
          <dgm:bulletEnabled val="1"/>
        </dgm:presLayoutVars>
      </dgm:prSet>
      <dgm:spPr/>
    </dgm:pt>
    <dgm:pt modelId="{FE0ADCC1-E336-4DBF-8485-8C489309126C}" type="pres">
      <dgm:prSet presAssocID="{3BCA46EB-CA4D-4FB1-928E-0642AC0B7C0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F170D68-6D99-4C83-8B70-93255D20C10A}" type="pres">
      <dgm:prSet presAssocID="{3BCA46EB-CA4D-4FB1-928E-0642AC0B7C02}" presName="childText" presStyleLbl="revTx" presStyleIdx="1" presStyleCnt="3">
        <dgm:presLayoutVars>
          <dgm:bulletEnabled val="1"/>
        </dgm:presLayoutVars>
      </dgm:prSet>
      <dgm:spPr/>
    </dgm:pt>
    <dgm:pt modelId="{68E6F234-F166-4B72-B8CA-45F5813A546C}" type="pres">
      <dgm:prSet presAssocID="{B351DD04-CA1A-4576-9C11-01465B0C3AA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535886C-9E03-471C-AE39-B73699FC6EB7}" type="pres">
      <dgm:prSet presAssocID="{B351DD04-CA1A-4576-9C11-01465B0C3AA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54F9619-8A0C-4D76-B960-C04D4C032CFB}" type="presOf" srcId="{80716CF2-3A6B-49DC-82AB-6E70EA70A712}" destId="{C535886C-9E03-471C-AE39-B73699FC6EB7}" srcOrd="0" destOrd="0" presId="urn:microsoft.com/office/officeart/2005/8/layout/vList2"/>
    <dgm:cxn modelId="{DB58511A-6530-483A-A13A-DDD862D391C9}" srcId="{4F4A756A-C8F3-475F-936A-CBCC53AC1F05}" destId="{F4D1F397-6667-422F-8E7C-9C45EB636E46}" srcOrd="0" destOrd="0" parTransId="{44D76C23-5A0C-4ADD-8F5D-A29B8ABA8831}" sibTransId="{EF21ECC0-748C-456C-AAED-393ADF6C8956}"/>
    <dgm:cxn modelId="{F3842222-8335-489A-9917-522FFCE2F3FB}" srcId="{B351DD04-CA1A-4576-9C11-01465B0C3AA0}" destId="{80716CF2-3A6B-49DC-82AB-6E70EA70A712}" srcOrd="0" destOrd="0" parTransId="{CCC23DE5-EC80-40E9-AD14-35C23A2D3A67}" sibTransId="{D0F5F7A4-1A5D-4C24-ADEB-03E2A8BC8EAB}"/>
    <dgm:cxn modelId="{ED3E192F-FB21-1A4B-8647-C42148C88C11}" type="presOf" srcId="{57433674-A052-3844-A9A8-4A4B3E51097C}" destId="{7AE1BDA7-71DE-433B-ABCD-8332764268BE}" srcOrd="0" destOrd="1" presId="urn:microsoft.com/office/officeart/2005/8/layout/vList2"/>
    <dgm:cxn modelId="{A14DC43A-D74F-4A51-84EB-1020485EC66E}" type="presOf" srcId="{3BCA46EB-CA4D-4FB1-928E-0642AC0B7C02}" destId="{FE0ADCC1-E336-4DBF-8485-8C489309126C}" srcOrd="0" destOrd="0" presId="urn:microsoft.com/office/officeart/2005/8/layout/vList2"/>
    <dgm:cxn modelId="{ECACEA4A-F5C8-4F15-AFEA-CEE09C4D05A1}" srcId="{3BCA46EB-CA4D-4FB1-928E-0642AC0B7C02}" destId="{358268FE-99EF-49CA-9852-B5E280B7C1CD}" srcOrd="0" destOrd="0" parTransId="{BB9939B1-C596-49B6-B5E6-F6F0D15ECB93}" sibTransId="{F3D132BC-9F80-4ACF-A540-724BAA86CADF}"/>
    <dgm:cxn modelId="{B111B771-7E6D-42D4-AC30-4433D3825590}" srcId="{459F6DED-9C55-410D-8F4D-35C2992FC4B7}" destId="{4F4A756A-C8F3-475F-936A-CBCC53AC1F05}" srcOrd="0" destOrd="0" parTransId="{F8D896D8-30A7-437E-98D7-8D34112DB49F}" sibTransId="{E410C26C-EB5A-4A2D-AF28-2D289175C597}"/>
    <dgm:cxn modelId="{37060A5A-2999-495B-9BCE-982CBAD71205}" srcId="{459F6DED-9C55-410D-8F4D-35C2992FC4B7}" destId="{B351DD04-CA1A-4576-9C11-01465B0C3AA0}" srcOrd="2" destOrd="0" parTransId="{3EA495B7-D5D2-4909-9319-BE1C499B152F}" sibTransId="{8D88E8F9-887F-43A0-B7A3-CBF31E43F5F6}"/>
    <dgm:cxn modelId="{987EE68F-6780-4CAC-B740-23151B6E9DC2}" type="presOf" srcId="{72648B01-83BB-4B50-9BE3-29FFA9BC2A00}" destId="{BF170D68-6D99-4C83-8B70-93255D20C10A}" srcOrd="0" destOrd="1" presId="urn:microsoft.com/office/officeart/2005/8/layout/vList2"/>
    <dgm:cxn modelId="{94C8A596-C23B-4B18-BE5C-3ECD7ED76166}" type="presOf" srcId="{4F4A756A-C8F3-475F-936A-CBCC53AC1F05}" destId="{553F86D7-4C5D-4713-87E3-C110E23E2C4B}" srcOrd="0" destOrd="0" presId="urn:microsoft.com/office/officeart/2005/8/layout/vList2"/>
    <dgm:cxn modelId="{32FD2B9B-8F15-AB45-AE4B-AE7D92179027}" srcId="{4F4A756A-C8F3-475F-936A-CBCC53AC1F05}" destId="{57433674-A052-3844-A9A8-4A4B3E51097C}" srcOrd="1" destOrd="0" parTransId="{1EE2AFD8-D9F2-4846-9E86-8CE3BCD3B2D8}" sibTransId="{E353607B-48B0-7546-A626-F63A4ED79185}"/>
    <dgm:cxn modelId="{0DDD6EA4-8509-4E1F-A85C-43FB33E5C89C}" srcId="{3BCA46EB-CA4D-4FB1-928E-0642AC0B7C02}" destId="{72648B01-83BB-4B50-9BE3-29FFA9BC2A00}" srcOrd="1" destOrd="0" parTransId="{95A0C2F0-FC8B-4187-B260-041EF9BF5F34}" sibTransId="{8977DE62-14F9-4254-B2B1-CD79C79469CD}"/>
    <dgm:cxn modelId="{1E9E77B9-C60D-43E8-A41E-E6BB2C2DB5A6}" srcId="{459F6DED-9C55-410D-8F4D-35C2992FC4B7}" destId="{3BCA46EB-CA4D-4FB1-928E-0642AC0B7C02}" srcOrd="1" destOrd="0" parTransId="{C32B2CA6-4595-4488-B14E-1BC732F1742D}" sibTransId="{010D8646-7313-4B19-BC19-C5A815CAB2E4}"/>
    <dgm:cxn modelId="{F507ACC8-CB51-478F-9445-E263F625DECC}" type="presOf" srcId="{358268FE-99EF-49CA-9852-B5E280B7C1CD}" destId="{BF170D68-6D99-4C83-8B70-93255D20C10A}" srcOrd="0" destOrd="0" presId="urn:microsoft.com/office/officeart/2005/8/layout/vList2"/>
    <dgm:cxn modelId="{B4DFB9EB-686F-433B-B05B-4912DEEF4210}" type="presOf" srcId="{F4D1F397-6667-422F-8E7C-9C45EB636E46}" destId="{7AE1BDA7-71DE-433B-ABCD-8332764268BE}" srcOrd="0" destOrd="0" presId="urn:microsoft.com/office/officeart/2005/8/layout/vList2"/>
    <dgm:cxn modelId="{104BD9ED-6436-46B0-8806-59DC4BD036E6}" type="presOf" srcId="{459F6DED-9C55-410D-8F4D-35C2992FC4B7}" destId="{F085D34F-B239-4005-9C92-5241E7551154}" srcOrd="0" destOrd="0" presId="urn:microsoft.com/office/officeart/2005/8/layout/vList2"/>
    <dgm:cxn modelId="{BFA1CBF3-D9A8-42C4-BD88-D9A57B371F3E}" type="presOf" srcId="{B351DD04-CA1A-4576-9C11-01465B0C3AA0}" destId="{68E6F234-F166-4B72-B8CA-45F5813A546C}" srcOrd="0" destOrd="0" presId="urn:microsoft.com/office/officeart/2005/8/layout/vList2"/>
    <dgm:cxn modelId="{0D9791A4-77DD-4007-BE53-40C44C1F8CC1}" type="presParOf" srcId="{F085D34F-B239-4005-9C92-5241E7551154}" destId="{553F86D7-4C5D-4713-87E3-C110E23E2C4B}" srcOrd="0" destOrd="0" presId="urn:microsoft.com/office/officeart/2005/8/layout/vList2"/>
    <dgm:cxn modelId="{F5B893A9-557F-4816-BF4E-A341D5A5BBFA}" type="presParOf" srcId="{F085D34F-B239-4005-9C92-5241E7551154}" destId="{7AE1BDA7-71DE-433B-ABCD-8332764268BE}" srcOrd="1" destOrd="0" presId="urn:microsoft.com/office/officeart/2005/8/layout/vList2"/>
    <dgm:cxn modelId="{1A9E9731-C829-4473-A871-10B4D738E0EC}" type="presParOf" srcId="{F085D34F-B239-4005-9C92-5241E7551154}" destId="{FE0ADCC1-E336-4DBF-8485-8C489309126C}" srcOrd="2" destOrd="0" presId="urn:microsoft.com/office/officeart/2005/8/layout/vList2"/>
    <dgm:cxn modelId="{F1AB4C7F-DED3-4AE5-A83D-5F338C2224CF}" type="presParOf" srcId="{F085D34F-B239-4005-9C92-5241E7551154}" destId="{BF170D68-6D99-4C83-8B70-93255D20C10A}" srcOrd="3" destOrd="0" presId="urn:microsoft.com/office/officeart/2005/8/layout/vList2"/>
    <dgm:cxn modelId="{3D22ECE5-061A-4DC8-9871-1466FE0E3AEC}" type="presParOf" srcId="{F085D34F-B239-4005-9C92-5241E7551154}" destId="{68E6F234-F166-4B72-B8CA-45F5813A546C}" srcOrd="4" destOrd="0" presId="urn:microsoft.com/office/officeart/2005/8/layout/vList2"/>
    <dgm:cxn modelId="{6A4DB93C-8C86-4C7C-9C90-7DD40D7A7E1A}" type="presParOf" srcId="{F085D34F-B239-4005-9C92-5241E7551154}" destId="{C535886C-9E03-471C-AE39-B73699FC6EB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51495C8-71C1-4207-AF12-D9AA8496CB0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7ECB20CF-F05A-4AEF-9B1E-4173B8BCE0D4}">
      <dgm:prSet phldrT="[Texto]"/>
      <dgm:spPr/>
      <dgm:t>
        <a:bodyPr/>
        <a:lstStyle/>
        <a:p>
          <a:r>
            <a:rPr lang="es-ES" altLang="es-AR" dirty="0"/>
            <a:t>Operaciones de </a:t>
          </a:r>
          <a:r>
            <a:rPr lang="es-ES" altLang="es-AR" dirty="0" err="1"/>
            <a:t>Updates</a:t>
          </a:r>
          <a:r>
            <a:rPr lang="es-ES" altLang="es-AR" dirty="0"/>
            <a:t>:</a:t>
          </a:r>
          <a:endParaRPr lang="es-AR" dirty="0"/>
        </a:p>
      </dgm:t>
    </dgm:pt>
    <dgm:pt modelId="{4DE96C47-0296-4FB2-B05B-D9CB8E77BAA6}" type="parTrans" cxnId="{9FB365E2-ADDA-424D-9DDA-6BD099227420}">
      <dgm:prSet/>
      <dgm:spPr/>
      <dgm:t>
        <a:bodyPr/>
        <a:lstStyle/>
        <a:p>
          <a:endParaRPr lang="es-AR"/>
        </a:p>
      </dgm:t>
    </dgm:pt>
    <dgm:pt modelId="{6D6C0638-D949-413C-BF96-4F22F063D643}" type="sibTrans" cxnId="{9FB365E2-ADDA-424D-9DDA-6BD099227420}">
      <dgm:prSet/>
      <dgm:spPr/>
      <dgm:t>
        <a:bodyPr/>
        <a:lstStyle/>
        <a:p>
          <a:endParaRPr lang="es-AR"/>
        </a:p>
      </dgm:t>
    </dgm:pt>
    <dgm:pt modelId="{B77E8613-7A8F-434B-B3E4-91457253B6AB}">
      <dgm:prSet/>
      <dgm:spPr/>
      <dgm:t>
        <a:bodyPr/>
        <a:lstStyle/>
        <a:p>
          <a:r>
            <a:rPr lang="es-ES" altLang="es-AR" dirty="0"/>
            <a:t>Agregar </a:t>
          </a:r>
          <a:r>
            <a:rPr lang="es-ES" altLang="es-AR" dirty="0" err="1"/>
            <a:t>tuplas</a:t>
          </a:r>
          <a:endParaRPr lang="es-ES" altLang="es-AR" dirty="0"/>
        </a:p>
      </dgm:t>
    </dgm:pt>
    <dgm:pt modelId="{E673499A-09BB-4B3B-BA0C-C67A58880C71}" type="parTrans" cxnId="{D9196FCB-0AB0-481B-9495-BB35808431C7}">
      <dgm:prSet/>
      <dgm:spPr/>
      <dgm:t>
        <a:bodyPr/>
        <a:lstStyle/>
        <a:p>
          <a:endParaRPr lang="es-AR"/>
        </a:p>
      </dgm:t>
    </dgm:pt>
    <dgm:pt modelId="{E5AB0812-765B-4C62-B6CA-36CB9463F40F}" type="sibTrans" cxnId="{D9196FCB-0AB0-481B-9495-BB35808431C7}">
      <dgm:prSet/>
      <dgm:spPr/>
      <dgm:t>
        <a:bodyPr/>
        <a:lstStyle/>
        <a:p>
          <a:endParaRPr lang="es-AR"/>
        </a:p>
      </dgm:t>
    </dgm:pt>
    <dgm:pt modelId="{3835ABDB-A0DA-4D0C-9E85-ECB487289E1B}">
      <dgm:prSet/>
      <dgm:spPr/>
      <dgm:t>
        <a:bodyPr/>
        <a:lstStyle/>
        <a:p>
          <a:r>
            <a:rPr lang="es-ES" altLang="es-AR" dirty="0"/>
            <a:t>r </a:t>
          </a:r>
          <a:r>
            <a:rPr lang="es-ES" altLang="es-AR" dirty="0">
              <a:sym typeface="Symbol" panose="05050102010706020507" pitchFamily="18" charset="2"/>
            </a:rPr>
            <a:t>  r  E  (r relación  y E nueva </a:t>
          </a:r>
          <a:r>
            <a:rPr lang="es-ES" altLang="es-AR" dirty="0" err="1">
              <a:sym typeface="Symbol" panose="05050102010706020507" pitchFamily="18" charset="2"/>
            </a:rPr>
            <a:t>tupla</a:t>
          </a:r>
          <a:endParaRPr lang="es-ES" altLang="es-AR" dirty="0"/>
        </a:p>
      </dgm:t>
    </dgm:pt>
    <dgm:pt modelId="{6ED1161F-1A47-426C-8BE2-276D918402B8}" type="parTrans" cxnId="{AF6062A4-F607-4069-AFD6-E93D68BFB279}">
      <dgm:prSet/>
      <dgm:spPr/>
      <dgm:t>
        <a:bodyPr/>
        <a:lstStyle/>
        <a:p>
          <a:endParaRPr lang="es-AR"/>
        </a:p>
      </dgm:t>
    </dgm:pt>
    <dgm:pt modelId="{D5210B4A-FB31-4194-809B-928146DBD9CE}" type="sibTrans" cxnId="{AF6062A4-F607-4069-AFD6-E93D68BFB279}">
      <dgm:prSet/>
      <dgm:spPr/>
      <dgm:t>
        <a:bodyPr/>
        <a:lstStyle/>
        <a:p>
          <a:endParaRPr lang="es-AR"/>
        </a:p>
      </dgm:t>
    </dgm:pt>
    <dgm:pt modelId="{DA0869D0-F698-4A66-B04C-DCE5AB5F7738}">
      <dgm:prSet/>
      <dgm:spPr/>
      <dgm:t>
        <a:bodyPr/>
        <a:lstStyle/>
        <a:p>
          <a:r>
            <a:rPr lang="es-ES" altLang="es-AR" dirty="0"/>
            <a:t>Eliminar </a:t>
          </a:r>
          <a:r>
            <a:rPr lang="es-ES" altLang="es-AR" dirty="0" err="1"/>
            <a:t>tuplas</a:t>
          </a:r>
          <a:endParaRPr lang="es-ES" altLang="es-AR" dirty="0"/>
        </a:p>
      </dgm:t>
    </dgm:pt>
    <dgm:pt modelId="{8B92D560-4DE4-45FA-A7BD-EB42B0ED415F}" type="parTrans" cxnId="{E199CA0E-E102-41D4-B65B-67EEC15F926E}">
      <dgm:prSet/>
      <dgm:spPr/>
      <dgm:t>
        <a:bodyPr/>
        <a:lstStyle/>
        <a:p>
          <a:endParaRPr lang="es-AR"/>
        </a:p>
      </dgm:t>
    </dgm:pt>
    <dgm:pt modelId="{39D1A850-923E-48A9-84E1-114CE51808DF}" type="sibTrans" cxnId="{E199CA0E-E102-41D4-B65B-67EEC15F926E}">
      <dgm:prSet/>
      <dgm:spPr/>
      <dgm:t>
        <a:bodyPr/>
        <a:lstStyle/>
        <a:p>
          <a:endParaRPr lang="es-AR"/>
        </a:p>
      </dgm:t>
    </dgm:pt>
    <dgm:pt modelId="{F84F49FF-61F9-4C41-AB70-AB94E42A3C72}">
      <dgm:prSet/>
      <dgm:spPr/>
      <dgm:t>
        <a:bodyPr/>
        <a:lstStyle/>
        <a:p>
          <a:r>
            <a:rPr lang="es-ES" altLang="es-AR" dirty="0"/>
            <a:t>r </a:t>
          </a:r>
          <a:r>
            <a:rPr lang="es-ES" altLang="es-AR" dirty="0">
              <a:sym typeface="Symbol" panose="05050102010706020507" pitchFamily="18" charset="2"/>
            </a:rPr>
            <a:t>  r – E </a:t>
          </a:r>
        </a:p>
      </dgm:t>
    </dgm:pt>
    <dgm:pt modelId="{059E0CBC-2F3B-466D-8E21-2A8505C2A6EC}" type="parTrans" cxnId="{4287A723-9291-4E4E-84B8-6DE7F5BCAACF}">
      <dgm:prSet/>
      <dgm:spPr/>
      <dgm:t>
        <a:bodyPr/>
        <a:lstStyle/>
        <a:p>
          <a:endParaRPr lang="es-AR"/>
        </a:p>
      </dgm:t>
    </dgm:pt>
    <dgm:pt modelId="{B5EE8B0B-6D3C-42CB-AE93-1C50578C2ED3}" type="sibTrans" cxnId="{4287A723-9291-4E4E-84B8-6DE7F5BCAACF}">
      <dgm:prSet/>
      <dgm:spPr/>
      <dgm:t>
        <a:bodyPr/>
        <a:lstStyle/>
        <a:p>
          <a:endParaRPr lang="es-AR"/>
        </a:p>
      </dgm:t>
    </dgm:pt>
    <dgm:pt modelId="{E54E7A5B-AEF7-4D0B-97E9-49E41D6142F6}">
      <dgm:prSet/>
      <dgm:spPr/>
      <dgm:t>
        <a:bodyPr/>
        <a:lstStyle/>
        <a:p>
          <a:r>
            <a:rPr lang="es-ES" altLang="es-AR" dirty="0">
              <a:sym typeface="Symbol" panose="05050102010706020507" pitchFamily="18" charset="2"/>
            </a:rPr>
            <a:t>Actualización de datos</a:t>
          </a:r>
        </a:p>
      </dgm:t>
    </dgm:pt>
    <dgm:pt modelId="{876DE420-4281-4592-BCF7-09340E8B828A}" type="parTrans" cxnId="{EEC85491-DD14-4A14-B6A6-0EE405AC1255}">
      <dgm:prSet/>
      <dgm:spPr/>
      <dgm:t>
        <a:bodyPr/>
        <a:lstStyle/>
        <a:p>
          <a:endParaRPr lang="es-AR"/>
        </a:p>
      </dgm:t>
    </dgm:pt>
    <dgm:pt modelId="{0B3A87E3-1E5B-4E13-88DD-17E4497B51FE}" type="sibTrans" cxnId="{EEC85491-DD14-4A14-B6A6-0EE405AC1255}">
      <dgm:prSet/>
      <dgm:spPr/>
      <dgm:t>
        <a:bodyPr/>
        <a:lstStyle/>
        <a:p>
          <a:endParaRPr lang="es-AR"/>
        </a:p>
      </dgm:t>
    </dgm:pt>
    <dgm:pt modelId="{155A86B9-6C30-4EF0-B8E6-532DAFD46C54}">
      <dgm:prSet/>
      <dgm:spPr/>
      <dgm:t>
        <a:bodyPr/>
        <a:lstStyle/>
        <a:p>
          <a:r>
            <a:rPr lang="es-ES" altLang="es-AR" dirty="0">
              <a:sym typeface="Symbol" panose="05050102010706020507" pitchFamily="18" charset="2"/>
            </a:rPr>
            <a:t></a:t>
          </a:r>
          <a:r>
            <a:rPr lang="es-ES" altLang="es-AR" baseline="-25000" dirty="0">
              <a:sym typeface="Symbol" panose="05050102010706020507" pitchFamily="18" charset="2"/>
            </a:rPr>
            <a:t>A  E</a:t>
          </a:r>
          <a:r>
            <a:rPr lang="es-ES" altLang="es-AR" dirty="0">
              <a:sym typeface="Symbol" panose="05050102010706020507" pitchFamily="18" charset="2"/>
            </a:rPr>
            <a:t> ( r )</a:t>
          </a:r>
        </a:p>
      </dgm:t>
    </dgm:pt>
    <dgm:pt modelId="{0FF3FB0A-30A7-4AB1-AB0D-179DDF68792E}" type="parTrans" cxnId="{BD16B3CA-3F28-4ACD-8308-1C53AF66295F}">
      <dgm:prSet/>
      <dgm:spPr/>
      <dgm:t>
        <a:bodyPr/>
        <a:lstStyle/>
        <a:p>
          <a:endParaRPr lang="es-AR"/>
        </a:p>
      </dgm:t>
    </dgm:pt>
    <dgm:pt modelId="{BA1495C9-6A4B-4333-9798-E13EC444334A}" type="sibTrans" cxnId="{BD16B3CA-3F28-4ACD-8308-1C53AF66295F}">
      <dgm:prSet/>
      <dgm:spPr/>
      <dgm:t>
        <a:bodyPr/>
        <a:lstStyle/>
        <a:p>
          <a:endParaRPr lang="es-AR"/>
        </a:p>
      </dgm:t>
    </dgm:pt>
    <dgm:pt modelId="{39881141-5F5F-4C80-A212-AEAA0F6A6866}">
      <dgm:prSet/>
      <dgm:spPr/>
      <dgm:t>
        <a:bodyPr/>
        <a:lstStyle/>
        <a:p>
          <a:r>
            <a:rPr lang="es-ES" altLang="es-AR" dirty="0" err="1">
              <a:sym typeface="Symbol" panose="05050102010706020507" pitchFamily="18" charset="2"/>
            </a:rPr>
            <a:t>Ej</a:t>
          </a:r>
          <a:r>
            <a:rPr lang="es-ES" altLang="es-AR" dirty="0">
              <a:sym typeface="Symbol" panose="05050102010706020507" pitchFamily="18" charset="2"/>
            </a:rPr>
            <a:t>: </a:t>
          </a:r>
          <a:r>
            <a:rPr lang="es-ES" altLang="es-AR" baseline="-25000" dirty="0">
              <a:sym typeface="Symbol" panose="05050102010706020507" pitchFamily="18" charset="2"/>
            </a:rPr>
            <a:t>saldo  saldo * 1.05</a:t>
          </a:r>
          <a:r>
            <a:rPr lang="es-ES" altLang="es-AR" dirty="0">
              <a:sym typeface="Symbol" panose="05050102010706020507" pitchFamily="18" charset="2"/>
            </a:rPr>
            <a:t> ( depósito )</a:t>
          </a:r>
        </a:p>
      </dgm:t>
    </dgm:pt>
    <dgm:pt modelId="{3544E153-8C5F-412B-B661-ACC2D7DF1793}" type="parTrans" cxnId="{D1A25757-FC7E-4A5E-B015-992363F5C096}">
      <dgm:prSet/>
      <dgm:spPr/>
      <dgm:t>
        <a:bodyPr/>
        <a:lstStyle/>
        <a:p>
          <a:endParaRPr lang="es-AR"/>
        </a:p>
      </dgm:t>
    </dgm:pt>
    <dgm:pt modelId="{14AE2EBC-9572-45CA-BC8B-30552BD6FBD9}" type="sibTrans" cxnId="{D1A25757-FC7E-4A5E-B015-992363F5C096}">
      <dgm:prSet/>
      <dgm:spPr/>
      <dgm:t>
        <a:bodyPr/>
        <a:lstStyle/>
        <a:p>
          <a:endParaRPr lang="es-AR"/>
        </a:p>
      </dgm:t>
    </dgm:pt>
    <dgm:pt modelId="{1B2EA259-C446-A04F-B4B4-159F9BEB833A}">
      <dgm:prSet/>
      <dgm:spPr/>
      <dgm:t>
        <a:bodyPr/>
        <a:lstStyle/>
        <a:p>
          <a:r>
            <a:rPr lang="es-ES" altLang="es-AR" dirty="0"/>
            <a:t>Deportes </a:t>
          </a:r>
          <a:r>
            <a:rPr lang="es-ES" altLang="es-AR" dirty="0">
              <a:sym typeface="Wingdings" pitchFamily="2" charset="2"/>
            </a:rPr>
            <a:t> deportes </a:t>
          </a:r>
          <a:r>
            <a:rPr lang="es-ES" altLang="es-AR" dirty="0">
              <a:sym typeface="Symbol" panose="05050102010706020507" pitchFamily="18" charset="2"/>
            </a:rPr>
            <a:t> ( “golf”, 5000, 21 )</a:t>
          </a:r>
          <a:endParaRPr lang="es-ES" altLang="es-AR" dirty="0"/>
        </a:p>
      </dgm:t>
    </dgm:pt>
    <dgm:pt modelId="{467059D2-8F22-BC4E-A5BC-E634471884FD}" type="parTrans" cxnId="{23294CDF-B417-AE4C-B7B3-1B812B5D97AA}">
      <dgm:prSet/>
      <dgm:spPr/>
    </dgm:pt>
    <dgm:pt modelId="{9A1BD842-2AC7-7641-8395-1105D88B149E}" type="sibTrans" cxnId="{23294CDF-B417-AE4C-B7B3-1B812B5D97AA}">
      <dgm:prSet/>
      <dgm:spPr/>
    </dgm:pt>
    <dgm:pt modelId="{FC02360F-4AF6-2348-848B-08D5909C501D}">
      <dgm:prSet/>
      <dgm:spPr/>
      <dgm:t>
        <a:bodyPr/>
        <a:lstStyle/>
        <a:p>
          <a:r>
            <a:rPr lang="es-ES" altLang="es-AR" dirty="0"/>
            <a:t>Deportes </a:t>
          </a:r>
          <a:r>
            <a:rPr lang="es-ES" altLang="es-AR" dirty="0">
              <a:sym typeface="Wingdings" pitchFamily="2" charset="2"/>
            </a:rPr>
            <a:t> deportes -</a:t>
          </a:r>
          <a:r>
            <a:rPr lang="es-ES" altLang="es-AR" dirty="0">
              <a:sym typeface="Symbol" panose="05050102010706020507" pitchFamily="18" charset="2"/>
            </a:rPr>
            <a:t> ( “bochas”, 500, 1 )</a:t>
          </a:r>
        </a:p>
      </dgm:t>
    </dgm:pt>
    <dgm:pt modelId="{904BAD14-4A51-944A-9AC8-2D883C175008}" type="parTrans" cxnId="{F230B4FA-32B5-2843-8D33-579743A08F16}">
      <dgm:prSet/>
      <dgm:spPr/>
    </dgm:pt>
    <dgm:pt modelId="{CE4FA7BC-8E8D-AD43-A5D7-60663502E1AB}" type="sibTrans" cxnId="{F230B4FA-32B5-2843-8D33-579743A08F16}">
      <dgm:prSet/>
      <dgm:spPr/>
    </dgm:pt>
    <dgm:pt modelId="{81EA6B47-B442-410E-AA26-79725F79A4E4}" type="pres">
      <dgm:prSet presAssocID="{851495C8-71C1-4207-AF12-D9AA8496CB02}" presName="linear" presStyleCnt="0">
        <dgm:presLayoutVars>
          <dgm:animLvl val="lvl"/>
          <dgm:resizeHandles val="exact"/>
        </dgm:presLayoutVars>
      </dgm:prSet>
      <dgm:spPr/>
    </dgm:pt>
    <dgm:pt modelId="{3F7283F2-4B2C-4732-BF0F-AB4A1538ABD2}" type="pres">
      <dgm:prSet presAssocID="{7ECB20CF-F05A-4AEF-9B1E-4173B8BCE0D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903AAC2-F106-4E97-A5FC-C63E7B03F2D9}" type="pres">
      <dgm:prSet presAssocID="{7ECB20CF-F05A-4AEF-9B1E-4173B8BCE0D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199CA0E-E102-41D4-B65B-67EEC15F926E}" srcId="{7ECB20CF-F05A-4AEF-9B1E-4173B8BCE0D4}" destId="{DA0869D0-F698-4A66-B04C-DCE5AB5F7738}" srcOrd="1" destOrd="0" parTransId="{8B92D560-4DE4-45FA-A7BD-EB42B0ED415F}" sibTransId="{39D1A850-923E-48A9-84E1-114CE51808DF}"/>
    <dgm:cxn modelId="{F8CD7C21-DD87-42FF-BD43-D594D47BA1CC}" type="presOf" srcId="{851495C8-71C1-4207-AF12-D9AA8496CB02}" destId="{81EA6B47-B442-410E-AA26-79725F79A4E4}" srcOrd="0" destOrd="0" presId="urn:microsoft.com/office/officeart/2005/8/layout/vList2"/>
    <dgm:cxn modelId="{4287A723-9291-4E4E-84B8-6DE7F5BCAACF}" srcId="{DA0869D0-F698-4A66-B04C-DCE5AB5F7738}" destId="{F84F49FF-61F9-4C41-AB70-AB94E42A3C72}" srcOrd="0" destOrd="0" parTransId="{059E0CBC-2F3B-466D-8E21-2A8505C2A6EC}" sibTransId="{B5EE8B0B-6D3C-42CB-AE93-1C50578C2ED3}"/>
    <dgm:cxn modelId="{31E45B2B-3501-4542-9136-972F16EF9CE9}" type="presOf" srcId="{DA0869D0-F698-4A66-B04C-DCE5AB5F7738}" destId="{1903AAC2-F106-4E97-A5FC-C63E7B03F2D9}" srcOrd="0" destOrd="3" presId="urn:microsoft.com/office/officeart/2005/8/layout/vList2"/>
    <dgm:cxn modelId="{4AFC1634-91E6-6F4C-8D30-A06443447E35}" type="presOf" srcId="{1B2EA259-C446-A04F-B4B4-159F9BEB833A}" destId="{1903AAC2-F106-4E97-A5FC-C63E7B03F2D9}" srcOrd="0" destOrd="2" presId="urn:microsoft.com/office/officeart/2005/8/layout/vList2"/>
    <dgm:cxn modelId="{08107C38-630D-42EB-A53C-B37CB102B302}" type="presOf" srcId="{7ECB20CF-F05A-4AEF-9B1E-4173B8BCE0D4}" destId="{3F7283F2-4B2C-4732-BF0F-AB4A1538ABD2}" srcOrd="0" destOrd="0" presId="urn:microsoft.com/office/officeart/2005/8/layout/vList2"/>
    <dgm:cxn modelId="{40ECF266-ABE7-42A8-AF4C-DDD7723ABCEC}" type="presOf" srcId="{3835ABDB-A0DA-4D0C-9E85-ECB487289E1B}" destId="{1903AAC2-F106-4E97-A5FC-C63E7B03F2D9}" srcOrd="0" destOrd="1" presId="urn:microsoft.com/office/officeart/2005/8/layout/vList2"/>
    <dgm:cxn modelId="{B8C2624B-8078-4D0D-8B82-254D88041AC5}" type="presOf" srcId="{F84F49FF-61F9-4C41-AB70-AB94E42A3C72}" destId="{1903AAC2-F106-4E97-A5FC-C63E7B03F2D9}" srcOrd="0" destOrd="4" presId="urn:microsoft.com/office/officeart/2005/8/layout/vList2"/>
    <dgm:cxn modelId="{398D564D-79BD-4C6A-B6A1-B2D851B1FBD7}" type="presOf" srcId="{E54E7A5B-AEF7-4D0B-97E9-49E41D6142F6}" destId="{1903AAC2-F106-4E97-A5FC-C63E7B03F2D9}" srcOrd="0" destOrd="6" presId="urn:microsoft.com/office/officeart/2005/8/layout/vList2"/>
    <dgm:cxn modelId="{D1A25757-FC7E-4A5E-B015-992363F5C096}" srcId="{E54E7A5B-AEF7-4D0B-97E9-49E41D6142F6}" destId="{39881141-5F5F-4C80-A212-AEAA0F6A6866}" srcOrd="1" destOrd="0" parTransId="{3544E153-8C5F-412B-B661-ACC2D7DF1793}" sibTransId="{14AE2EBC-9572-45CA-BC8B-30552BD6FBD9}"/>
    <dgm:cxn modelId="{12B89D7F-ADDE-6645-B153-8B872DBAF950}" type="presOf" srcId="{FC02360F-4AF6-2348-848B-08D5909C501D}" destId="{1903AAC2-F106-4E97-A5FC-C63E7B03F2D9}" srcOrd="0" destOrd="5" presId="urn:microsoft.com/office/officeart/2005/8/layout/vList2"/>
    <dgm:cxn modelId="{EEC85491-DD14-4A14-B6A6-0EE405AC1255}" srcId="{7ECB20CF-F05A-4AEF-9B1E-4173B8BCE0D4}" destId="{E54E7A5B-AEF7-4D0B-97E9-49E41D6142F6}" srcOrd="2" destOrd="0" parTransId="{876DE420-4281-4592-BCF7-09340E8B828A}" sibTransId="{0B3A87E3-1E5B-4E13-88DD-17E4497B51FE}"/>
    <dgm:cxn modelId="{AF6062A4-F607-4069-AFD6-E93D68BFB279}" srcId="{B77E8613-7A8F-434B-B3E4-91457253B6AB}" destId="{3835ABDB-A0DA-4D0C-9E85-ECB487289E1B}" srcOrd="0" destOrd="0" parTransId="{6ED1161F-1A47-426C-8BE2-276D918402B8}" sibTransId="{D5210B4A-FB31-4194-809B-928146DBD9CE}"/>
    <dgm:cxn modelId="{EFC056B5-9A23-4222-96D4-FA33B3643A53}" type="presOf" srcId="{B77E8613-7A8F-434B-B3E4-91457253B6AB}" destId="{1903AAC2-F106-4E97-A5FC-C63E7B03F2D9}" srcOrd="0" destOrd="0" presId="urn:microsoft.com/office/officeart/2005/8/layout/vList2"/>
    <dgm:cxn modelId="{BD16B3CA-3F28-4ACD-8308-1C53AF66295F}" srcId="{E54E7A5B-AEF7-4D0B-97E9-49E41D6142F6}" destId="{155A86B9-6C30-4EF0-B8E6-532DAFD46C54}" srcOrd="0" destOrd="0" parTransId="{0FF3FB0A-30A7-4AB1-AB0D-179DDF68792E}" sibTransId="{BA1495C9-6A4B-4333-9798-E13EC444334A}"/>
    <dgm:cxn modelId="{D9196FCB-0AB0-481B-9495-BB35808431C7}" srcId="{7ECB20CF-F05A-4AEF-9B1E-4173B8BCE0D4}" destId="{B77E8613-7A8F-434B-B3E4-91457253B6AB}" srcOrd="0" destOrd="0" parTransId="{E673499A-09BB-4B3B-BA0C-C67A58880C71}" sibTransId="{E5AB0812-765B-4C62-B6CA-36CB9463F40F}"/>
    <dgm:cxn modelId="{9FCF11D3-AD49-48AD-90F6-F6D26F71FB2D}" type="presOf" srcId="{39881141-5F5F-4C80-A212-AEAA0F6A6866}" destId="{1903AAC2-F106-4E97-A5FC-C63E7B03F2D9}" srcOrd="0" destOrd="8" presId="urn:microsoft.com/office/officeart/2005/8/layout/vList2"/>
    <dgm:cxn modelId="{23294CDF-B417-AE4C-B7B3-1B812B5D97AA}" srcId="{B77E8613-7A8F-434B-B3E4-91457253B6AB}" destId="{1B2EA259-C446-A04F-B4B4-159F9BEB833A}" srcOrd="1" destOrd="0" parTransId="{467059D2-8F22-BC4E-A5BC-E634471884FD}" sibTransId="{9A1BD842-2AC7-7641-8395-1105D88B149E}"/>
    <dgm:cxn modelId="{9FB365E2-ADDA-424D-9DDA-6BD099227420}" srcId="{851495C8-71C1-4207-AF12-D9AA8496CB02}" destId="{7ECB20CF-F05A-4AEF-9B1E-4173B8BCE0D4}" srcOrd="0" destOrd="0" parTransId="{4DE96C47-0296-4FB2-B05B-D9CB8E77BAA6}" sibTransId="{6D6C0638-D949-413C-BF96-4F22F063D643}"/>
    <dgm:cxn modelId="{5814F0EE-6E17-4238-BF1B-2CD0C578EC0B}" type="presOf" srcId="{155A86B9-6C30-4EF0-B8E6-532DAFD46C54}" destId="{1903AAC2-F106-4E97-A5FC-C63E7B03F2D9}" srcOrd="0" destOrd="7" presId="urn:microsoft.com/office/officeart/2005/8/layout/vList2"/>
    <dgm:cxn modelId="{F230B4FA-32B5-2843-8D33-579743A08F16}" srcId="{DA0869D0-F698-4A66-B04C-DCE5AB5F7738}" destId="{FC02360F-4AF6-2348-848B-08D5909C501D}" srcOrd="1" destOrd="0" parTransId="{904BAD14-4A51-944A-9AC8-2D883C175008}" sibTransId="{CE4FA7BC-8E8D-AD43-A5D7-60663502E1AB}"/>
    <dgm:cxn modelId="{F7C1F77E-7046-4E95-8D64-64D74FB81BCC}" type="presParOf" srcId="{81EA6B47-B442-410E-AA26-79725F79A4E4}" destId="{3F7283F2-4B2C-4732-BF0F-AB4A1538ABD2}" srcOrd="0" destOrd="0" presId="urn:microsoft.com/office/officeart/2005/8/layout/vList2"/>
    <dgm:cxn modelId="{9EE23C43-50F6-4719-B568-51D561EA81C8}" type="presParOf" srcId="{81EA6B47-B442-410E-AA26-79725F79A4E4}" destId="{1903AAC2-F106-4E97-A5FC-C63E7B03F2D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096EA1-126B-4B5E-A600-CCD92D4479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3AB3B6E-0528-4355-868D-7500EE0126A0}">
      <dgm:prSet phldrT="[Texto]"/>
      <dgm:spPr/>
      <dgm:t>
        <a:bodyPr/>
        <a:lstStyle/>
        <a:p>
          <a:r>
            <a:rPr lang="es-AR" altLang="es-AR"/>
            <a:t>Álgebra Relacional: </a:t>
          </a:r>
          <a:endParaRPr lang="es-AR"/>
        </a:p>
      </dgm:t>
    </dgm:pt>
    <dgm:pt modelId="{9C3F8790-EEEC-4F89-9AE2-E64BB49E44C7}" type="parTrans" cxnId="{88CF2DDD-C477-47B0-8A6D-AE72C762081E}">
      <dgm:prSet/>
      <dgm:spPr/>
      <dgm:t>
        <a:bodyPr/>
        <a:lstStyle/>
        <a:p>
          <a:endParaRPr lang="es-AR"/>
        </a:p>
      </dgm:t>
    </dgm:pt>
    <dgm:pt modelId="{8EDDEC29-7417-4FFC-B96E-C23BCBD643F3}" type="sibTrans" cxnId="{88CF2DDD-C477-47B0-8A6D-AE72C762081E}">
      <dgm:prSet/>
      <dgm:spPr/>
      <dgm:t>
        <a:bodyPr/>
        <a:lstStyle/>
        <a:p>
          <a:endParaRPr lang="es-AR"/>
        </a:p>
      </dgm:t>
    </dgm:pt>
    <dgm:pt modelId="{ED9D1B01-49C2-4DD9-8AD7-01E50EC47E7A}">
      <dgm:prSet/>
      <dgm:spPr/>
      <dgm:t>
        <a:bodyPr/>
        <a:lstStyle/>
        <a:p>
          <a:r>
            <a:rPr lang="es-AR" altLang="es-AR"/>
            <a:t>Lenguaje de consultas procedimiental</a:t>
          </a:r>
          <a:endParaRPr lang="es-AR" altLang="es-AR" dirty="0"/>
        </a:p>
      </dgm:t>
    </dgm:pt>
    <dgm:pt modelId="{7E7720EA-D8BF-45E5-912C-06DB89F38F42}" type="parTrans" cxnId="{E2287917-8A78-4CEA-B141-21C59D47F929}">
      <dgm:prSet/>
      <dgm:spPr/>
      <dgm:t>
        <a:bodyPr/>
        <a:lstStyle/>
        <a:p>
          <a:endParaRPr lang="es-AR"/>
        </a:p>
      </dgm:t>
    </dgm:pt>
    <dgm:pt modelId="{29DD03F3-D523-4CED-AF9F-537771C4FE62}" type="sibTrans" cxnId="{E2287917-8A78-4CEA-B141-21C59D47F929}">
      <dgm:prSet/>
      <dgm:spPr/>
      <dgm:t>
        <a:bodyPr/>
        <a:lstStyle/>
        <a:p>
          <a:endParaRPr lang="es-AR"/>
        </a:p>
      </dgm:t>
    </dgm:pt>
    <dgm:pt modelId="{A8B8990C-B523-4F02-AD22-DF21A6230B07}">
      <dgm:prSet/>
      <dgm:spPr/>
      <dgm:t>
        <a:bodyPr/>
        <a:lstStyle/>
        <a:p>
          <a:r>
            <a:rPr lang="es-AR" altLang="es-AR" dirty="0"/>
            <a:t>Operaciones de uno o dos relaciones (tablas) de entrada que generan una nueva relación (tabla) como resultado</a:t>
          </a:r>
        </a:p>
      </dgm:t>
    </dgm:pt>
    <dgm:pt modelId="{343B8B5F-F143-4426-A2A9-0E95519AA633}" type="parTrans" cxnId="{DA2E3BF0-8706-4F17-9861-E7AD94C2D2A8}">
      <dgm:prSet/>
      <dgm:spPr/>
      <dgm:t>
        <a:bodyPr/>
        <a:lstStyle/>
        <a:p>
          <a:endParaRPr lang="es-AR"/>
        </a:p>
      </dgm:t>
    </dgm:pt>
    <dgm:pt modelId="{E79A341A-AFBF-48C7-BEFA-743F8E98A77C}" type="sibTrans" cxnId="{DA2E3BF0-8706-4F17-9861-E7AD94C2D2A8}">
      <dgm:prSet/>
      <dgm:spPr/>
      <dgm:t>
        <a:bodyPr/>
        <a:lstStyle/>
        <a:p>
          <a:endParaRPr lang="es-AR"/>
        </a:p>
      </dgm:t>
    </dgm:pt>
    <dgm:pt modelId="{934F648A-AEC3-4403-853D-49822BCCDB48}">
      <dgm:prSet/>
      <dgm:spPr/>
      <dgm:t>
        <a:bodyPr/>
        <a:lstStyle/>
        <a:p>
          <a:r>
            <a:rPr lang="es-AR" altLang="es-AR" dirty="0"/>
            <a:t>Operaciones fundamentales</a:t>
          </a:r>
        </a:p>
      </dgm:t>
    </dgm:pt>
    <dgm:pt modelId="{A13DCE3D-8C55-4E40-9D54-A3D39405790F}" type="parTrans" cxnId="{E9F3060F-DE18-4E69-A6C0-FA6425FEB4ED}">
      <dgm:prSet/>
      <dgm:spPr/>
      <dgm:t>
        <a:bodyPr/>
        <a:lstStyle/>
        <a:p>
          <a:endParaRPr lang="es-AR"/>
        </a:p>
      </dgm:t>
    </dgm:pt>
    <dgm:pt modelId="{BA6D91BE-B2CF-4473-8205-6101B7C87B69}" type="sibTrans" cxnId="{E9F3060F-DE18-4E69-A6C0-FA6425FEB4ED}">
      <dgm:prSet/>
      <dgm:spPr/>
      <dgm:t>
        <a:bodyPr/>
        <a:lstStyle/>
        <a:p>
          <a:endParaRPr lang="es-AR"/>
        </a:p>
      </dgm:t>
    </dgm:pt>
    <dgm:pt modelId="{6218B69C-ADCE-4202-8D25-360A2CC9078F}">
      <dgm:prSet/>
      <dgm:spPr/>
      <dgm:t>
        <a:bodyPr/>
        <a:lstStyle/>
        <a:p>
          <a:r>
            <a:rPr lang="es-AR" altLang="es-AR" dirty="0"/>
            <a:t>Unitarias   (selección, proyección, renombre)</a:t>
          </a:r>
        </a:p>
      </dgm:t>
    </dgm:pt>
    <dgm:pt modelId="{531C046D-664D-4510-B4C3-4934A682586F}" type="parTrans" cxnId="{B40C222D-3508-48A8-89AE-244ED759C372}">
      <dgm:prSet/>
      <dgm:spPr/>
      <dgm:t>
        <a:bodyPr/>
        <a:lstStyle/>
        <a:p>
          <a:endParaRPr lang="es-AR"/>
        </a:p>
      </dgm:t>
    </dgm:pt>
    <dgm:pt modelId="{FC951B3F-F92F-4F5E-ABEC-97A27BA94679}" type="sibTrans" cxnId="{B40C222D-3508-48A8-89AE-244ED759C372}">
      <dgm:prSet/>
      <dgm:spPr/>
      <dgm:t>
        <a:bodyPr/>
        <a:lstStyle/>
        <a:p>
          <a:endParaRPr lang="es-AR"/>
        </a:p>
      </dgm:t>
    </dgm:pt>
    <dgm:pt modelId="{833217EA-7905-4D22-9468-E769853C73B3}">
      <dgm:prSet/>
      <dgm:spPr/>
      <dgm:t>
        <a:bodyPr/>
        <a:lstStyle/>
        <a:p>
          <a:r>
            <a:rPr lang="es-AR" altLang="es-AR" dirty="0"/>
            <a:t>Binarias( Producto cartesiano, Unión, diferencia)</a:t>
          </a:r>
        </a:p>
      </dgm:t>
    </dgm:pt>
    <dgm:pt modelId="{48B8AA8D-FB71-406D-9E29-E3EE38F6B739}" type="parTrans" cxnId="{51047932-C7C2-440E-ABAB-08D7A894FE44}">
      <dgm:prSet/>
      <dgm:spPr/>
      <dgm:t>
        <a:bodyPr/>
        <a:lstStyle/>
        <a:p>
          <a:endParaRPr lang="es-AR"/>
        </a:p>
      </dgm:t>
    </dgm:pt>
    <dgm:pt modelId="{2585BE20-CEB6-4384-9A80-17F46140A3E8}" type="sibTrans" cxnId="{51047932-C7C2-440E-ABAB-08D7A894FE44}">
      <dgm:prSet/>
      <dgm:spPr/>
      <dgm:t>
        <a:bodyPr/>
        <a:lstStyle/>
        <a:p>
          <a:endParaRPr lang="es-AR"/>
        </a:p>
      </dgm:t>
    </dgm:pt>
    <dgm:pt modelId="{871A6526-402A-4769-AF0B-921B713455CA}" type="pres">
      <dgm:prSet presAssocID="{D8096EA1-126B-4B5E-A600-CCD92D4479A8}" presName="linear" presStyleCnt="0">
        <dgm:presLayoutVars>
          <dgm:animLvl val="lvl"/>
          <dgm:resizeHandles val="exact"/>
        </dgm:presLayoutVars>
      </dgm:prSet>
      <dgm:spPr/>
    </dgm:pt>
    <dgm:pt modelId="{869902F0-13F1-46DF-B294-15F3ACEA1CCC}" type="pres">
      <dgm:prSet presAssocID="{53AB3B6E-0528-4355-868D-7500EE0126A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CF7AC6B-44C9-4611-AED2-31997A070DFE}" type="pres">
      <dgm:prSet presAssocID="{53AB3B6E-0528-4355-868D-7500EE0126A0}" presName="childText" presStyleLbl="revTx" presStyleIdx="0" presStyleCnt="2">
        <dgm:presLayoutVars>
          <dgm:bulletEnabled val="1"/>
        </dgm:presLayoutVars>
      </dgm:prSet>
      <dgm:spPr/>
    </dgm:pt>
    <dgm:pt modelId="{8C3910A7-C283-4701-881C-FE0A34D6A1AF}" type="pres">
      <dgm:prSet presAssocID="{934F648A-AEC3-4403-853D-49822BCCDB4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6370620-5EE2-4C31-BADA-69398362B6FD}" type="pres">
      <dgm:prSet presAssocID="{934F648A-AEC3-4403-853D-49822BCCDB4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3A2B900-1D3F-4938-83A4-4CE3CA219D98}" type="presOf" srcId="{6218B69C-ADCE-4202-8D25-360A2CC9078F}" destId="{A6370620-5EE2-4C31-BADA-69398362B6FD}" srcOrd="0" destOrd="0" presId="urn:microsoft.com/office/officeart/2005/8/layout/vList2"/>
    <dgm:cxn modelId="{6018E403-84E9-46CC-95FB-C63A3EB783C8}" type="presOf" srcId="{934F648A-AEC3-4403-853D-49822BCCDB48}" destId="{8C3910A7-C283-4701-881C-FE0A34D6A1AF}" srcOrd="0" destOrd="0" presId="urn:microsoft.com/office/officeart/2005/8/layout/vList2"/>
    <dgm:cxn modelId="{E9F3060F-DE18-4E69-A6C0-FA6425FEB4ED}" srcId="{D8096EA1-126B-4B5E-A600-CCD92D4479A8}" destId="{934F648A-AEC3-4403-853D-49822BCCDB48}" srcOrd="1" destOrd="0" parTransId="{A13DCE3D-8C55-4E40-9D54-A3D39405790F}" sibTransId="{BA6D91BE-B2CF-4473-8205-6101B7C87B69}"/>
    <dgm:cxn modelId="{E2287917-8A78-4CEA-B141-21C59D47F929}" srcId="{53AB3B6E-0528-4355-868D-7500EE0126A0}" destId="{ED9D1B01-49C2-4DD9-8AD7-01E50EC47E7A}" srcOrd="0" destOrd="0" parTransId="{7E7720EA-D8BF-45E5-912C-06DB89F38F42}" sibTransId="{29DD03F3-D523-4CED-AF9F-537771C4FE62}"/>
    <dgm:cxn modelId="{B40C222D-3508-48A8-89AE-244ED759C372}" srcId="{934F648A-AEC3-4403-853D-49822BCCDB48}" destId="{6218B69C-ADCE-4202-8D25-360A2CC9078F}" srcOrd="0" destOrd="0" parTransId="{531C046D-664D-4510-B4C3-4934A682586F}" sibTransId="{FC951B3F-F92F-4F5E-ABEC-97A27BA94679}"/>
    <dgm:cxn modelId="{51047932-C7C2-440E-ABAB-08D7A894FE44}" srcId="{934F648A-AEC3-4403-853D-49822BCCDB48}" destId="{833217EA-7905-4D22-9468-E769853C73B3}" srcOrd="1" destOrd="0" parTransId="{48B8AA8D-FB71-406D-9E29-E3EE38F6B739}" sibTransId="{2585BE20-CEB6-4384-9A80-17F46140A3E8}"/>
    <dgm:cxn modelId="{2B7B0B48-2EB2-42B7-BB64-018CB75F428B}" type="presOf" srcId="{D8096EA1-126B-4B5E-A600-CCD92D4479A8}" destId="{871A6526-402A-4769-AF0B-921B713455CA}" srcOrd="0" destOrd="0" presId="urn:microsoft.com/office/officeart/2005/8/layout/vList2"/>
    <dgm:cxn modelId="{07919CAC-D484-4310-8212-8426214DDE95}" type="presOf" srcId="{A8B8990C-B523-4F02-AD22-DF21A6230B07}" destId="{FCF7AC6B-44C9-4611-AED2-31997A070DFE}" srcOrd="0" destOrd="1" presId="urn:microsoft.com/office/officeart/2005/8/layout/vList2"/>
    <dgm:cxn modelId="{9D8C01B1-9A55-43A2-805F-5BECEE40F21A}" type="presOf" srcId="{ED9D1B01-49C2-4DD9-8AD7-01E50EC47E7A}" destId="{FCF7AC6B-44C9-4611-AED2-31997A070DFE}" srcOrd="0" destOrd="0" presId="urn:microsoft.com/office/officeart/2005/8/layout/vList2"/>
    <dgm:cxn modelId="{88CF2DDD-C477-47B0-8A6D-AE72C762081E}" srcId="{D8096EA1-126B-4B5E-A600-CCD92D4479A8}" destId="{53AB3B6E-0528-4355-868D-7500EE0126A0}" srcOrd="0" destOrd="0" parTransId="{9C3F8790-EEEC-4F89-9AE2-E64BB49E44C7}" sibTransId="{8EDDEC29-7417-4FFC-B96E-C23BCBD643F3}"/>
    <dgm:cxn modelId="{09F558E6-7DC0-4C4D-83D0-DFD7A2B33711}" type="presOf" srcId="{53AB3B6E-0528-4355-868D-7500EE0126A0}" destId="{869902F0-13F1-46DF-B294-15F3ACEA1CCC}" srcOrd="0" destOrd="0" presId="urn:microsoft.com/office/officeart/2005/8/layout/vList2"/>
    <dgm:cxn modelId="{DA2E3BF0-8706-4F17-9861-E7AD94C2D2A8}" srcId="{53AB3B6E-0528-4355-868D-7500EE0126A0}" destId="{A8B8990C-B523-4F02-AD22-DF21A6230B07}" srcOrd="1" destOrd="0" parTransId="{343B8B5F-F143-4426-A2A9-0E95519AA633}" sibTransId="{E79A341A-AFBF-48C7-BEFA-743F8E98A77C}"/>
    <dgm:cxn modelId="{1D25EAF4-D9B0-48E2-9B33-87B8185E6AC1}" type="presOf" srcId="{833217EA-7905-4D22-9468-E769853C73B3}" destId="{A6370620-5EE2-4C31-BADA-69398362B6FD}" srcOrd="0" destOrd="1" presId="urn:microsoft.com/office/officeart/2005/8/layout/vList2"/>
    <dgm:cxn modelId="{8A132DEF-005C-4343-A4F4-89AFAE5F06A8}" type="presParOf" srcId="{871A6526-402A-4769-AF0B-921B713455CA}" destId="{869902F0-13F1-46DF-B294-15F3ACEA1CCC}" srcOrd="0" destOrd="0" presId="urn:microsoft.com/office/officeart/2005/8/layout/vList2"/>
    <dgm:cxn modelId="{2BDDB43A-CC59-4B2C-B916-FD02D78D4DD1}" type="presParOf" srcId="{871A6526-402A-4769-AF0B-921B713455CA}" destId="{FCF7AC6B-44C9-4611-AED2-31997A070DFE}" srcOrd="1" destOrd="0" presId="urn:microsoft.com/office/officeart/2005/8/layout/vList2"/>
    <dgm:cxn modelId="{6C7EA1FF-4676-4267-9E8A-276B443AF359}" type="presParOf" srcId="{871A6526-402A-4769-AF0B-921B713455CA}" destId="{8C3910A7-C283-4701-881C-FE0A34D6A1AF}" srcOrd="2" destOrd="0" presId="urn:microsoft.com/office/officeart/2005/8/layout/vList2"/>
    <dgm:cxn modelId="{3FEAA4EC-B8AF-4EC1-B246-94BD30B2708B}" type="presParOf" srcId="{871A6526-402A-4769-AF0B-921B713455CA}" destId="{A6370620-5EE2-4C31-BADA-69398362B6F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9E33C9-3C3B-4049-A557-830B3DB6367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8FE3D3C-0EA0-4C07-BC4A-54F6CAAB3A92}">
      <dgm:prSet phldrT="[Texto]"/>
      <dgm:spPr/>
      <dgm:t>
        <a:bodyPr/>
        <a:lstStyle/>
        <a:p>
          <a:r>
            <a:rPr lang="es-AR" dirty="0"/>
            <a:t>Dadas las siguientes tablas</a:t>
          </a:r>
        </a:p>
      </dgm:t>
    </dgm:pt>
    <dgm:pt modelId="{AACEAED2-21BE-424E-888D-7B454E26440F}" type="parTrans" cxnId="{E457606A-EBC1-4B73-9035-8A7CEF81BD00}">
      <dgm:prSet/>
      <dgm:spPr/>
      <dgm:t>
        <a:bodyPr/>
        <a:lstStyle/>
        <a:p>
          <a:endParaRPr lang="es-AR"/>
        </a:p>
      </dgm:t>
    </dgm:pt>
    <dgm:pt modelId="{44092FBC-4197-4457-9F69-6214C2558EFA}" type="sibTrans" cxnId="{E457606A-EBC1-4B73-9035-8A7CEF81BD00}">
      <dgm:prSet/>
      <dgm:spPr/>
      <dgm:t>
        <a:bodyPr/>
        <a:lstStyle/>
        <a:p>
          <a:endParaRPr lang="es-AR"/>
        </a:p>
      </dgm:t>
    </dgm:pt>
    <dgm:pt modelId="{634BF7A7-D432-4DD7-B965-2A6DD4C256B6}">
      <dgm:prSet phldrT="[Texto]"/>
      <dgm:spPr/>
      <dgm:t>
        <a:bodyPr/>
        <a:lstStyle/>
        <a:p>
          <a:r>
            <a:rPr lang="es-AR" dirty="0"/>
            <a:t>Asociados=( </a:t>
          </a:r>
          <a:r>
            <a:rPr lang="es-AR" dirty="0" err="1"/>
            <a:t>idsocio</a:t>
          </a:r>
          <a:r>
            <a:rPr lang="es-AR" dirty="0"/>
            <a:t>, nombre, dirección, teléfono, sexo, </a:t>
          </a:r>
          <a:r>
            <a:rPr lang="es-AR" dirty="0" err="1"/>
            <a:t>estadocivil</a:t>
          </a:r>
          <a:r>
            <a:rPr lang="es-AR" dirty="0"/>
            <a:t>, </a:t>
          </a:r>
          <a:r>
            <a:rPr lang="es-AR" dirty="0" err="1"/>
            <a:t>fechanacimiento</a:t>
          </a:r>
          <a:r>
            <a:rPr lang="es-AR" dirty="0"/>
            <a:t>, </a:t>
          </a:r>
          <a:r>
            <a:rPr lang="es-AR" dirty="0" err="1"/>
            <a:t>idlocalidad</a:t>
          </a:r>
          <a:r>
            <a:rPr lang="es-AR" dirty="0"/>
            <a:t>)</a:t>
          </a:r>
        </a:p>
      </dgm:t>
    </dgm:pt>
    <dgm:pt modelId="{9EC6F2E2-2975-433A-BC6E-1B7313339E4B}" type="parTrans" cxnId="{58024B10-5DC8-473C-94E6-AC383132AD0C}">
      <dgm:prSet/>
      <dgm:spPr/>
      <dgm:t>
        <a:bodyPr/>
        <a:lstStyle/>
        <a:p>
          <a:endParaRPr lang="es-AR"/>
        </a:p>
      </dgm:t>
    </dgm:pt>
    <dgm:pt modelId="{89601B30-1BD0-4F4C-B6CE-AA414AF56F83}" type="sibTrans" cxnId="{58024B10-5DC8-473C-94E6-AC383132AD0C}">
      <dgm:prSet/>
      <dgm:spPr/>
      <dgm:t>
        <a:bodyPr/>
        <a:lstStyle/>
        <a:p>
          <a:endParaRPr lang="es-AR"/>
        </a:p>
      </dgm:t>
    </dgm:pt>
    <dgm:pt modelId="{C3A34DB0-3350-4A63-B5C7-0F97FFB693B7}">
      <dgm:prSet/>
      <dgm:spPr/>
      <dgm:t>
        <a:bodyPr/>
        <a:lstStyle/>
        <a:p>
          <a:r>
            <a:rPr lang="es-AR" dirty="0"/>
            <a:t>Deportes=( </a:t>
          </a:r>
          <a:r>
            <a:rPr lang="es-AR" dirty="0" err="1"/>
            <a:t>iddeporte</a:t>
          </a:r>
          <a:r>
            <a:rPr lang="es-AR" dirty="0"/>
            <a:t>, nombre, </a:t>
          </a:r>
          <a:r>
            <a:rPr lang="es-AR" dirty="0" err="1"/>
            <a:t>monto_cuota</a:t>
          </a:r>
          <a:r>
            <a:rPr lang="es-AR" dirty="0"/>
            <a:t>, </a:t>
          </a:r>
          <a:r>
            <a:rPr lang="es-AR" dirty="0" err="1"/>
            <a:t>idsede</a:t>
          </a:r>
          <a:r>
            <a:rPr lang="es-AR" dirty="0"/>
            <a:t> )</a:t>
          </a:r>
        </a:p>
      </dgm:t>
    </dgm:pt>
    <dgm:pt modelId="{91CA8B09-FEF9-4A20-A944-7EBC533282F9}" type="parTrans" cxnId="{34EED9B7-F401-4918-9F75-565693E0FA78}">
      <dgm:prSet/>
      <dgm:spPr/>
      <dgm:t>
        <a:bodyPr/>
        <a:lstStyle/>
        <a:p>
          <a:endParaRPr lang="es-AR"/>
        </a:p>
      </dgm:t>
    </dgm:pt>
    <dgm:pt modelId="{97BCAF02-83AB-4F4F-AE96-9C03447F0C9E}" type="sibTrans" cxnId="{34EED9B7-F401-4918-9F75-565693E0FA78}">
      <dgm:prSet/>
      <dgm:spPr/>
      <dgm:t>
        <a:bodyPr/>
        <a:lstStyle/>
        <a:p>
          <a:endParaRPr lang="es-AR"/>
        </a:p>
      </dgm:t>
    </dgm:pt>
    <dgm:pt modelId="{0DF1E5E8-909F-4BD7-A634-15365436AFE5}">
      <dgm:prSet/>
      <dgm:spPr/>
      <dgm:t>
        <a:bodyPr/>
        <a:lstStyle/>
        <a:p>
          <a:r>
            <a:rPr lang="es-AR" dirty="0"/>
            <a:t>Practica = (</a:t>
          </a:r>
          <a:r>
            <a:rPr lang="es-AR" dirty="0" err="1"/>
            <a:t>idsocio</a:t>
          </a:r>
          <a:r>
            <a:rPr lang="es-AR" dirty="0"/>
            <a:t>, </a:t>
          </a:r>
          <a:r>
            <a:rPr lang="es-AR" dirty="0" err="1"/>
            <a:t>iddeporte</a:t>
          </a:r>
          <a:r>
            <a:rPr lang="es-AR" dirty="0"/>
            <a:t> )</a:t>
          </a:r>
        </a:p>
      </dgm:t>
    </dgm:pt>
    <dgm:pt modelId="{553F66DE-87C0-4E71-AB4C-44781A882D99}" type="parTrans" cxnId="{2EFC84C5-E61E-49A2-881E-D8BBA7F9D0DD}">
      <dgm:prSet/>
      <dgm:spPr/>
      <dgm:t>
        <a:bodyPr/>
        <a:lstStyle/>
        <a:p>
          <a:endParaRPr lang="es-AR"/>
        </a:p>
      </dgm:t>
    </dgm:pt>
    <dgm:pt modelId="{F798218C-2333-4305-992D-91119BC5C15E}" type="sibTrans" cxnId="{2EFC84C5-E61E-49A2-881E-D8BBA7F9D0DD}">
      <dgm:prSet/>
      <dgm:spPr/>
      <dgm:t>
        <a:bodyPr/>
        <a:lstStyle/>
        <a:p>
          <a:endParaRPr lang="es-AR"/>
        </a:p>
      </dgm:t>
    </dgm:pt>
    <dgm:pt modelId="{D2DDA6DC-7852-467E-862E-C5BAA25E58A6}">
      <dgm:prSet/>
      <dgm:spPr/>
      <dgm:t>
        <a:bodyPr/>
        <a:lstStyle/>
        <a:p>
          <a:r>
            <a:rPr lang="es-AR" dirty="0"/>
            <a:t>Localidad =(</a:t>
          </a:r>
          <a:r>
            <a:rPr lang="es-AR" dirty="0" err="1"/>
            <a:t>idlocalidad</a:t>
          </a:r>
          <a:r>
            <a:rPr lang="es-AR" dirty="0"/>
            <a:t>, nombre)</a:t>
          </a:r>
        </a:p>
      </dgm:t>
    </dgm:pt>
    <dgm:pt modelId="{8614A5FF-2503-4343-AD23-6611B3C1BA98}" type="parTrans" cxnId="{A9392ECD-3B7A-40FD-BE9A-B4EF662E9868}">
      <dgm:prSet/>
      <dgm:spPr/>
      <dgm:t>
        <a:bodyPr/>
        <a:lstStyle/>
        <a:p>
          <a:endParaRPr lang="es-AR"/>
        </a:p>
      </dgm:t>
    </dgm:pt>
    <dgm:pt modelId="{8852D948-D8BA-4204-A9E7-18961ED1AE57}" type="sibTrans" cxnId="{A9392ECD-3B7A-40FD-BE9A-B4EF662E9868}">
      <dgm:prSet/>
      <dgm:spPr/>
      <dgm:t>
        <a:bodyPr/>
        <a:lstStyle/>
        <a:p>
          <a:endParaRPr lang="es-AR"/>
        </a:p>
      </dgm:t>
    </dgm:pt>
    <dgm:pt modelId="{E439CE8C-7458-4005-B288-628EFCB5F3E8}">
      <dgm:prSet/>
      <dgm:spPr/>
      <dgm:t>
        <a:bodyPr/>
        <a:lstStyle/>
        <a:p>
          <a:r>
            <a:rPr lang="es-AR" dirty="0"/>
            <a:t>Sedes = (</a:t>
          </a:r>
          <a:r>
            <a:rPr lang="es-AR" dirty="0" err="1"/>
            <a:t>idsede</a:t>
          </a:r>
          <a:r>
            <a:rPr lang="es-AR" dirty="0"/>
            <a:t>, nombre, dirección, </a:t>
          </a:r>
          <a:r>
            <a:rPr lang="es-AR" dirty="0" err="1"/>
            <a:t>idlocalidad</a:t>
          </a:r>
          <a:r>
            <a:rPr lang="es-AR" dirty="0"/>
            <a:t> )</a:t>
          </a:r>
        </a:p>
      </dgm:t>
    </dgm:pt>
    <dgm:pt modelId="{155918B6-2C7F-4947-B580-B35CA8593030}" type="parTrans" cxnId="{FF2A5385-3E46-4527-98F4-596EC3261A19}">
      <dgm:prSet/>
      <dgm:spPr/>
      <dgm:t>
        <a:bodyPr/>
        <a:lstStyle/>
        <a:p>
          <a:endParaRPr lang="es-AR"/>
        </a:p>
      </dgm:t>
    </dgm:pt>
    <dgm:pt modelId="{C5A6D2C8-85DD-4372-BF89-1E7EB356E78F}" type="sibTrans" cxnId="{FF2A5385-3E46-4527-98F4-596EC3261A19}">
      <dgm:prSet/>
      <dgm:spPr/>
      <dgm:t>
        <a:bodyPr/>
        <a:lstStyle/>
        <a:p>
          <a:endParaRPr lang="es-AR"/>
        </a:p>
      </dgm:t>
    </dgm:pt>
    <dgm:pt modelId="{040A63A5-883A-428E-B8A7-C5EB8D7F0DBC}" type="pres">
      <dgm:prSet presAssocID="{4F9E33C9-3C3B-4049-A557-830B3DB63677}" presName="linear" presStyleCnt="0">
        <dgm:presLayoutVars>
          <dgm:animLvl val="lvl"/>
          <dgm:resizeHandles val="exact"/>
        </dgm:presLayoutVars>
      </dgm:prSet>
      <dgm:spPr/>
    </dgm:pt>
    <dgm:pt modelId="{FE581900-EC9C-4C4E-88A4-0A0F58CFA587}" type="pres">
      <dgm:prSet presAssocID="{58FE3D3C-0EA0-4C07-BC4A-54F6CAAB3A9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9AA5FD2-1B88-422D-B343-67DE903515C0}" type="pres">
      <dgm:prSet presAssocID="{58FE3D3C-0EA0-4C07-BC4A-54F6CAAB3A9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DE6BC05-4F3B-41FF-AE01-52B3A3D25E15}" type="presOf" srcId="{58FE3D3C-0EA0-4C07-BC4A-54F6CAAB3A92}" destId="{FE581900-EC9C-4C4E-88A4-0A0F58CFA587}" srcOrd="0" destOrd="0" presId="urn:microsoft.com/office/officeart/2005/8/layout/vList2"/>
    <dgm:cxn modelId="{58024B10-5DC8-473C-94E6-AC383132AD0C}" srcId="{58FE3D3C-0EA0-4C07-BC4A-54F6CAAB3A92}" destId="{634BF7A7-D432-4DD7-B965-2A6DD4C256B6}" srcOrd="0" destOrd="0" parTransId="{9EC6F2E2-2975-433A-BC6E-1B7313339E4B}" sibTransId="{89601B30-1BD0-4F4C-B6CE-AA414AF56F83}"/>
    <dgm:cxn modelId="{97CD3F48-7C03-442B-9D7B-A9B90CA5512A}" type="presOf" srcId="{4F9E33C9-3C3B-4049-A557-830B3DB63677}" destId="{040A63A5-883A-428E-B8A7-C5EB8D7F0DBC}" srcOrd="0" destOrd="0" presId="urn:microsoft.com/office/officeart/2005/8/layout/vList2"/>
    <dgm:cxn modelId="{35AEDE68-0A61-496F-B212-10A0201EDCE8}" type="presOf" srcId="{0DF1E5E8-909F-4BD7-A634-15365436AFE5}" destId="{E9AA5FD2-1B88-422D-B343-67DE903515C0}" srcOrd="0" destOrd="2" presId="urn:microsoft.com/office/officeart/2005/8/layout/vList2"/>
    <dgm:cxn modelId="{E457606A-EBC1-4B73-9035-8A7CEF81BD00}" srcId="{4F9E33C9-3C3B-4049-A557-830B3DB63677}" destId="{58FE3D3C-0EA0-4C07-BC4A-54F6CAAB3A92}" srcOrd="0" destOrd="0" parTransId="{AACEAED2-21BE-424E-888D-7B454E26440F}" sibTransId="{44092FBC-4197-4457-9F69-6214C2558EFA}"/>
    <dgm:cxn modelId="{A4392B81-271D-4288-AF22-25053FA8A3A3}" type="presOf" srcId="{634BF7A7-D432-4DD7-B965-2A6DD4C256B6}" destId="{E9AA5FD2-1B88-422D-B343-67DE903515C0}" srcOrd="0" destOrd="0" presId="urn:microsoft.com/office/officeart/2005/8/layout/vList2"/>
    <dgm:cxn modelId="{FF2A5385-3E46-4527-98F4-596EC3261A19}" srcId="{58FE3D3C-0EA0-4C07-BC4A-54F6CAAB3A92}" destId="{E439CE8C-7458-4005-B288-628EFCB5F3E8}" srcOrd="4" destOrd="0" parTransId="{155918B6-2C7F-4947-B580-B35CA8593030}" sibTransId="{C5A6D2C8-85DD-4372-BF89-1E7EB356E78F}"/>
    <dgm:cxn modelId="{93F8DD93-5595-4CF2-A2BB-B0D2A62DDE93}" type="presOf" srcId="{C3A34DB0-3350-4A63-B5C7-0F97FFB693B7}" destId="{E9AA5FD2-1B88-422D-B343-67DE903515C0}" srcOrd="0" destOrd="1" presId="urn:microsoft.com/office/officeart/2005/8/layout/vList2"/>
    <dgm:cxn modelId="{34EED9B7-F401-4918-9F75-565693E0FA78}" srcId="{58FE3D3C-0EA0-4C07-BC4A-54F6CAAB3A92}" destId="{C3A34DB0-3350-4A63-B5C7-0F97FFB693B7}" srcOrd="1" destOrd="0" parTransId="{91CA8B09-FEF9-4A20-A944-7EBC533282F9}" sibTransId="{97BCAF02-83AB-4F4F-AE96-9C03447F0C9E}"/>
    <dgm:cxn modelId="{2EFC84C5-E61E-49A2-881E-D8BBA7F9D0DD}" srcId="{58FE3D3C-0EA0-4C07-BC4A-54F6CAAB3A92}" destId="{0DF1E5E8-909F-4BD7-A634-15365436AFE5}" srcOrd="2" destOrd="0" parTransId="{553F66DE-87C0-4E71-AB4C-44781A882D99}" sibTransId="{F798218C-2333-4305-992D-91119BC5C15E}"/>
    <dgm:cxn modelId="{A9392ECD-3B7A-40FD-BE9A-B4EF662E9868}" srcId="{58FE3D3C-0EA0-4C07-BC4A-54F6CAAB3A92}" destId="{D2DDA6DC-7852-467E-862E-C5BAA25E58A6}" srcOrd="3" destOrd="0" parTransId="{8614A5FF-2503-4343-AD23-6611B3C1BA98}" sibTransId="{8852D948-D8BA-4204-A9E7-18961ED1AE57}"/>
    <dgm:cxn modelId="{77F0FCD0-A9A4-40F4-B310-98AEE0EAD60D}" type="presOf" srcId="{D2DDA6DC-7852-467E-862E-C5BAA25E58A6}" destId="{E9AA5FD2-1B88-422D-B343-67DE903515C0}" srcOrd="0" destOrd="3" presId="urn:microsoft.com/office/officeart/2005/8/layout/vList2"/>
    <dgm:cxn modelId="{65C42AD4-51FA-4652-839A-D1FE0825EBDD}" type="presOf" srcId="{E439CE8C-7458-4005-B288-628EFCB5F3E8}" destId="{E9AA5FD2-1B88-422D-B343-67DE903515C0}" srcOrd="0" destOrd="4" presId="urn:microsoft.com/office/officeart/2005/8/layout/vList2"/>
    <dgm:cxn modelId="{D9B0E72D-786E-4509-84D4-E77B8623E484}" type="presParOf" srcId="{040A63A5-883A-428E-B8A7-C5EB8D7F0DBC}" destId="{FE581900-EC9C-4C4E-88A4-0A0F58CFA587}" srcOrd="0" destOrd="0" presId="urn:microsoft.com/office/officeart/2005/8/layout/vList2"/>
    <dgm:cxn modelId="{E349E9D8-4C35-4987-8778-3C548975FCC1}" type="presParOf" srcId="{040A63A5-883A-428E-B8A7-C5EB8D7F0DBC}" destId="{E9AA5FD2-1B88-422D-B343-67DE903515C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4259CA1-2B5B-4005-A8DE-9E67A239EEE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396DECB7-CC75-400F-A905-456B582D6843}">
      <dgm:prSet/>
      <dgm:spPr/>
      <dgm:t>
        <a:bodyPr/>
        <a:lstStyle/>
        <a:p>
          <a:r>
            <a:rPr lang="es-AR" altLang="es-AR" dirty="0"/>
            <a:t>Selección:</a:t>
          </a:r>
          <a:endParaRPr lang="es-AR" altLang="es-AR" b="1" dirty="0">
            <a:solidFill>
              <a:srgbClr val="FF0066"/>
            </a:solidFill>
          </a:endParaRPr>
        </a:p>
      </dgm:t>
    </dgm:pt>
    <dgm:pt modelId="{B2C4C38D-4F35-47EF-B52E-FD5A5CD6C9D6}" type="parTrans" cxnId="{2011D678-8801-4FA8-ABFA-50BB72D81176}">
      <dgm:prSet/>
      <dgm:spPr/>
      <dgm:t>
        <a:bodyPr/>
        <a:lstStyle/>
        <a:p>
          <a:endParaRPr lang="es-AR"/>
        </a:p>
      </dgm:t>
    </dgm:pt>
    <dgm:pt modelId="{AB52F8E7-ECFD-4855-9B5A-D163727DC549}" type="sibTrans" cxnId="{2011D678-8801-4FA8-ABFA-50BB72D81176}">
      <dgm:prSet/>
      <dgm:spPr/>
      <dgm:t>
        <a:bodyPr/>
        <a:lstStyle/>
        <a:p>
          <a:endParaRPr lang="es-AR"/>
        </a:p>
      </dgm:t>
    </dgm:pt>
    <dgm:pt modelId="{7F44B4BC-CC86-436E-BE5A-7498A3DC6212}">
      <dgm:prSet/>
      <dgm:spPr/>
      <dgm:t>
        <a:bodyPr/>
        <a:lstStyle/>
        <a:p>
          <a:pPr algn="l"/>
          <a:r>
            <a:rPr lang="es-AR" altLang="es-AR" sz="3000" dirty="0"/>
            <a:t>Ej</a:t>
          </a:r>
          <a:r>
            <a:rPr lang="es-AR" sz="3000" dirty="0"/>
            <a:t>emplo </a:t>
          </a:r>
          <a:r>
            <a:rPr lang="es-AR" altLang="es-AR" sz="3000" dirty="0"/>
            <a:t>1: mostrar todos los asociados casados</a:t>
          </a:r>
        </a:p>
      </dgm:t>
    </dgm:pt>
    <dgm:pt modelId="{DD2811F2-950B-4430-AEB5-EB71C995809E}" type="parTrans" cxnId="{67D3A4B3-F486-4721-A969-E00489752F22}">
      <dgm:prSet/>
      <dgm:spPr/>
      <dgm:t>
        <a:bodyPr/>
        <a:lstStyle/>
        <a:p>
          <a:endParaRPr lang="es-AR"/>
        </a:p>
      </dgm:t>
    </dgm:pt>
    <dgm:pt modelId="{A6865D4E-6A7A-48D3-831D-A45CC01E8F85}" type="sibTrans" cxnId="{67D3A4B3-F486-4721-A969-E00489752F22}">
      <dgm:prSet/>
      <dgm:spPr/>
      <dgm:t>
        <a:bodyPr/>
        <a:lstStyle/>
        <a:p>
          <a:endParaRPr lang="es-AR"/>
        </a:p>
      </dgm:t>
    </dgm:pt>
    <dgm:pt modelId="{F639C2F8-9954-4962-9BB1-023F2CEC71FD}">
      <dgm:prSet custT="1"/>
      <dgm:spPr/>
      <dgm:t>
        <a:bodyPr/>
        <a:lstStyle/>
        <a:p>
          <a:pPr algn="l"/>
          <a:r>
            <a:rPr lang="es-AR" altLang="es-AR" sz="3000" dirty="0"/>
            <a:t>selecciona </a:t>
          </a:r>
          <a:r>
            <a:rPr lang="es-AR" altLang="es-AR" sz="3000" dirty="0" err="1"/>
            <a:t>tuplas</a:t>
          </a:r>
          <a:r>
            <a:rPr lang="es-AR" altLang="es-AR" sz="3000" dirty="0"/>
            <a:t> que satisfacen un predicado dado. Operador:  </a:t>
          </a:r>
          <a:r>
            <a:rPr lang="es-AR" altLang="es-AR" sz="4400" b="1" dirty="0">
              <a:solidFill>
                <a:srgbClr val="FF0066"/>
              </a:solidFill>
              <a:sym typeface="Symbol" panose="05050102010706020507" pitchFamily="18" charset="2"/>
            </a:rPr>
            <a:t></a:t>
          </a:r>
          <a:endParaRPr lang="es-AR" altLang="es-AR" sz="3000" b="1" dirty="0">
            <a:solidFill>
              <a:srgbClr val="FF0066"/>
            </a:solidFill>
          </a:endParaRPr>
        </a:p>
      </dgm:t>
    </dgm:pt>
    <dgm:pt modelId="{6D6F7269-C47E-48E4-8185-56CF5C25EE0B}" type="parTrans" cxnId="{CDC4AFC4-EA4C-47CE-8DB9-87F43C950F1F}">
      <dgm:prSet/>
      <dgm:spPr/>
      <dgm:t>
        <a:bodyPr/>
        <a:lstStyle/>
        <a:p>
          <a:endParaRPr lang="es-AR"/>
        </a:p>
      </dgm:t>
    </dgm:pt>
    <dgm:pt modelId="{E7CAB295-D358-4B90-97D2-77131AD77E58}" type="sibTrans" cxnId="{CDC4AFC4-EA4C-47CE-8DB9-87F43C950F1F}">
      <dgm:prSet/>
      <dgm:spPr/>
      <dgm:t>
        <a:bodyPr/>
        <a:lstStyle/>
        <a:p>
          <a:endParaRPr lang="es-AR"/>
        </a:p>
      </dgm:t>
    </dgm:pt>
    <dgm:pt modelId="{D00DEB91-8A63-E84A-B210-6FB8DA3BB2B5}">
      <dgm:prSet custT="1"/>
      <dgm:spPr/>
      <dgm:t>
        <a:bodyPr/>
        <a:lstStyle/>
        <a:p>
          <a:pPr algn="ctr">
            <a:buNone/>
          </a:pPr>
          <a:r>
            <a:rPr lang="es-AR" altLang="es-AR" sz="3000" b="0" dirty="0">
              <a:solidFill>
                <a:schemeClr val="tx1"/>
              </a:solidFill>
              <a:sym typeface="Symbol" panose="05050102010706020507" pitchFamily="18" charset="2"/>
            </a:rPr>
            <a:t> </a:t>
          </a:r>
          <a:r>
            <a:rPr lang="es-AR" altLang="es-AR" sz="3000" b="0" baseline="-25000" dirty="0">
              <a:solidFill>
                <a:schemeClr val="tx1"/>
              </a:solidFill>
              <a:sym typeface="Symbol" panose="05050102010706020507" pitchFamily="18" charset="2"/>
            </a:rPr>
            <a:t>Estadocivil = “casado” </a:t>
          </a:r>
          <a:r>
            <a:rPr lang="es-AR" altLang="es-AR" sz="3000" b="0" dirty="0">
              <a:solidFill>
                <a:schemeClr val="tx1"/>
              </a:solidFill>
              <a:sym typeface="Symbol" panose="05050102010706020507" pitchFamily="18" charset="2"/>
            </a:rPr>
            <a:t>(asociados)</a:t>
          </a:r>
          <a:endParaRPr lang="es-AR" altLang="es-AR" sz="3000" b="0" dirty="0">
            <a:solidFill>
              <a:schemeClr val="tx1"/>
            </a:solidFill>
          </a:endParaRPr>
        </a:p>
      </dgm:t>
    </dgm:pt>
    <dgm:pt modelId="{93461319-0350-8943-90B5-92852135EF51}" type="parTrans" cxnId="{3ADAF102-D7CD-B04E-857D-83AD519D2C53}">
      <dgm:prSet/>
      <dgm:spPr/>
    </dgm:pt>
    <dgm:pt modelId="{EE9B3A84-BF47-AB48-9587-6FC198EAA8C4}" type="sibTrans" cxnId="{3ADAF102-D7CD-B04E-857D-83AD519D2C53}">
      <dgm:prSet/>
      <dgm:spPr/>
    </dgm:pt>
    <dgm:pt modelId="{A9EE62D3-B479-4D34-B085-AC19B26940DA}" type="pres">
      <dgm:prSet presAssocID="{74259CA1-2B5B-4005-A8DE-9E67A239EEEA}" presName="linear" presStyleCnt="0">
        <dgm:presLayoutVars>
          <dgm:animLvl val="lvl"/>
          <dgm:resizeHandles val="exact"/>
        </dgm:presLayoutVars>
      </dgm:prSet>
      <dgm:spPr/>
    </dgm:pt>
    <dgm:pt modelId="{736B3D9E-FF4A-4E4B-971A-2C1B84458EDE}" type="pres">
      <dgm:prSet presAssocID="{396DECB7-CC75-400F-A905-456B582D684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0E047CD-D6EA-4697-A309-BD13ACD9132F}" type="pres">
      <dgm:prSet presAssocID="{396DECB7-CC75-400F-A905-456B582D684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ADAF102-D7CD-B04E-857D-83AD519D2C53}" srcId="{396DECB7-CC75-400F-A905-456B582D6843}" destId="{D00DEB91-8A63-E84A-B210-6FB8DA3BB2B5}" srcOrd="2" destOrd="0" parTransId="{93461319-0350-8943-90B5-92852135EF51}" sibTransId="{EE9B3A84-BF47-AB48-9587-6FC198EAA8C4}"/>
    <dgm:cxn modelId="{7184D906-C89A-4995-A6B6-EBFA877E5ED6}" type="presOf" srcId="{396DECB7-CC75-400F-A905-456B582D6843}" destId="{736B3D9E-FF4A-4E4B-971A-2C1B84458EDE}" srcOrd="0" destOrd="0" presId="urn:microsoft.com/office/officeart/2005/8/layout/vList2"/>
    <dgm:cxn modelId="{0DD36A1B-373C-384A-A4D4-9BFBE8C06D39}" type="presOf" srcId="{D00DEB91-8A63-E84A-B210-6FB8DA3BB2B5}" destId="{80E047CD-D6EA-4697-A309-BD13ACD9132F}" srcOrd="0" destOrd="2" presId="urn:microsoft.com/office/officeart/2005/8/layout/vList2"/>
    <dgm:cxn modelId="{7CE1195B-8654-4FC5-AC5B-4F8097F0037F}" type="presOf" srcId="{74259CA1-2B5B-4005-A8DE-9E67A239EEEA}" destId="{A9EE62D3-B479-4D34-B085-AC19B26940DA}" srcOrd="0" destOrd="0" presId="urn:microsoft.com/office/officeart/2005/8/layout/vList2"/>
    <dgm:cxn modelId="{2011D678-8801-4FA8-ABFA-50BB72D81176}" srcId="{74259CA1-2B5B-4005-A8DE-9E67A239EEEA}" destId="{396DECB7-CC75-400F-A905-456B582D6843}" srcOrd="0" destOrd="0" parTransId="{B2C4C38D-4F35-47EF-B52E-FD5A5CD6C9D6}" sibTransId="{AB52F8E7-ECFD-4855-9B5A-D163727DC549}"/>
    <dgm:cxn modelId="{79EB7388-BB28-488F-9B8C-C691A3ADD36E}" type="presOf" srcId="{F639C2F8-9954-4962-9BB1-023F2CEC71FD}" destId="{80E047CD-D6EA-4697-A309-BD13ACD9132F}" srcOrd="0" destOrd="0" presId="urn:microsoft.com/office/officeart/2005/8/layout/vList2"/>
    <dgm:cxn modelId="{67D3A4B3-F486-4721-A969-E00489752F22}" srcId="{396DECB7-CC75-400F-A905-456B582D6843}" destId="{7F44B4BC-CC86-436E-BE5A-7498A3DC6212}" srcOrd="1" destOrd="0" parTransId="{DD2811F2-950B-4430-AEB5-EB71C995809E}" sibTransId="{A6865D4E-6A7A-48D3-831D-A45CC01E8F85}"/>
    <dgm:cxn modelId="{0C3A4CBD-9688-485B-B5EB-AD46C17E8157}" type="presOf" srcId="{7F44B4BC-CC86-436E-BE5A-7498A3DC6212}" destId="{80E047CD-D6EA-4697-A309-BD13ACD9132F}" srcOrd="0" destOrd="1" presId="urn:microsoft.com/office/officeart/2005/8/layout/vList2"/>
    <dgm:cxn modelId="{CDC4AFC4-EA4C-47CE-8DB9-87F43C950F1F}" srcId="{396DECB7-CC75-400F-A905-456B582D6843}" destId="{F639C2F8-9954-4962-9BB1-023F2CEC71FD}" srcOrd="0" destOrd="0" parTransId="{6D6F7269-C47E-48E4-8185-56CF5C25EE0B}" sibTransId="{E7CAB295-D358-4B90-97D2-77131AD77E58}"/>
    <dgm:cxn modelId="{AC3D8616-CEEC-4879-A9EC-D027D9AF69C9}" type="presParOf" srcId="{A9EE62D3-B479-4D34-B085-AC19B26940DA}" destId="{736B3D9E-FF4A-4E4B-971A-2C1B84458EDE}" srcOrd="0" destOrd="0" presId="urn:microsoft.com/office/officeart/2005/8/layout/vList2"/>
    <dgm:cxn modelId="{64AEEF81-1A47-42A4-97F8-05333E90089E}" type="presParOf" srcId="{A9EE62D3-B479-4D34-B085-AC19B26940DA}" destId="{80E047CD-D6EA-4697-A309-BD13ACD9132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4259CA1-2B5B-4005-A8DE-9E67A239EEE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396DECB7-CC75-400F-A905-456B582D6843}">
      <dgm:prSet/>
      <dgm:spPr/>
      <dgm:t>
        <a:bodyPr/>
        <a:lstStyle/>
        <a:p>
          <a:r>
            <a:rPr lang="es-AR" altLang="es-AR" dirty="0"/>
            <a:t>Selección:</a:t>
          </a:r>
          <a:endParaRPr lang="es-AR" altLang="es-AR" b="1" dirty="0">
            <a:solidFill>
              <a:srgbClr val="FF0066"/>
            </a:solidFill>
          </a:endParaRPr>
        </a:p>
      </dgm:t>
    </dgm:pt>
    <dgm:pt modelId="{B2C4C38D-4F35-47EF-B52E-FD5A5CD6C9D6}" type="parTrans" cxnId="{2011D678-8801-4FA8-ABFA-50BB72D81176}">
      <dgm:prSet/>
      <dgm:spPr/>
      <dgm:t>
        <a:bodyPr/>
        <a:lstStyle/>
        <a:p>
          <a:endParaRPr lang="es-AR"/>
        </a:p>
      </dgm:t>
    </dgm:pt>
    <dgm:pt modelId="{AB52F8E7-ECFD-4855-9B5A-D163727DC549}" type="sibTrans" cxnId="{2011D678-8801-4FA8-ABFA-50BB72D81176}">
      <dgm:prSet/>
      <dgm:spPr/>
      <dgm:t>
        <a:bodyPr/>
        <a:lstStyle/>
        <a:p>
          <a:endParaRPr lang="es-AR"/>
        </a:p>
      </dgm:t>
    </dgm:pt>
    <dgm:pt modelId="{F639C2F8-9954-4962-9BB1-023F2CEC71FD}">
      <dgm:prSet custT="1"/>
      <dgm:spPr/>
      <dgm:t>
        <a:bodyPr/>
        <a:lstStyle/>
        <a:p>
          <a:pPr algn="l"/>
          <a:r>
            <a:rPr lang="es-AR" altLang="es-AR" sz="3000" dirty="0"/>
            <a:t>Ej</a:t>
          </a:r>
          <a:r>
            <a:rPr lang="es-AR" sz="3000" dirty="0"/>
            <a:t>emplo </a:t>
          </a:r>
          <a:r>
            <a:rPr lang="es-AR" altLang="es-AR" sz="3000" dirty="0"/>
            <a:t>2: deportes con cuota superior a $2000 o inferior a $1000</a:t>
          </a:r>
          <a:endParaRPr lang="es-AR" altLang="es-AR" sz="3000" b="1" dirty="0">
            <a:solidFill>
              <a:srgbClr val="FF0066"/>
            </a:solidFill>
          </a:endParaRPr>
        </a:p>
      </dgm:t>
    </dgm:pt>
    <dgm:pt modelId="{6D6F7269-C47E-48E4-8185-56CF5C25EE0B}" type="parTrans" cxnId="{CDC4AFC4-EA4C-47CE-8DB9-87F43C950F1F}">
      <dgm:prSet/>
      <dgm:spPr/>
      <dgm:t>
        <a:bodyPr/>
        <a:lstStyle/>
        <a:p>
          <a:endParaRPr lang="es-AR"/>
        </a:p>
      </dgm:t>
    </dgm:pt>
    <dgm:pt modelId="{E7CAB295-D358-4B90-97D2-77131AD77E58}" type="sibTrans" cxnId="{CDC4AFC4-EA4C-47CE-8DB9-87F43C950F1F}">
      <dgm:prSet/>
      <dgm:spPr/>
      <dgm:t>
        <a:bodyPr/>
        <a:lstStyle/>
        <a:p>
          <a:endParaRPr lang="es-AR"/>
        </a:p>
      </dgm:t>
    </dgm:pt>
    <dgm:pt modelId="{8960993C-011D-194F-93CA-07FF946951AB}">
      <dgm:prSet custT="1"/>
      <dgm:spPr/>
      <dgm:t>
        <a:bodyPr/>
        <a:lstStyle/>
        <a:p>
          <a:pPr algn="ctr">
            <a:buNone/>
          </a:pPr>
          <a:r>
            <a:rPr lang="es-AR" altLang="es-AR" sz="3000" b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 </a:t>
          </a:r>
          <a:r>
            <a:rPr lang="es-AR" altLang="es-AR" sz="3000" b="0" baseline="-250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Estadocivil = “casado” and sexo = “femenino” </a:t>
          </a:r>
          <a:r>
            <a:rPr lang="es-AR" altLang="es-AR" sz="3000" b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(asociados)</a:t>
          </a:r>
          <a:endParaRPr lang="es-AR" altLang="es-AR" sz="3000" dirty="0">
            <a:solidFill>
              <a:schemeClr val="accent4">
                <a:lumMod val="75000"/>
              </a:schemeClr>
            </a:solidFill>
          </a:endParaRPr>
        </a:p>
      </dgm:t>
    </dgm:pt>
    <dgm:pt modelId="{8BB5751D-782D-9B4E-8641-02BDA1AE224D}" type="parTrans" cxnId="{5DD3EBF7-6B64-1641-AB8F-EE0AC669B329}">
      <dgm:prSet/>
      <dgm:spPr/>
      <dgm:t>
        <a:bodyPr/>
        <a:lstStyle/>
        <a:p>
          <a:endParaRPr lang="es-ES"/>
        </a:p>
      </dgm:t>
    </dgm:pt>
    <dgm:pt modelId="{3F9D3FB3-1BCD-1847-A433-0FCDCB483F3A}" type="sibTrans" cxnId="{5DD3EBF7-6B64-1641-AB8F-EE0AC669B329}">
      <dgm:prSet/>
      <dgm:spPr/>
      <dgm:t>
        <a:bodyPr/>
        <a:lstStyle/>
        <a:p>
          <a:endParaRPr lang="es-ES"/>
        </a:p>
      </dgm:t>
    </dgm:pt>
    <dgm:pt modelId="{1761B41B-6CBB-9246-88D1-2427C1ED3FF1}">
      <dgm:prSet custT="1"/>
      <dgm:spPr/>
      <dgm:t>
        <a:bodyPr/>
        <a:lstStyle/>
        <a:p>
          <a:pPr algn="ctr">
            <a:buNone/>
          </a:pPr>
          <a:r>
            <a:rPr lang="es-AR" altLang="es-AR" sz="3000" b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 </a:t>
          </a:r>
          <a:r>
            <a:rPr lang="es-AR" altLang="es-AR" sz="3000" b="0" baseline="-250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montocuota&gt;2000 or montocuota&lt;1000 </a:t>
          </a:r>
          <a:r>
            <a:rPr lang="es-AR" altLang="es-AR" sz="3000" b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(deportes)</a:t>
          </a:r>
          <a:endParaRPr lang="es-AR" altLang="es-AR" sz="3000" dirty="0">
            <a:solidFill>
              <a:schemeClr val="accent4">
                <a:lumMod val="75000"/>
              </a:schemeClr>
            </a:solidFill>
          </a:endParaRPr>
        </a:p>
      </dgm:t>
    </dgm:pt>
    <dgm:pt modelId="{8AC903FB-AE56-964F-A7D4-5CFADE82FC97}" type="parTrans" cxnId="{0A9AAEF1-2F35-D347-BA14-D7047A43A518}">
      <dgm:prSet/>
      <dgm:spPr/>
      <dgm:t>
        <a:bodyPr/>
        <a:lstStyle/>
        <a:p>
          <a:endParaRPr lang="es-ES"/>
        </a:p>
      </dgm:t>
    </dgm:pt>
    <dgm:pt modelId="{5BE238B7-A87F-9849-8308-95116BA15514}" type="sibTrans" cxnId="{0A9AAEF1-2F35-D347-BA14-D7047A43A518}">
      <dgm:prSet/>
      <dgm:spPr/>
      <dgm:t>
        <a:bodyPr/>
        <a:lstStyle/>
        <a:p>
          <a:endParaRPr lang="es-ES"/>
        </a:p>
      </dgm:t>
    </dgm:pt>
    <dgm:pt modelId="{1AE6F542-2D48-1D41-B85D-84F36E1C1D9E}">
      <dgm:prSet custT="1"/>
      <dgm:spPr/>
      <dgm:t>
        <a:bodyPr/>
        <a:lstStyle/>
        <a:p>
          <a:pPr algn="l"/>
          <a:r>
            <a:rPr lang="es-AR" altLang="es-AR" sz="3000" dirty="0"/>
            <a:t>Ej</a:t>
          </a:r>
          <a:r>
            <a:rPr lang="es-AR" sz="3000" dirty="0"/>
            <a:t>emplo 3</a:t>
          </a:r>
          <a:r>
            <a:rPr lang="es-AR" altLang="es-AR" sz="3000" dirty="0"/>
            <a:t>: asociados casados femeninos</a:t>
          </a:r>
        </a:p>
      </dgm:t>
    </dgm:pt>
    <dgm:pt modelId="{C014F251-34E9-5248-8803-830354E94A61}" type="parTrans" cxnId="{339DAA76-16D4-9145-B4B2-A2D44DED4FF5}">
      <dgm:prSet/>
      <dgm:spPr/>
      <dgm:t>
        <a:bodyPr/>
        <a:lstStyle/>
        <a:p>
          <a:endParaRPr lang="es-ES"/>
        </a:p>
      </dgm:t>
    </dgm:pt>
    <dgm:pt modelId="{8CC15EC0-32FC-EA48-8D56-39C0C1E80AD1}" type="sibTrans" cxnId="{339DAA76-16D4-9145-B4B2-A2D44DED4FF5}">
      <dgm:prSet/>
      <dgm:spPr/>
      <dgm:t>
        <a:bodyPr/>
        <a:lstStyle/>
        <a:p>
          <a:endParaRPr lang="es-ES"/>
        </a:p>
      </dgm:t>
    </dgm:pt>
    <dgm:pt modelId="{3E104CBA-0C87-6743-805F-EB21F6C4231A}">
      <dgm:prSet custT="1"/>
      <dgm:spPr/>
      <dgm:t>
        <a:bodyPr/>
        <a:lstStyle/>
        <a:p>
          <a:pPr algn="ctr">
            <a:buNone/>
          </a:pPr>
          <a:r>
            <a:rPr lang="es-AR" altLang="es-AR" sz="3000" b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 </a:t>
          </a:r>
          <a:r>
            <a:rPr lang="es-AR" altLang="es-AR" sz="3000" b="0" baseline="-250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Estadocivil = “casado” ^ sexo = “femenino” </a:t>
          </a:r>
          <a:r>
            <a:rPr lang="es-AR" altLang="es-AR" sz="3000" b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(asociados)</a:t>
          </a:r>
          <a:endParaRPr lang="es-AR" altLang="es-AR" sz="3000" dirty="0">
            <a:solidFill>
              <a:schemeClr val="accent4">
                <a:lumMod val="75000"/>
              </a:schemeClr>
            </a:solidFill>
          </a:endParaRPr>
        </a:p>
      </dgm:t>
    </dgm:pt>
    <dgm:pt modelId="{6B0E7DAB-F5B6-6F4E-938D-78AAC111A3F5}" type="parTrans" cxnId="{8B2784DC-FEFF-1E44-AC8A-9D6B4D33FE46}">
      <dgm:prSet/>
      <dgm:spPr/>
      <dgm:t>
        <a:bodyPr/>
        <a:lstStyle/>
        <a:p>
          <a:endParaRPr lang="es-ES"/>
        </a:p>
      </dgm:t>
    </dgm:pt>
    <dgm:pt modelId="{F1822245-D9F7-E24E-B6BC-3235FCB3B39B}" type="sibTrans" cxnId="{8B2784DC-FEFF-1E44-AC8A-9D6B4D33FE46}">
      <dgm:prSet/>
      <dgm:spPr/>
      <dgm:t>
        <a:bodyPr/>
        <a:lstStyle/>
        <a:p>
          <a:endParaRPr lang="es-ES"/>
        </a:p>
      </dgm:t>
    </dgm:pt>
    <dgm:pt modelId="{A9EE62D3-B479-4D34-B085-AC19B26940DA}" type="pres">
      <dgm:prSet presAssocID="{74259CA1-2B5B-4005-A8DE-9E67A239EEEA}" presName="linear" presStyleCnt="0">
        <dgm:presLayoutVars>
          <dgm:animLvl val="lvl"/>
          <dgm:resizeHandles val="exact"/>
        </dgm:presLayoutVars>
      </dgm:prSet>
      <dgm:spPr/>
    </dgm:pt>
    <dgm:pt modelId="{736B3D9E-FF4A-4E4B-971A-2C1B84458EDE}" type="pres">
      <dgm:prSet presAssocID="{396DECB7-CC75-400F-A905-456B582D684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0E047CD-D6EA-4697-A309-BD13ACD9132F}" type="pres">
      <dgm:prSet presAssocID="{396DECB7-CC75-400F-A905-456B582D684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184D906-C89A-4995-A6B6-EBFA877E5ED6}" type="presOf" srcId="{396DECB7-CC75-400F-A905-456B582D6843}" destId="{736B3D9E-FF4A-4E4B-971A-2C1B84458EDE}" srcOrd="0" destOrd="0" presId="urn:microsoft.com/office/officeart/2005/8/layout/vList2"/>
    <dgm:cxn modelId="{5425233E-C4B5-0840-8EDA-CB86BFA0AA1C}" type="presOf" srcId="{3E104CBA-0C87-6743-805F-EB21F6C4231A}" destId="{80E047CD-D6EA-4697-A309-BD13ACD9132F}" srcOrd="0" destOrd="4" presId="urn:microsoft.com/office/officeart/2005/8/layout/vList2"/>
    <dgm:cxn modelId="{7CE1195B-8654-4FC5-AC5B-4F8097F0037F}" type="presOf" srcId="{74259CA1-2B5B-4005-A8DE-9E67A239EEEA}" destId="{A9EE62D3-B479-4D34-B085-AC19B26940DA}" srcOrd="0" destOrd="0" presId="urn:microsoft.com/office/officeart/2005/8/layout/vList2"/>
    <dgm:cxn modelId="{2A53D34C-D11B-7C45-897E-0EEEA9A6F1C4}" type="presOf" srcId="{8960993C-011D-194F-93CA-07FF946951AB}" destId="{80E047CD-D6EA-4697-A309-BD13ACD9132F}" srcOrd="0" destOrd="3" presId="urn:microsoft.com/office/officeart/2005/8/layout/vList2"/>
    <dgm:cxn modelId="{339DAA76-16D4-9145-B4B2-A2D44DED4FF5}" srcId="{396DECB7-CC75-400F-A905-456B582D6843}" destId="{1AE6F542-2D48-1D41-B85D-84F36E1C1D9E}" srcOrd="2" destOrd="0" parTransId="{C014F251-34E9-5248-8803-830354E94A61}" sibTransId="{8CC15EC0-32FC-EA48-8D56-39C0C1E80AD1}"/>
    <dgm:cxn modelId="{2011D678-8801-4FA8-ABFA-50BB72D81176}" srcId="{74259CA1-2B5B-4005-A8DE-9E67A239EEEA}" destId="{396DECB7-CC75-400F-A905-456B582D6843}" srcOrd="0" destOrd="0" parTransId="{B2C4C38D-4F35-47EF-B52E-FD5A5CD6C9D6}" sibTransId="{AB52F8E7-ECFD-4855-9B5A-D163727DC549}"/>
    <dgm:cxn modelId="{E95A3588-3AFB-EF45-A0CB-F24C6A710CF5}" type="presOf" srcId="{1AE6F542-2D48-1D41-B85D-84F36E1C1D9E}" destId="{80E047CD-D6EA-4697-A309-BD13ACD9132F}" srcOrd="0" destOrd="2" presId="urn:microsoft.com/office/officeart/2005/8/layout/vList2"/>
    <dgm:cxn modelId="{79EB7388-BB28-488F-9B8C-C691A3ADD36E}" type="presOf" srcId="{F639C2F8-9954-4962-9BB1-023F2CEC71FD}" destId="{80E047CD-D6EA-4697-A309-BD13ACD9132F}" srcOrd="0" destOrd="0" presId="urn:microsoft.com/office/officeart/2005/8/layout/vList2"/>
    <dgm:cxn modelId="{CDC4AFC4-EA4C-47CE-8DB9-87F43C950F1F}" srcId="{396DECB7-CC75-400F-A905-456B582D6843}" destId="{F639C2F8-9954-4962-9BB1-023F2CEC71FD}" srcOrd="0" destOrd="0" parTransId="{6D6F7269-C47E-48E4-8185-56CF5C25EE0B}" sibTransId="{E7CAB295-D358-4B90-97D2-77131AD77E58}"/>
    <dgm:cxn modelId="{FD541EDC-643A-7949-94B6-E2012A726F42}" type="presOf" srcId="{1761B41B-6CBB-9246-88D1-2427C1ED3FF1}" destId="{80E047CD-D6EA-4697-A309-BD13ACD9132F}" srcOrd="0" destOrd="1" presId="urn:microsoft.com/office/officeart/2005/8/layout/vList2"/>
    <dgm:cxn modelId="{8B2784DC-FEFF-1E44-AC8A-9D6B4D33FE46}" srcId="{396DECB7-CC75-400F-A905-456B582D6843}" destId="{3E104CBA-0C87-6743-805F-EB21F6C4231A}" srcOrd="4" destOrd="0" parTransId="{6B0E7DAB-F5B6-6F4E-938D-78AAC111A3F5}" sibTransId="{F1822245-D9F7-E24E-B6BC-3235FCB3B39B}"/>
    <dgm:cxn modelId="{0A9AAEF1-2F35-D347-BA14-D7047A43A518}" srcId="{396DECB7-CC75-400F-A905-456B582D6843}" destId="{1761B41B-6CBB-9246-88D1-2427C1ED3FF1}" srcOrd="1" destOrd="0" parTransId="{8AC903FB-AE56-964F-A7D4-5CFADE82FC97}" sibTransId="{5BE238B7-A87F-9849-8308-95116BA15514}"/>
    <dgm:cxn modelId="{5DD3EBF7-6B64-1641-AB8F-EE0AC669B329}" srcId="{396DECB7-CC75-400F-A905-456B582D6843}" destId="{8960993C-011D-194F-93CA-07FF946951AB}" srcOrd="3" destOrd="0" parTransId="{8BB5751D-782D-9B4E-8641-02BDA1AE224D}" sibTransId="{3F9D3FB3-1BCD-1847-A433-0FCDCB483F3A}"/>
    <dgm:cxn modelId="{AC3D8616-CEEC-4879-A9EC-D027D9AF69C9}" type="presParOf" srcId="{A9EE62D3-B479-4D34-B085-AC19B26940DA}" destId="{736B3D9E-FF4A-4E4B-971A-2C1B84458EDE}" srcOrd="0" destOrd="0" presId="urn:microsoft.com/office/officeart/2005/8/layout/vList2"/>
    <dgm:cxn modelId="{64AEEF81-1A47-42A4-97F8-05333E90089E}" type="presParOf" srcId="{A9EE62D3-B479-4D34-B085-AC19B26940DA}" destId="{80E047CD-D6EA-4697-A309-BD13ACD9132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8E5458C-27CA-4A46-93F2-26297D9EB93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D80BEC89-B2F4-4DDA-8F42-1A8EF805D828}">
      <dgm:prSet phldrT="[Texto]"/>
      <dgm:spPr/>
      <dgm:t>
        <a:bodyPr/>
        <a:lstStyle/>
        <a:p>
          <a:r>
            <a:rPr lang="es-AR" altLang="es-AR" dirty="0"/>
            <a:t>Proyección:</a:t>
          </a:r>
          <a:endParaRPr lang="es-AR" dirty="0"/>
        </a:p>
      </dgm:t>
    </dgm:pt>
    <dgm:pt modelId="{3AA59D18-AA8C-4C80-9325-633188E04C74}" type="parTrans" cxnId="{81BC67F4-488A-4EC2-B633-8460013E1DF8}">
      <dgm:prSet/>
      <dgm:spPr/>
      <dgm:t>
        <a:bodyPr/>
        <a:lstStyle/>
        <a:p>
          <a:endParaRPr lang="es-AR"/>
        </a:p>
      </dgm:t>
    </dgm:pt>
    <dgm:pt modelId="{873804F1-D343-4B3E-BB22-5AA764356F4B}" type="sibTrans" cxnId="{81BC67F4-488A-4EC2-B633-8460013E1DF8}">
      <dgm:prSet/>
      <dgm:spPr/>
      <dgm:t>
        <a:bodyPr/>
        <a:lstStyle/>
        <a:p>
          <a:endParaRPr lang="es-AR"/>
        </a:p>
      </dgm:t>
    </dgm:pt>
    <dgm:pt modelId="{C45A8D8C-BC05-4A18-8517-7916BC23BCEF}">
      <dgm:prSet/>
      <dgm:spPr/>
      <dgm:t>
        <a:bodyPr/>
        <a:lstStyle/>
        <a:p>
          <a:pPr algn="l"/>
          <a:r>
            <a:rPr lang="es-AR" altLang="es-AR" sz="3000" dirty="0"/>
            <a:t>Ej</a:t>
          </a:r>
          <a:r>
            <a:rPr lang="es-AR" sz="3000" dirty="0"/>
            <a:t>emplo 4</a:t>
          </a:r>
          <a:r>
            <a:rPr lang="es-AR" altLang="es-AR" sz="3000" dirty="0"/>
            <a:t>: nombres de los asociados</a:t>
          </a:r>
        </a:p>
      </dgm:t>
    </dgm:pt>
    <dgm:pt modelId="{EB40BA20-D641-41FC-9303-73A190A0CCB0}" type="parTrans" cxnId="{1864295A-276A-404A-982C-DE1030E4977C}">
      <dgm:prSet/>
      <dgm:spPr/>
      <dgm:t>
        <a:bodyPr/>
        <a:lstStyle/>
        <a:p>
          <a:endParaRPr lang="es-AR"/>
        </a:p>
      </dgm:t>
    </dgm:pt>
    <dgm:pt modelId="{AFC85AA3-15C9-47F0-BFC7-AAA372B1E21C}" type="sibTrans" cxnId="{1864295A-276A-404A-982C-DE1030E4977C}">
      <dgm:prSet/>
      <dgm:spPr/>
      <dgm:t>
        <a:bodyPr/>
        <a:lstStyle/>
        <a:p>
          <a:endParaRPr lang="es-AR"/>
        </a:p>
      </dgm:t>
    </dgm:pt>
    <dgm:pt modelId="{1690ECEE-7A5C-43B7-B7D2-B3C185AD3343}">
      <dgm:prSet phldrT="[Texto]" custT="1"/>
      <dgm:spPr/>
      <dgm:t>
        <a:bodyPr/>
        <a:lstStyle/>
        <a:p>
          <a:pPr algn="l"/>
          <a:r>
            <a:rPr lang="es-AR" altLang="es-AR" sz="3000" dirty="0"/>
            <a:t>devuelve la relación argumento con columnas omitidas. Operador: </a:t>
          </a:r>
          <a:r>
            <a:rPr lang="es-AR" altLang="es-AR" sz="4000" b="1" dirty="0">
              <a:solidFill>
                <a:srgbClr val="FF0066"/>
              </a:solidFill>
              <a:sym typeface="Symbol" panose="05050102010706020507" pitchFamily="18" charset="2"/>
            </a:rPr>
            <a:t></a:t>
          </a:r>
          <a:endParaRPr lang="es-AR" sz="3000" dirty="0"/>
        </a:p>
      </dgm:t>
    </dgm:pt>
    <dgm:pt modelId="{04E63632-69DE-4E8B-AE9D-B603FE0B726A}" type="parTrans" cxnId="{D72B26BF-D6F9-4DBE-9EE3-A84B9A47C56F}">
      <dgm:prSet/>
      <dgm:spPr/>
      <dgm:t>
        <a:bodyPr/>
        <a:lstStyle/>
        <a:p>
          <a:endParaRPr lang="es-ES"/>
        </a:p>
      </dgm:t>
    </dgm:pt>
    <dgm:pt modelId="{2DD2B3E5-B47B-4B4C-848B-7C9A73D3B2A5}" type="sibTrans" cxnId="{D72B26BF-D6F9-4DBE-9EE3-A84B9A47C56F}">
      <dgm:prSet/>
      <dgm:spPr/>
      <dgm:t>
        <a:bodyPr/>
        <a:lstStyle/>
        <a:p>
          <a:endParaRPr lang="es-ES"/>
        </a:p>
      </dgm:t>
    </dgm:pt>
    <dgm:pt modelId="{F624F3D9-38C1-F247-8295-34AADE85C898}">
      <dgm:prSet custT="1"/>
      <dgm:spPr/>
      <dgm:t>
        <a:bodyPr/>
        <a:lstStyle/>
        <a:p>
          <a:pPr algn="ctr">
            <a:buNone/>
          </a:pPr>
          <a:r>
            <a:rPr lang="es-AR" altLang="es-AR" sz="3000" b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</a:t>
          </a:r>
          <a:r>
            <a:rPr lang="es-AR" altLang="es-AR" sz="3000" b="0" baseline="-250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nombre</a:t>
          </a:r>
          <a:r>
            <a:rPr lang="es-AR" altLang="es-AR" sz="3000" b="0" baseline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 (asociados) </a:t>
          </a:r>
          <a:endParaRPr lang="es-AR" altLang="es-AR" sz="3000" b="0" dirty="0">
            <a:solidFill>
              <a:schemeClr val="accent4">
                <a:lumMod val="75000"/>
              </a:schemeClr>
            </a:solidFill>
          </a:endParaRPr>
        </a:p>
      </dgm:t>
    </dgm:pt>
    <dgm:pt modelId="{E7ECE54F-2DF6-EE46-8CF0-DD4835473F8F}" type="parTrans" cxnId="{F700DB36-675A-4648-A968-58338A0DB473}">
      <dgm:prSet/>
      <dgm:spPr/>
      <dgm:t>
        <a:bodyPr/>
        <a:lstStyle/>
        <a:p>
          <a:endParaRPr lang="es-ES"/>
        </a:p>
      </dgm:t>
    </dgm:pt>
    <dgm:pt modelId="{E382F58C-3694-F248-8D12-360A103EACCF}" type="sibTrans" cxnId="{F700DB36-675A-4648-A968-58338A0DB473}">
      <dgm:prSet/>
      <dgm:spPr/>
      <dgm:t>
        <a:bodyPr/>
        <a:lstStyle/>
        <a:p>
          <a:endParaRPr lang="es-ES"/>
        </a:p>
      </dgm:t>
    </dgm:pt>
    <dgm:pt modelId="{640F710F-5A14-924F-AE8E-891EBA4F5F77}">
      <dgm:prSet phldrT="[Texto]" custT="1"/>
      <dgm:spPr/>
      <dgm:t>
        <a:bodyPr/>
        <a:lstStyle/>
        <a:p>
          <a:pPr algn="l"/>
          <a:endParaRPr lang="es-AR" sz="3000" dirty="0"/>
        </a:p>
      </dgm:t>
    </dgm:pt>
    <dgm:pt modelId="{2E8932AD-C491-2540-BF3B-986892FFE195}" type="parTrans" cxnId="{E9A31C73-FA55-DC48-AC74-05DB2BC3C6F5}">
      <dgm:prSet/>
      <dgm:spPr/>
      <dgm:t>
        <a:bodyPr/>
        <a:lstStyle/>
        <a:p>
          <a:endParaRPr lang="es-ES"/>
        </a:p>
      </dgm:t>
    </dgm:pt>
    <dgm:pt modelId="{0D761390-4648-5944-B826-9EF12D861911}" type="sibTrans" cxnId="{E9A31C73-FA55-DC48-AC74-05DB2BC3C6F5}">
      <dgm:prSet/>
      <dgm:spPr/>
      <dgm:t>
        <a:bodyPr/>
        <a:lstStyle/>
        <a:p>
          <a:endParaRPr lang="es-ES"/>
        </a:p>
      </dgm:t>
    </dgm:pt>
    <dgm:pt modelId="{74885352-145A-4E13-A70E-1C83AB75AEE1}" type="pres">
      <dgm:prSet presAssocID="{38E5458C-27CA-4A46-93F2-26297D9EB930}" presName="linear" presStyleCnt="0">
        <dgm:presLayoutVars>
          <dgm:animLvl val="lvl"/>
          <dgm:resizeHandles val="exact"/>
        </dgm:presLayoutVars>
      </dgm:prSet>
      <dgm:spPr/>
    </dgm:pt>
    <dgm:pt modelId="{58ED9E97-25B9-4D44-BE6B-8EA71BDBF853}" type="pres">
      <dgm:prSet presAssocID="{D80BEC89-B2F4-4DDA-8F42-1A8EF805D82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34A5D56-58E5-4C8B-A645-E61F3ECF12E4}" type="pres">
      <dgm:prSet presAssocID="{D80BEC89-B2F4-4DDA-8F42-1A8EF805D82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700DB36-675A-4648-A968-58338A0DB473}" srcId="{D80BEC89-B2F4-4DDA-8F42-1A8EF805D828}" destId="{F624F3D9-38C1-F247-8295-34AADE85C898}" srcOrd="3" destOrd="0" parTransId="{E7ECE54F-2DF6-EE46-8CF0-DD4835473F8F}" sibTransId="{E382F58C-3694-F248-8D12-360A103EACCF}"/>
    <dgm:cxn modelId="{E41FEB3F-7B68-3C48-BE94-5E2F7AB312A8}" type="presOf" srcId="{640F710F-5A14-924F-AE8E-891EBA4F5F77}" destId="{A34A5D56-58E5-4C8B-A645-E61F3ECF12E4}" srcOrd="0" destOrd="1" presId="urn:microsoft.com/office/officeart/2005/8/layout/vList2"/>
    <dgm:cxn modelId="{FACBB461-C90D-4F98-83C5-B58CA3D2A06C}" type="presOf" srcId="{1690ECEE-7A5C-43B7-B7D2-B3C185AD3343}" destId="{A34A5D56-58E5-4C8B-A645-E61F3ECF12E4}" srcOrd="0" destOrd="0" presId="urn:microsoft.com/office/officeart/2005/8/layout/vList2"/>
    <dgm:cxn modelId="{E9A31C73-FA55-DC48-AC74-05DB2BC3C6F5}" srcId="{D80BEC89-B2F4-4DDA-8F42-1A8EF805D828}" destId="{640F710F-5A14-924F-AE8E-891EBA4F5F77}" srcOrd="1" destOrd="0" parTransId="{2E8932AD-C491-2540-BF3B-986892FFE195}" sibTransId="{0D761390-4648-5944-B826-9EF12D861911}"/>
    <dgm:cxn modelId="{1864295A-276A-404A-982C-DE1030E4977C}" srcId="{D80BEC89-B2F4-4DDA-8F42-1A8EF805D828}" destId="{C45A8D8C-BC05-4A18-8517-7916BC23BCEF}" srcOrd="2" destOrd="0" parTransId="{EB40BA20-D641-41FC-9303-73A190A0CCB0}" sibTransId="{AFC85AA3-15C9-47F0-BFC7-AAA372B1E21C}"/>
    <dgm:cxn modelId="{A1DD8482-8566-45D0-ACE8-B29F672D1D67}" type="presOf" srcId="{C45A8D8C-BC05-4A18-8517-7916BC23BCEF}" destId="{A34A5D56-58E5-4C8B-A645-E61F3ECF12E4}" srcOrd="0" destOrd="2" presId="urn:microsoft.com/office/officeart/2005/8/layout/vList2"/>
    <dgm:cxn modelId="{C3F882BD-8811-491A-86BB-5C3CD51518EB}" type="presOf" srcId="{38E5458C-27CA-4A46-93F2-26297D9EB930}" destId="{74885352-145A-4E13-A70E-1C83AB75AEE1}" srcOrd="0" destOrd="0" presId="urn:microsoft.com/office/officeart/2005/8/layout/vList2"/>
    <dgm:cxn modelId="{D72B26BF-D6F9-4DBE-9EE3-A84B9A47C56F}" srcId="{D80BEC89-B2F4-4DDA-8F42-1A8EF805D828}" destId="{1690ECEE-7A5C-43B7-B7D2-B3C185AD3343}" srcOrd="0" destOrd="0" parTransId="{04E63632-69DE-4E8B-AE9D-B603FE0B726A}" sibTransId="{2DD2B3E5-B47B-4B4C-848B-7C9A73D3B2A5}"/>
    <dgm:cxn modelId="{67812EE0-1B51-1841-B535-E5900E083DA1}" type="presOf" srcId="{F624F3D9-38C1-F247-8295-34AADE85C898}" destId="{A34A5D56-58E5-4C8B-A645-E61F3ECF12E4}" srcOrd="0" destOrd="3" presId="urn:microsoft.com/office/officeart/2005/8/layout/vList2"/>
    <dgm:cxn modelId="{81BC67F4-488A-4EC2-B633-8460013E1DF8}" srcId="{38E5458C-27CA-4A46-93F2-26297D9EB930}" destId="{D80BEC89-B2F4-4DDA-8F42-1A8EF805D828}" srcOrd="0" destOrd="0" parTransId="{3AA59D18-AA8C-4C80-9325-633188E04C74}" sibTransId="{873804F1-D343-4B3E-BB22-5AA764356F4B}"/>
    <dgm:cxn modelId="{246F56F7-3CDE-492B-B3BA-2CAD5C21D45E}" type="presOf" srcId="{D80BEC89-B2F4-4DDA-8F42-1A8EF805D828}" destId="{58ED9E97-25B9-4D44-BE6B-8EA71BDBF853}" srcOrd="0" destOrd="0" presId="urn:microsoft.com/office/officeart/2005/8/layout/vList2"/>
    <dgm:cxn modelId="{53E347F0-8749-4EDE-B025-C4CBCAF0FAC6}" type="presParOf" srcId="{74885352-145A-4E13-A70E-1C83AB75AEE1}" destId="{58ED9E97-25B9-4D44-BE6B-8EA71BDBF853}" srcOrd="0" destOrd="0" presId="urn:microsoft.com/office/officeart/2005/8/layout/vList2"/>
    <dgm:cxn modelId="{618168A9-CB08-476C-AD62-3D263F9DD271}" type="presParOf" srcId="{74885352-145A-4E13-A70E-1C83AB75AEE1}" destId="{A34A5D56-58E5-4C8B-A645-E61F3ECF12E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8E5458C-27CA-4A46-93F2-26297D9EB93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D80BEC89-B2F4-4DDA-8F42-1A8EF805D828}">
      <dgm:prSet phldrT="[Texto]"/>
      <dgm:spPr/>
      <dgm:t>
        <a:bodyPr/>
        <a:lstStyle/>
        <a:p>
          <a:r>
            <a:rPr lang="es-AR" altLang="es-AR" dirty="0"/>
            <a:t>Proyección:</a:t>
          </a:r>
          <a:endParaRPr lang="es-AR" dirty="0"/>
        </a:p>
      </dgm:t>
    </dgm:pt>
    <dgm:pt modelId="{3AA59D18-AA8C-4C80-9325-633188E04C74}" type="parTrans" cxnId="{81BC67F4-488A-4EC2-B633-8460013E1DF8}">
      <dgm:prSet/>
      <dgm:spPr/>
      <dgm:t>
        <a:bodyPr/>
        <a:lstStyle/>
        <a:p>
          <a:endParaRPr lang="es-AR"/>
        </a:p>
      </dgm:t>
    </dgm:pt>
    <dgm:pt modelId="{873804F1-D343-4B3E-BB22-5AA764356F4B}" type="sibTrans" cxnId="{81BC67F4-488A-4EC2-B633-8460013E1DF8}">
      <dgm:prSet/>
      <dgm:spPr/>
      <dgm:t>
        <a:bodyPr/>
        <a:lstStyle/>
        <a:p>
          <a:endParaRPr lang="es-AR"/>
        </a:p>
      </dgm:t>
    </dgm:pt>
    <dgm:pt modelId="{1690ECEE-7A5C-43B7-B7D2-B3C185AD3343}">
      <dgm:prSet phldrT="[Texto]" custT="1"/>
      <dgm:spPr/>
      <dgm:t>
        <a:bodyPr/>
        <a:lstStyle/>
        <a:p>
          <a:pPr algn="l"/>
          <a:r>
            <a:rPr lang="es-AR" altLang="es-AR" sz="2800" dirty="0"/>
            <a:t>Ej</a:t>
          </a:r>
          <a:r>
            <a:rPr lang="es-AR" sz="2800" dirty="0"/>
            <a:t>emplo 5</a:t>
          </a:r>
          <a:r>
            <a:rPr lang="es-AR" altLang="es-AR" sz="2800" dirty="0"/>
            <a:t>: monto de cuota y nombre de cada deporte</a:t>
          </a:r>
          <a:endParaRPr lang="es-AR" sz="2800" dirty="0"/>
        </a:p>
      </dgm:t>
    </dgm:pt>
    <dgm:pt modelId="{04E63632-69DE-4E8B-AE9D-B603FE0B726A}" type="parTrans" cxnId="{D72B26BF-D6F9-4DBE-9EE3-A84B9A47C56F}">
      <dgm:prSet/>
      <dgm:spPr/>
      <dgm:t>
        <a:bodyPr/>
        <a:lstStyle/>
        <a:p>
          <a:endParaRPr lang="es-ES"/>
        </a:p>
      </dgm:t>
    </dgm:pt>
    <dgm:pt modelId="{2DD2B3E5-B47B-4B4C-848B-7C9A73D3B2A5}" type="sibTrans" cxnId="{D72B26BF-D6F9-4DBE-9EE3-A84B9A47C56F}">
      <dgm:prSet/>
      <dgm:spPr/>
      <dgm:t>
        <a:bodyPr/>
        <a:lstStyle/>
        <a:p>
          <a:endParaRPr lang="es-ES"/>
        </a:p>
      </dgm:t>
    </dgm:pt>
    <dgm:pt modelId="{30C4E615-F3F1-2949-B9D1-43D983F42FBE}">
      <dgm:prSet phldrT="[Texto]" custT="1"/>
      <dgm:spPr/>
      <dgm:t>
        <a:bodyPr/>
        <a:lstStyle/>
        <a:p>
          <a:pPr algn="l"/>
          <a:r>
            <a:rPr lang="es-AR" sz="2800" dirty="0"/>
            <a:t>Ejemplo 6: nombre de todos los asociados varones</a:t>
          </a:r>
        </a:p>
      </dgm:t>
    </dgm:pt>
    <dgm:pt modelId="{577C9D9B-ED26-1C45-A932-E51B44A600C4}" type="parTrans" cxnId="{B3F2F099-BABA-A847-A588-2A207DEEB38C}">
      <dgm:prSet/>
      <dgm:spPr/>
      <dgm:t>
        <a:bodyPr/>
        <a:lstStyle/>
        <a:p>
          <a:endParaRPr lang="es-ES"/>
        </a:p>
      </dgm:t>
    </dgm:pt>
    <dgm:pt modelId="{6B53A51B-4AD5-8F47-B273-D823F698F204}" type="sibTrans" cxnId="{B3F2F099-BABA-A847-A588-2A207DEEB38C}">
      <dgm:prSet/>
      <dgm:spPr/>
      <dgm:t>
        <a:bodyPr/>
        <a:lstStyle/>
        <a:p>
          <a:endParaRPr lang="es-ES"/>
        </a:p>
      </dgm:t>
    </dgm:pt>
    <dgm:pt modelId="{C246FA91-BF6B-E24C-86EC-94DDA92B3553}">
      <dgm:prSet phldrT="[Texto]" custT="1"/>
      <dgm:spPr/>
      <dgm:t>
        <a:bodyPr/>
        <a:lstStyle/>
        <a:p>
          <a:pPr algn="ctr">
            <a:buNone/>
          </a:pPr>
          <a:r>
            <a:rPr lang="es-AR" altLang="es-AR" sz="2800" b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</a:t>
          </a:r>
          <a:r>
            <a:rPr lang="es-AR" altLang="es-AR" sz="2800" b="0" baseline="-250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nombre</a:t>
          </a:r>
          <a:r>
            <a:rPr lang="es-AR" altLang="es-AR" sz="2800" b="0" baseline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 (</a:t>
          </a:r>
          <a:r>
            <a:rPr lang="es-AR" altLang="es-AR" sz="2800" b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</a:t>
          </a:r>
          <a:r>
            <a:rPr lang="es-AR" altLang="es-AR" sz="2800" b="0" baseline="-250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sexo=“masculino” (</a:t>
          </a:r>
          <a:r>
            <a:rPr lang="es-AR" altLang="es-AR" sz="2800" b="0" baseline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asociados) )</a:t>
          </a:r>
          <a:endParaRPr lang="es-AR" sz="2800" dirty="0">
            <a:solidFill>
              <a:schemeClr val="accent4">
                <a:lumMod val="75000"/>
              </a:schemeClr>
            </a:solidFill>
          </a:endParaRPr>
        </a:p>
      </dgm:t>
    </dgm:pt>
    <dgm:pt modelId="{A4561E10-EC8E-0941-9FCE-3391CE9B18D9}" type="parTrans" cxnId="{A6C2E2D3-92CC-F048-B35D-D81CCA74BCC1}">
      <dgm:prSet/>
      <dgm:spPr/>
      <dgm:t>
        <a:bodyPr/>
        <a:lstStyle/>
        <a:p>
          <a:endParaRPr lang="es-ES"/>
        </a:p>
      </dgm:t>
    </dgm:pt>
    <dgm:pt modelId="{63EE2471-15CF-1E4C-9A01-A3C6706025ED}" type="sibTrans" cxnId="{A6C2E2D3-92CC-F048-B35D-D81CCA74BCC1}">
      <dgm:prSet/>
      <dgm:spPr/>
      <dgm:t>
        <a:bodyPr/>
        <a:lstStyle/>
        <a:p>
          <a:endParaRPr lang="es-ES"/>
        </a:p>
      </dgm:t>
    </dgm:pt>
    <dgm:pt modelId="{11E69347-6F80-2D49-B1D6-DC21C7A5BE3E}">
      <dgm:prSet phldrT="[Texto]" custT="1"/>
      <dgm:spPr/>
      <dgm:t>
        <a:bodyPr/>
        <a:lstStyle/>
        <a:p>
          <a:pPr algn="ctr">
            <a:buNone/>
          </a:pPr>
          <a:r>
            <a:rPr lang="es-AR" altLang="es-AR" sz="2800" b="0" dirty="0">
              <a:solidFill>
                <a:srgbClr val="FF0000"/>
              </a:solidFill>
              <a:sym typeface="Symbol" panose="05050102010706020507" pitchFamily="18" charset="2"/>
            </a:rPr>
            <a:t></a:t>
          </a:r>
          <a:r>
            <a:rPr lang="es-AR" altLang="es-AR" sz="2800" b="0" baseline="-25000" dirty="0">
              <a:solidFill>
                <a:srgbClr val="FF0000"/>
              </a:solidFill>
              <a:sym typeface="Symbol" panose="05050102010706020507" pitchFamily="18" charset="2"/>
            </a:rPr>
            <a:t>sexo=“masculino” (  </a:t>
          </a:r>
          <a:r>
            <a:rPr lang="es-AR" altLang="es-AR" sz="2800" b="0" dirty="0">
              <a:solidFill>
                <a:srgbClr val="FF0000"/>
              </a:solidFill>
              <a:sym typeface="Symbol" panose="05050102010706020507" pitchFamily="18" charset="2"/>
            </a:rPr>
            <a:t></a:t>
          </a:r>
          <a:r>
            <a:rPr lang="es-AR" altLang="es-AR" sz="2800" b="0" baseline="-25000" dirty="0">
              <a:solidFill>
                <a:srgbClr val="FF0000"/>
              </a:solidFill>
              <a:sym typeface="Symbol" panose="05050102010706020507" pitchFamily="18" charset="2"/>
            </a:rPr>
            <a:t>nombre</a:t>
          </a:r>
          <a:r>
            <a:rPr lang="es-AR" altLang="es-AR" sz="2800" b="0" baseline="0" dirty="0">
              <a:solidFill>
                <a:srgbClr val="FF0000"/>
              </a:solidFill>
              <a:sym typeface="Symbol" panose="05050102010706020507" pitchFamily="18" charset="2"/>
            </a:rPr>
            <a:t> (asociados) )</a:t>
          </a:r>
          <a:endParaRPr lang="es-AR" sz="2800" dirty="0">
            <a:solidFill>
              <a:srgbClr val="FF0000"/>
            </a:solidFill>
          </a:endParaRPr>
        </a:p>
      </dgm:t>
    </dgm:pt>
    <dgm:pt modelId="{CBFB27E7-1B2C-CC4B-BCDB-354F3E8839AC}" type="parTrans" cxnId="{79BA900D-9019-6B43-B186-421ED74636B9}">
      <dgm:prSet/>
      <dgm:spPr/>
      <dgm:t>
        <a:bodyPr/>
        <a:lstStyle/>
        <a:p>
          <a:endParaRPr lang="es-ES"/>
        </a:p>
      </dgm:t>
    </dgm:pt>
    <dgm:pt modelId="{5C1D49D2-8C08-404E-9756-F1B6404C3181}" type="sibTrans" cxnId="{79BA900D-9019-6B43-B186-421ED74636B9}">
      <dgm:prSet/>
      <dgm:spPr/>
      <dgm:t>
        <a:bodyPr/>
        <a:lstStyle/>
        <a:p>
          <a:endParaRPr lang="es-ES"/>
        </a:p>
      </dgm:t>
    </dgm:pt>
    <dgm:pt modelId="{43CEDD44-1428-0A43-BA29-1FD60C0757F4}">
      <dgm:prSet phldrT="[Texto]" custT="1"/>
      <dgm:spPr/>
      <dgm:t>
        <a:bodyPr/>
        <a:lstStyle/>
        <a:p>
          <a:pPr algn="ctr">
            <a:buNone/>
          </a:pPr>
          <a:r>
            <a:rPr lang="es-AR" altLang="es-AR" sz="2800" b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</a:t>
          </a:r>
          <a:r>
            <a:rPr lang="es-AR" altLang="es-AR" sz="2800" b="0" baseline="-250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nombre, monto_cuota </a:t>
          </a:r>
          <a:r>
            <a:rPr lang="es-AR" altLang="es-AR" sz="2800" b="0" baseline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( deportes)</a:t>
          </a:r>
          <a:endParaRPr lang="es-AR" sz="2800" baseline="0" dirty="0"/>
        </a:p>
      </dgm:t>
    </dgm:pt>
    <dgm:pt modelId="{42ADE6DA-C5E9-2445-B72A-135F7C01553E}" type="sibTrans" cxnId="{CA94798C-03F5-FD46-86BF-87A68462D423}">
      <dgm:prSet/>
      <dgm:spPr/>
      <dgm:t>
        <a:bodyPr/>
        <a:lstStyle/>
        <a:p>
          <a:endParaRPr lang="es-ES"/>
        </a:p>
      </dgm:t>
    </dgm:pt>
    <dgm:pt modelId="{2E05DF80-10DA-DD4D-82FD-EC9AAD40DD4F}" type="parTrans" cxnId="{CA94798C-03F5-FD46-86BF-87A68462D423}">
      <dgm:prSet/>
      <dgm:spPr/>
      <dgm:t>
        <a:bodyPr/>
        <a:lstStyle/>
        <a:p>
          <a:endParaRPr lang="es-ES"/>
        </a:p>
      </dgm:t>
    </dgm:pt>
    <dgm:pt modelId="{74885352-145A-4E13-A70E-1C83AB75AEE1}" type="pres">
      <dgm:prSet presAssocID="{38E5458C-27CA-4A46-93F2-26297D9EB930}" presName="linear" presStyleCnt="0">
        <dgm:presLayoutVars>
          <dgm:animLvl val="lvl"/>
          <dgm:resizeHandles val="exact"/>
        </dgm:presLayoutVars>
      </dgm:prSet>
      <dgm:spPr/>
    </dgm:pt>
    <dgm:pt modelId="{58ED9E97-25B9-4D44-BE6B-8EA71BDBF853}" type="pres">
      <dgm:prSet presAssocID="{D80BEC89-B2F4-4DDA-8F42-1A8EF805D82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34A5D56-58E5-4C8B-A645-E61F3ECF12E4}" type="pres">
      <dgm:prSet presAssocID="{D80BEC89-B2F4-4DDA-8F42-1A8EF805D82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674800B-229F-0540-A611-A0B3242F0130}" type="presOf" srcId="{43CEDD44-1428-0A43-BA29-1FD60C0757F4}" destId="{A34A5D56-58E5-4C8B-A645-E61F3ECF12E4}" srcOrd="0" destOrd="1" presId="urn:microsoft.com/office/officeart/2005/8/layout/vList2"/>
    <dgm:cxn modelId="{79BA900D-9019-6B43-B186-421ED74636B9}" srcId="{D80BEC89-B2F4-4DDA-8F42-1A8EF805D828}" destId="{11E69347-6F80-2D49-B1D6-DC21C7A5BE3E}" srcOrd="4" destOrd="0" parTransId="{CBFB27E7-1B2C-CC4B-BCDB-354F3E8839AC}" sibTransId="{5C1D49D2-8C08-404E-9756-F1B6404C3181}"/>
    <dgm:cxn modelId="{1BE4093C-286B-E143-A1B7-A5A73ED148E5}" type="presOf" srcId="{11E69347-6F80-2D49-B1D6-DC21C7A5BE3E}" destId="{A34A5D56-58E5-4C8B-A645-E61F3ECF12E4}" srcOrd="0" destOrd="4" presId="urn:microsoft.com/office/officeart/2005/8/layout/vList2"/>
    <dgm:cxn modelId="{44AF745D-2C4D-7347-B7EF-728726F977A0}" type="presOf" srcId="{30C4E615-F3F1-2949-B9D1-43D983F42FBE}" destId="{A34A5D56-58E5-4C8B-A645-E61F3ECF12E4}" srcOrd="0" destOrd="2" presId="urn:microsoft.com/office/officeart/2005/8/layout/vList2"/>
    <dgm:cxn modelId="{FACBB461-C90D-4F98-83C5-B58CA3D2A06C}" type="presOf" srcId="{1690ECEE-7A5C-43B7-B7D2-B3C185AD3343}" destId="{A34A5D56-58E5-4C8B-A645-E61F3ECF12E4}" srcOrd="0" destOrd="0" presId="urn:microsoft.com/office/officeart/2005/8/layout/vList2"/>
    <dgm:cxn modelId="{CA94798C-03F5-FD46-86BF-87A68462D423}" srcId="{D80BEC89-B2F4-4DDA-8F42-1A8EF805D828}" destId="{43CEDD44-1428-0A43-BA29-1FD60C0757F4}" srcOrd="1" destOrd="0" parTransId="{2E05DF80-10DA-DD4D-82FD-EC9AAD40DD4F}" sibTransId="{42ADE6DA-C5E9-2445-B72A-135F7C01553E}"/>
    <dgm:cxn modelId="{B3F2F099-BABA-A847-A588-2A207DEEB38C}" srcId="{D80BEC89-B2F4-4DDA-8F42-1A8EF805D828}" destId="{30C4E615-F3F1-2949-B9D1-43D983F42FBE}" srcOrd="2" destOrd="0" parTransId="{577C9D9B-ED26-1C45-A932-E51B44A600C4}" sibTransId="{6B53A51B-4AD5-8F47-B273-D823F698F204}"/>
    <dgm:cxn modelId="{0A0536B6-6F91-1D4B-84A9-F69E61AD457A}" type="presOf" srcId="{C246FA91-BF6B-E24C-86EC-94DDA92B3553}" destId="{A34A5D56-58E5-4C8B-A645-E61F3ECF12E4}" srcOrd="0" destOrd="3" presId="urn:microsoft.com/office/officeart/2005/8/layout/vList2"/>
    <dgm:cxn modelId="{C3F882BD-8811-491A-86BB-5C3CD51518EB}" type="presOf" srcId="{38E5458C-27CA-4A46-93F2-26297D9EB930}" destId="{74885352-145A-4E13-A70E-1C83AB75AEE1}" srcOrd="0" destOrd="0" presId="urn:microsoft.com/office/officeart/2005/8/layout/vList2"/>
    <dgm:cxn modelId="{D72B26BF-D6F9-4DBE-9EE3-A84B9A47C56F}" srcId="{D80BEC89-B2F4-4DDA-8F42-1A8EF805D828}" destId="{1690ECEE-7A5C-43B7-B7D2-B3C185AD3343}" srcOrd="0" destOrd="0" parTransId="{04E63632-69DE-4E8B-AE9D-B603FE0B726A}" sibTransId="{2DD2B3E5-B47B-4B4C-848B-7C9A73D3B2A5}"/>
    <dgm:cxn modelId="{A6C2E2D3-92CC-F048-B35D-D81CCA74BCC1}" srcId="{D80BEC89-B2F4-4DDA-8F42-1A8EF805D828}" destId="{C246FA91-BF6B-E24C-86EC-94DDA92B3553}" srcOrd="3" destOrd="0" parTransId="{A4561E10-EC8E-0941-9FCE-3391CE9B18D9}" sibTransId="{63EE2471-15CF-1E4C-9A01-A3C6706025ED}"/>
    <dgm:cxn modelId="{81BC67F4-488A-4EC2-B633-8460013E1DF8}" srcId="{38E5458C-27CA-4A46-93F2-26297D9EB930}" destId="{D80BEC89-B2F4-4DDA-8F42-1A8EF805D828}" srcOrd="0" destOrd="0" parTransId="{3AA59D18-AA8C-4C80-9325-633188E04C74}" sibTransId="{873804F1-D343-4B3E-BB22-5AA764356F4B}"/>
    <dgm:cxn modelId="{246F56F7-3CDE-492B-B3BA-2CAD5C21D45E}" type="presOf" srcId="{D80BEC89-B2F4-4DDA-8F42-1A8EF805D828}" destId="{58ED9E97-25B9-4D44-BE6B-8EA71BDBF853}" srcOrd="0" destOrd="0" presId="urn:microsoft.com/office/officeart/2005/8/layout/vList2"/>
    <dgm:cxn modelId="{53E347F0-8749-4EDE-B025-C4CBCAF0FAC6}" type="presParOf" srcId="{74885352-145A-4E13-A70E-1C83AB75AEE1}" destId="{58ED9E97-25B9-4D44-BE6B-8EA71BDBF853}" srcOrd="0" destOrd="0" presId="urn:microsoft.com/office/officeart/2005/8/layout/vList2"/>
    <dgm:cxn modelId="{618168A9-CB08-476C-AD62-3D263F9DD271}" type="presParOf" srcId="{74885352-145A-4E13-A70E-1C83AB75AEE1}" destId="{A34A5D56-58E5-4C8B-A645-E61F3ECF12E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8A0DBAF-5E7A-42A6-9A05-EFFBF297C8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1571EEB9-1B51-4A44-8D19-258FCDE7CBAC}">
      <dgm:prSet phldrT="[Texto]"/>
      <dgm:spPr/>
      <dgm:t>
        <a:bodyPr/>
        <a:lstStyle/>
        <a:p>
          <a:r>
            <a:rPr lang="es-AR" dirty="0"/>
            <a:t>Producto Cartesiano:</a:t>
          </a:r>
        </a:p>
      </dgm:t>
    </dgm:pt>
    <dgm:pt modelId="{8F053842-9F49-4F94-88DC-4731AFD9F3AE}" type="parTrans" cxnId="{D82A3476-47C8-4C5A-BFCC-D0D654712D0B}">
      <dgm:prSet/>
      <dgm:spPr/>
      <dgm:t>
        <a:bodyPr/>
        <a:lstStyle/>
        <a:p>
          <a:endParaRPr lang="es-AR"/>
        </a:p>
      </dgm:t>
    </dgm:pt>
    <dgm:pt modelId="{38439D98-A245-4428-A420-8302C63BD9BC}" type="sibTrans" cxnId="{D82A3476-47C8-4C5A-BFCC-D0D654712D0B}">
      <dgm:prSet/>
      <dgm:spPr/>
      <dgm:t>
        <a:bodyPr/>
        <a:lstStyle/>
        <a:p>
          <a:endParaRPr lang="es-AR"/>
        </a:p>
      </dgm:t>
    </dgm:pt>
    <dgm:pt modelId="{7DEFC33A-0163-42EB-A448-595CDED50B8C}">
      <dgm:prSet/>
      <dgm:spPr/>
      <dgm:t>
        <a:bodyPr/>
        <a:lstStyle/>
        <a:p>
          <a:pPr algn="l"/>
          <a:r>
            <a:rPr lang="es-AR" dirty="0"/>
            <a:t>Ejemplo </a:t>
          </a:r>
          <a:r>
            <a:rPr lang="en-US" dirty="0"/>
            <a:t>5</a:t>
          </a:r>
          <a:r>
            <a:rPr lang="es-AR" dirty="0"/>
            <a:t>: Mostrar cada asociado y la localidad donde vive</a:t>
          </a:r>
        </a:p>
      </dgm:t>
    </dgm:pt>
    <dgm:pt modelId="{6694F806-FC0B-4B42-92BB-2F2A2B5B9A7F}" type="parTrans" cxnId="{CA17C533-A856-431A-99E4-D840E1D91508}">
      <dgm:prSet/>
      <dgm:spPr/>
      <dgm:t>
        <a:bodyPr/>
        <a:lstStyle/>
        <a:p>
          <a:endParaRPr lang="es-AR"/>
        </a:p>
      </dgm:t>
    </dgm:pt>
    <dgm:pt modelId="{A4BB638D-6AEE-47F7-81CD-B314582571A3}" type="sibTrans" cxnId="{CA17C533-A856-431A-99E4-D840E1D91508}">
      <dgm:prSet/>
      <dgm:spPr/>
      <dgm:t>
        <a:bodyPr/>
        <a:lstStyle/>
        <a:p>
          <a:endParaRPr lang="es-AR"/>
        </a:p>
      </dgm:t>
    </dgm:pt>
    <dgm:pt modelId="{63728B53-9EBB-445D-8A22-D5BFF24AC1A7}">
      <dgm:prSet phldrT="[Texto]"/>
      <dgm:spPr/>
      <dgm:t>
        <a:bodyPr/>
        <a:lstStyle/>
        <a:p>
          <a:pPr algn="l"/>
          <a:r>
            <a:rPr lang="es-AR" dirty="0"/>
            <a:t>Conecta dos entidades de acuerdo a la definición matemática de la operación</a:t>
          </a:r>
          <a:r>
            <a:rPr lang="en-US" dirty="0"/>
            <a:t>. </a:t>
          </a:r>
          <a:r>
            <a:rPr lang="en-US" dirty="0" err="1"/>
            <a:t>Operador</a:t>
          </a:r>
          <a:r>
            <a:rPr lang="en-US" dirty="0"/>
            <a:t> </a:t>
          </a:r>
          <a:r>
            <a:rPr lang="en-US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</a:rPr>
            <a:t>x</a:t>
          </a:r>
          <a:endParaRPr lang="es-AR" dirty="0"/>
        </a:p>
      </dgm:t>
    </dgm:pt>
    <dgm:pt modelId="{B941B0F0-EA06-4BC7-8119-059F0B5B7D8C}" type="parTrans" cxnId="{7E4FB8F1-60D0-4ED7-871A-BE491771CD70}">
      <dgm:prSet/>
      <dgm:spPr/>
      <dgm:t>
        <a:bodyPr/>
        <a:lstStyle/>
        <a:p>
          <a:endParaRPr lang="es-ES"/>
        </a:p>
      </dgm:t>
    </dgm:pt>
    <dgm:pt modelId="{CEEF5ACB-A076-492E-808B-9742B7A38BF7}" type="sibTrans" cxnId="{7E4FB8F1-60D0-4ED7-871A-BE491771CD70}">
      <dgm:prSet/>
      <dgm:spPr/>
      <dgm:t>
        <a:bodyPr/>
        <a:lstStyle/>
        <a:p>
          <a:endParaRPr lang="es-ES"/>
        </a:p>
      </dgm:t>
    </dgm:pt>
    <dgm:pt modelId="{40065D3F-99A3-1D4A-BACB-369596CE6970}">
      <dgm:prSet/>
      <dgm:spPr/>
      <dgm:t>
        <a:bodyPr/>
        <a:lstStyle/>
        <a:p>
          <a:pPr algn="ctr">
            <a:buNone/>
          </a:pPr>
          <a:r>
            <a:rPr lang="es-AR" altLang="es-AR" b="0" dirty="0">
              <a:solidFill>
                <a:srgbClr val="FF0000"/>
              </a:solidFill>
              <a:sym typeface="Symbol" panose="05050102010706020507" pitchFamily="18" charset="2"/>
            </a:rPr>
            <a:t></a:t>
          </a:r>
          <a:r>
            <a:rPr lang="es-AR" altLang="es-AR" b="0" baseline="-25000" dirty="0">
              <a:solidFill>
                <a:srgbClr val="FF0000"/>
              </a:solidFill>
              <a:sym typeface="Symbol" panose="05050102010706020507" pitchFamily="18" charset="2"/>
            </a:rPr>
            <a:t>nombre</a:t>
          </a:r>
          <a:r>
            <a:rPr lang="es-AR" altLang="es-AR" b="0" baseline="0" dirty="0">
              <a:solidFill>
                <a:srgbClr val="FF0000"/>
              </a:solidFill>
              <a:sym typeface="Symbol" panose="05050102010706020507" pitchFamily="18" charset="2"/>
            </a:rPr>
            <a:t> (asociado x localidad)</a:t>
          </a:r>
          <a:endParaRPr lang="es-AR" dirty="0">
            <a:solidFill>
              <a:srgbClr val="FF0000"/>
            </a:solidFill>
          </a:endParaRPr>
        </a:p>
      </dgm:t>
    </dgm:pt>
    <dgm:pt modelId="{B9E19535-5973-E74C-A503-A183EAF18F2E}" type="parTrans" cxnId="{9B247574-EA57-4744-9B69-1F253A01CFD1}">
      <dgm:prSet/>
      <dgm:spPr/>
      <dgm:t>
        <a:bodyPr/>
        <a:lstStyle/>
        <a:p>
          <a:endParaRPr lang="es-ES"/>
        </a:p>
      </dgm:t>
    </dgm:pt>
    <dgm:pt modelId="{024FFF2F-B0AF-FD4D-B196-CEA16A7B8A9B}" type="sibTrans" cxnId="{9B247574-EA57-4744-9B69-1F253A01CFD1}">
      <dgm:prSet/>
      <dgm:spPr/>
      <dgm:t>
        <a:bodyPr/>
        <a:lstStyle/>
        <a:p>
          <a:endParaRPr lang="es-ES"/>
        </a:p>
      </dgm:t>
    </dgm:pt>
    <dgm:pt modelId="{B96B4661-62A2-7C44-87D3-262E82079C44}">
      <dgm:prSet/>
      <dgm:spPr/>
      <dgm:t>
        <a:bodyPr/>
        <a:lstStyle/>
        <a:p>
          <a:pPr algn="ctr">
            <a:buNone/>
          </a:pPr>
          <a:r>
            <a:rPr lang="es-AR" altLang="es-AR" b="0" dirty="0">
              <a:solidFill>
                <a:srgbClr val="FF0000"/>
              </a:solidFill>
              <a:sym typeface="Symbol" panose="05050102010706020507" pitchFamily="18" charset="2"/>
            </a:rPr>
            <a:t></a:t>
          </a:r>
          <a:r>
            <a:rPr lang="es-AR" altLang="es-AR" b="0" baseline="-25000" dirty="0">
              <a:solidFill>
                <a:srgbClr val="FF0000"/>
              </a:solidFill>
              <a:sym typeface="Symbol" panose="05050102010706020507" pitchFamily="18" charset="2"/>
            </a:rPr>
            <a:t>asociado.nombre, localidad.nombre</a:t>
          </a:r>
          <a:r>
            <a:rPr lang="es-AR" altLang="es-AR" b="0" baseline="0" dirty="0">
              <a:solidFill>
                <a:srgbClr val="FF0000"/>
              </a:solidFill>
              <a:sym typeface="Symbol" panose="05050102010706020507" pitchFamily="18" charset="2"/>
            </a:rPr>
            <a:t> (asociado x localidad)</a:t>
          </a:r>
          <a:endParaRPr lang="es-AR" dirty="0">
            <a:solidFill>
              <a:srgbClr val="FF0000"/>
            </a:solidFill>
          </a:endParaRPr>
        </a:p>
      </dgm:t>
    </dgm:pt>
    <dgm:pt modelId="{B542CD85-4747-6140-88CA-5D8B9186D785}" type="parTrans" cxnId="{A3DD38A6-8AE6-DB49-A48F-E7193698C0C8}">
      <dgm:prSet/>
      <dgm:spPr/>
      <dgm:t>
        <a:bodyPr/>
        <a:lstStyle/>
        <a:p>
          <a:endParaRPr lang="es-ES"/>
        </a:p>
      </dgm:t>
    </dgm:pt>
    <dgm:pt modelId="{DF85438C-3422-CA46-A584-BBB31F751BBD}" type="sibTrans" cxnId="{A3DD38A6-8AE6-DB49-A48F-E7193698C0C8}">
      <dgm:prSet/>
      <dgm:spPr/>
      <dgm:t>
        <a:bodyPr/>
        <a:lstStyle/>
        <a:p>
          <a:endParaRPr lang="es-ES"/>
        </a:p>
      </dgm:t>
    </dgm:pt>
    <dgm:pt modelId="{8903E2A6-0458-4150-9A63-BF2D7D55B9C3}" type="pres">
      <dgm:prSet presAssocID="{C8A0DBAF-5E7A-42A6-9A05-EFFBF297C8C5}" presName="linear" presStyleCnt="0">
        <dgm:presLayoutVars>
          <dgm:animLvl val="lvl"/>
          <dgm:resizeHandles val="exact"/>
        </dgm:presLayoutVars>
      </dgm:prSet>
      <dgm:spPr/>
    </dgm:pt>
    <dgm:pt modelId="{65C4C720-7D50-42CD-A055-68AE42E9AD65}" type="pres">
      <dgm:prSet presAssocID="{1571EEB9-1B51-4A44-8D19-258FCDE7CBA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C1B02BC-AD4B-4CFF-8940-692A82B8F142}" type="pres">
      <dgm:prSet presAssocID="{1571EEB9-1B51-4A44-8D19-258FCDE7CBA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12CD61A-B59A-4EB9-85E8-DFBD095FEF9B}" type="presOf" srcId="{C8A0DBAF-5E7A-42A6-9A05-EFFBF297C8C5}" destId="{8903E2A6-0458-4150-9A63-BF2D7D55B9C3}" srcOrd="0" destOrd="0" presId="urn:microsoft.com/office/officeart/2005/8/layout/vList2"/>
    <dgm:cxn modelId="{5D2A6F1C-DB55-4C5C-98D5-C20CCB66E2BB}" type="presOf" srcId="{7DEFC33A-0163-42EB-A448-595CDED50B8C}" destId="{FC1B02BC-AD4B-4CFF-8940-692A82B8F142}" srcOrd="0" destOrd="1" presId="urn:microsoft.com/office/officeart/2005/8/layout/vList2"/>
    <dgm:cxn modelId="{17C94123-11A4-404A-B82A-58D07512FE6D}" type="presOf" srcId="{63728B53-9EBB-445D-8A22-D5BFF24AC1A7}" destId="{FC1B02BC-AD4B-4CFF-8940-692A82B8F142}" srcOrd="0" destOrd="0" presId="urn:microsoft.com/office/officeart/2005/8/layout/vList2"/>
    <dgm:cxn modelId="{CA17C533-A856-431A-99E4-D840E1D91508}" srcId="{1571EEB9-1B51-4A44-8D19-258FCDE7CBAC}" destId="{7DEFC33A-0163-42EB-A448-595CDED50B8C}" srcOrd="1" destOrd="0" parTransId="{6694F806-FC0B-4B42-92BB-2F2A2B5B9A7F}" sibTransId="{A4BB638D-6AEE-47F7-81CD-B314582571A3}"/>
    <dgm:cxn modelId="{39A23538-B8F2-42AF-AF1B-2BBADECEC595}" type="presOf" srcId="{1571EEB9-1B51-4A44-8D19-258FCDE7CBAC}" destId="{65C4C720-7D50-42CD-A055-68AE42E9AD65}" srcOrd="0" destOrd="0" presId="urn:microsoft.com/office/officeart/2005/8/layout/vList2"/>
    <dgm:cxn modelId="{9B247574-EA57-4744-9B69-1F253A01CFD1}" srcId="{1571EEB9-1B51-4A44-8D19-258FCDE7CBAC}" destId="{40065D3F-99A3-1D4A-BACB-369596CE6970}" srcOrd="2" destOrd="0" parTransId="{B9E19535-5973-E74C-A503-A183EAF18F2E}" sibTransId="{024FFF2F-B0AF-FD4D-B196-CEA16A7B8A9B}"/>
    <dgm:cxn modelId="{930A1656-6C91-6A49-B3D0-5C46D2E5C7D3}" type="presOf" srcId="{B96B4661-62A2-7C44-87D3-262E82079C44}" destId="{FC1B02BC-AD4B-4CFF-8940-692A82B8F142}" srcOrd="0" destOrd="3" presId="urn:microsoft.com/office/officeart/2005/8/layout/vList2"/>
    <dgm:cxn modelId="{D82A3476-47C8-4C5A-BFCC-D0D654712D0B}" srcId="{C8A0DBAF-5E7A-42A6-9A05-EFFBF297C8C5}" destId="{1571EEB9-1B51-4A44-8D19-258FCDE7CBAC}" srcOrd="0" destOrd="0" parTransId="{8F053842-9F49-4F94-88DC-4731AFD9F3AE}" sibTransId="{38439D98-A245-4428-A420-8302C63BD9BC}"/>
    <dgm:cxn modelId="{A3DD38A6-8AE6-DB49-A48F-E7193698C0C8}" srcId="{1571EEB9-1B51-4A44-8D19-258FCDE7CBAC}" destId="{B96B4661-62A2-7C44-87D3-262E82079C44}" srcOrd="3" destOrd="0" parTransId="{B542CD85-4747-6140-88CA-5D8B9186D785}" sibTransId="{DF85438C-3422-CA46-A584-BBB31F751BBD}"/>
    <dgm:cxn modelId="{93FCFEC8-F637-4943-91F4-2B5C38537139}" type="presOf" srcId="{40065D3F-99A3-1D4A-BACB-369596CE6970}" destId="{FC1B02BC-AD4B-4CFF-8940-692A82B8F142}" srcOrd="0" destOrd="2" presId="urn:microsoft.com/office/officeart/2005/8/layout/vList2"/>
    <dgm:cxn modelId="{7E4FB8F1-60D0-4ED7-871A-BE491771CD70}" srcId="{1571EEB9-1B51-4A44-8D19-258FCDE7CBAC}" destId="{63728B53-9EBB-445D-8A22-D5BFF24AC1A7}" srcOrd="0" destOrd="0" parTransId="{B941B0F0-EA06-4BC7-8119-059F0B5B7D8C}" sibTransId="{CEEF5ACB-A076-492E-808B-9742B7A38BF7}"/>
    <dgm:cxn modelId="{A4C35AC0-1B1D-48FC-A1B8-A84283DEF503}" type="presParOf" srcId="{8903E2A6-0458-4150-9A63-BF2D7D55B9C3}" destId="{65C4C720-7D50-42CD-A055-68AE42E9AD65}" srcOrd="0" destOrd="0" presId="urn:microsoft.com/office/officeart/2005/8/layout/vList2"/>
    <dgm:cxn modelId="{CA1EFBF6-06CA-4D4B-9FF2-15AAF0352781}" type="presParOf" srcId="{8903E2A6-0458-4150-9A63-BF2D7D55B9C3}" destId="{FC1B02BC-AD4B-4CFF-8940-692A82B8F14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D1331-8F3F-4607-A99D-B7446B0C3843}">
      <dsp:nvSpPr>
        <dsp:cNvPr id="0" name=""/>
        <dsp:cNvSpPr/>
      </dsp:nvSpPr>
      <dsp:spPr>
        <a:xfrm rot="5400000">
          <a:off x="4551172" y="-963803"/>
          <a:ext cx="3022600" cy="57058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4100" kern="1200" dirty="0"/>
            <a:t>Algebra Relacional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4100" kern="1200" dirty="0"/>
            <a:t>Calculo de </a:t>
          </a:r>
          <a:r>
            <a:rPr lang="es-AR" sz="4100" kern="1200" dirty="0" err="1"/>
            <a:t>Tuplas</a:t>
          </a:r>
          <a:endParaRPr lang="es-AR" sz="4100" kern="1200" dirty="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4100" kern="1200" dirty="0"/>
            <a:t>Calculo de Dominios</a:t>
          </a:r>
        </a:p>
      </dsp:txBody>
      <dsp:txXfrm rot="-5400000">
        <a:off x="3209545" y="525375"/>
        <a:ext cx="5558305" cy="2727498"/>
      </dsp:txXfrm>
    </dsp:sp>
    <dsp:sp modelId="{3CC59D61-847D-47BB-AC19-1E1D6CA6BF10}">
      <dsp:nvSpPr>
        <dsp:cNvPr id="0" name=""/>
        <dsp:cNvSpPr/>
      </dsp:nvSpPr>
      <dsp:spPr>
        <a:xfrm>
          <a:off x="0" y="0"/>
          <a:ext cx="3209544" cy="3778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300" kern="1200" dirty="0"/>
            <a:t>Lenguaje de Consultas </a:t>
          </a:r>
        </a:p>
      </dsp:txBody>
      <dsp:txXfrm>
        <a:off x="156677" y="156677"/>
        <a:ext cx="2896190" cy="346489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C4C720-7D50-42CD-A055-68AE42E9AD65}">
      <dsp:nvSpPr>
        <dsp:cNvPr id="0" name=""/>
        <dsp:cNvSpPr/>
      </dsp:nvSpPr>
      <dsp:spPr>
        <a:xfrm>
          <a:off x="0" y="2780"/>
          <a:ext cx="11103429" cy="7590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000" kern="1200" dirty="0"/>
            <a:t>Producto Cartesiano:</a:t>
          </a:r>
        </a:p>
      </dsp:txBody>
      <dsp:txXfrm>
        <a:off x="37056" y="39836"/>
        <a:ext cx="11029317" cy="684983"/>
      </dsp:txXfrm>
    </dsp:sp>
    <dsp:sp modelId="{FC1B02BC-AD4B-4CFF-8940-692A82B8F142}">
      <dsp:nvSpPr>
        <dsp:cNvPr id="0" name=""/>
        <dsp:cNvSpPr/>
      </dsp:nvSpPr>
      <dsp:spPr>
        <a:xfrm>
          <a:off x="0" y="761875"/>
          <a:ext cx="11103429" cy="3013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2534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endParaRPr lang="es-A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endParaRPr lang="es-A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endParaRPr lang="es-A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endParaRPr lang="es-A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endParaRPr lang="es-A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endParaRPr lang="es-A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endParaRPr lang="es-A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endParaRPr lang="es-A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s-AR" altLang="es-AR" sz="2000" b="0" kern="12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</a:t>
          </a:r>
          <a:r>
            <a:rPr lang="es-AR" altLang="es-AR" sz="2000" b="0" kern="1200" baseline="-250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asociado.nombre, localidad.nombre</a:t>
          </a:r>
          <a:r>
            <a:rPr lang="es-AR" altLang="es-AR" sz="2000" b="0" kern="1200" baseline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 ( </a:t>
          </a:r>
          <a:r>
            <a:rPr lang="es-AR" altLang="es-AR" sz="2000" b="0" kern="12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</a:t>
          </a:r>
          <a:r>
            <a:rPr lang="es-AR" altLang="es-AR" sz="2000" b="0" kern="1200" baseline="-250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asociado.idlocalidad = localidad.idlocalidad</a:t>
          </a:r>
          <a:r>
            <a:rPr lang="es-AR" altLang="es-AR" sz="2000" b="0" kern="1200" baseline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(asociado x localidad)</a:t>
          </a:r>
          <a:endParaRPr lang="es-AR" sz="2000" kern="1200" dirty="0">
            <a:solidFill>
              <a:schemeClr val="accent4">
                <a:lumMod val="75000"/>
              </a:schemeClr>
            </a:solidFill>
          </a:endParaRPr>
        </a:p>
        <a:p>
          <a:pPr marL="285750" lvl="1" indent="-285750" algn="l" defTabSz="20891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endParaRPr lang="es-AR" sz="4700" kern="1200" dirty="0"/>
        </a:p>
      </dsp:txBody>
      <dsp:txXfrm>
        <a:off x="0" y="761875"/>
        <a:ext cx="11103429" cy="301359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C4C720-7D50-42CD-A055-68AE42E9AD65}">
      <dsp:nvSpPr>
        <dsp:cNvPr id="0" name=""/>
        <dsp:cNvSpPr/>
      </dsp:nvSpPr>
      <dsp:spPr>
        <a:xfrm>
          <a:off x="0" y="10577"/>
          <a:ext cx="10937174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900" kern="1200" dirty="0"/>
            <a:t>Producto Cartesiano:</a:t>
          </a:r>
        </a:p>
      </dsp:txBody>
      <dsp:txXfrm>
        <a:off x="33955" y="44532"/>
        <a:ext cx="10869264" cy="627655"/>
      </dsp:txXfrm>
    </dsp:sp>
    <dsp:sp modelId="{FC1B02BC-AD4B-4CFF-8940-692A82B8F142}">
      <dsp:nvSpPr>
        <dsp:cNvPr id="0" name=""/>
        <dsp:cNvSpPr/>
      </dsp:nvSpPr>
      <dsp:spPr>
        <a:xfrm>
          <a:off x="0" y="715449"/>
          <a:ext cx="10937174" cy="3061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7255" tIns="22860" rIns="128016" bIns="2286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900" kern="1200" dirty="0"/>
            <a:t>Ejemplo </a:t>
          </a:r>
          <a:r>
            <a:rPr lang="en-US" sz="2900" kern="1200" dirty="0"/>
            <a:t>6</a:t>
          </a:r>
          <a:r>
            <a:rPr lang="es-AR" sz="2900" kern="1200" dirty="0"/>
            <a:t>: mostrar las sedes de La Plata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s-AR" altLang="es-AR" sz="1800" b="0" kern="1200" dirty="0">
              <a:solidFill>
                <a:srgbClr val="00B0F0"/>
              </a:solidFill>
              <a:sym typeface="Symbol" panose="05050102010706020507" pitchFamily="18" charset="2"/>
            </a:rPr>
            <a:t></a:t>
          </a:r>
          <a:r>
            <a:rPr lang="es-AR" altLang="es-AR" sz="1800" b="0" kern="1200" baseline="-25000" dirty="0">
              <a:solidFill>
                <a:srgbClr val="00B0F0"/>
              </a:solidFill>
              <a:sym typeface="Symbol" panose="05050102010706020507" pitchFamily="18" charset="2"/>
            </a:rPr>
            <a:t>sede.nombre</a:t>
          </a:r>
          <a:r>
            <a:rPr lang="es-AR" altLang="es-AR" sz="1800" b="0" kern="1200" baseline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( </a:t>
          </a:r>
          <a:r>
            <a:rPr lang="es-AR" altLang="es-AR" sz="1800" b="0" kern="1200" dirty="0">
              <a:solidFill>
                <a:srgbClr val="FFC000"/>
              </a:solidFill>
              <a:sym typeface="Symbol" panose="05050102010706020507" pitchFamily="18" charset="2"/>
            </a:rPr>
            <a:t></a:t>
          </a:r>
          <a:r>
            <a:rPr lang="es-AR" altLang="es-AR" sz="1800" b="0" kern="1200" baseline="-25000" dirty="0">
              <a:solidFill>
                <a:srgbClr val="FFC000"/>
              </a:solidFill>
              <a:sym typeface="Symbol" panose="05050102010706020507" pitchFamily="18" charset="2"/>
            </a:rPr>
            <a:t>sede.idlocalidad = localidad.idlocalidad  and localidad.nombre=“la Plata”</a:t>
          </a:r>
          <a:r>
            <a:rPr lang="es-AR" altLang="es-AR" sz="1800" b="0" kern="1200" baseline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(sedes x localidad) )</a:t>
          </a:r>
          <a:endParaRPr lang="es-A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endParaRPr lang="es-A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s-AR" altLang="es-AR" sz="1800" b="0" kern="1200" dirty="0">
              <a:solidFill>
                <a:srgbClr val="FF2F92"/>
              </a:solidFill>
              <a:sym typeface="Symbol" panose="05050102010706020507" pitchFamily="18" charset="2"/>
            </a:rPr>
            <a:t></a:t>
          </a:r>
          <a:r>
            <a:rPr lang="es-AR" altLang="es-AR" sz="1800" b="0" kern="1200" baseline="-25000" dirty="0">
              <a:solidFill>
                <a:srgbClr val="FF2F92"/>
              </a:solidFill>
              <a:sym typeface="Symbol" panose="05050102010706020507" pitchFamily="18" charset="2"/>
            </a:rPr>
            <a:t>sede.nombre</a:t>
          </a:r>
          <a:r>
            <a:rPr lang="es-AR" altLang="es-AR" sz="1800" b="0" kern="1200" baseline="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( </a:t>
          </a:r>
          <a:r>
            <a:rPr lang="es-AR" altLang="es-AR" sz="1800" b="0" kern="120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</a:t>
          </a:r>
          <a:r>
            <a:rPr lang="es-AR" altLang="es-AR" sz="1800" b="0" kern="1200" baseline="-2500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sede.idlocalidad = localidad.idlocalidad  </a:t>
          </a:r>
          <a:r>
            <a:rPr lang="es-AR" altLang="es-AR" sz="1800" b="0" kern="1200" baseline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(</a:t>
          </a:r>
          <a:r>
            <a:rPr lang="es-AR" altLang="es-AR" sz="1800" b="0" kern="1200" baseline="0" dirty="0">
              <a:solidFill>
                <a:srgbClr val="FFC000"/>
              </a:solidFill>
              <a:sym typeface="Symbol" panose="05050102010706020507" pitchFamily="18" charset="2"/>
            </a:rPr>
            <a:t>sedes x</a:t>
          </a:r>
          <a:r>
            <a:rPr lang="es-AR" altLang="es-AR" sz="1800" b="0" kern="1200" baseline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 </a:t>
          </a:r>
          <a:r>
            <a:rPr lang="es-AR" altLang="es-AR" sz="1800" b="0" kern="12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</a:t>
          </a:r>
          <a:r>
            <a:rPr lang="es-AR" altLang="es-AR" sz="1800" b="0" kern="1200" baseline="-250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localidad.nombre=“la Plata”</a:t>
          </a:r>
          <a:r>
            <a:rPr lang="es-AR" altLang="es-AR" sz="1800" b="0" kern="1200" baseline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( localidad) ) )</a:t>
          </a:r>
          <a:endParaRPr lang="es-AR" sz="18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900" kern="1200" dirty="0"/>
            <a:t>Ejemplo 7: mostrar cada deporte y el nombre del asociado que lo practica.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s-AR" altLang="es-AR" sz="2400" b="0" kern="1200" dirty="0">
              <a:solidFill>
                <a:srgbClr val="FF2F92"/>
              </a:solidFill>
              <a:sym typeface="Symbol" panose="05050102010706020507" pitchFamily="18" charset="2"/>
            </a:rPr>
            <a:t></a:t>
          </a:r>
          <a:r>
            <a:rPr lang="es-AR" altLang="es-AR" sz="2400" b="0" kern="1200" baseline="-25000" dirty="0">
              <a:solidFill>
                <a:srgbClr val="FF2F92"/>
              </a:solidFill>
              <a:sym typeface="Symbol" panose="05050102010706020507" pitchFamily="18" charset="2"/>
            </a:rPr>
            <a:t>asociado.nombre, deporte.nombre</a:t>
          </a:r>
          <a:r>
            <a:rPr lang="es-AR" altLang="es-AR" sz="2400" b="0" kern="1200" baseline="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( </a:t>
          </a:r>
          <a:r>
            <a:rPr lang="es-AR" altLang="es-AR" sz="2400" b="0" kern="120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</a:t>
          </a:r>
          <a:r>
            <a:rPr lang="es-AR" altLang="es-AR" sz="2400" b="0" kern="1200" baseline="-2500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asociado.idsocio = practica.idsocio and deportes.iddeporte=practica.ideporte</a:t>
          </a:r>
          <a:r>
            <a:rPr lang="es-AR" altLang="es-AR" sz="2400" b="0" kern="1200" baseline="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(</a:t>
          </a:r>
          <a:r>
            <a:rPr lang="es-AR" sz="2400" kern="1200" dirty="0">
              <a:solidFill>
                <a:srgbClr val="92D050"/>
              </a:solidFill>
            </a:rPr>
            <a:t>Asociados x practica </a:t>
          </a:r>
          <a:r>
            <a:rPr lang="es-AR" sz="2400" kern="1200" dirty="0"/>
            <a:t>x deportes ) )</a:t>
          </a:r>
        </a:p>
      </dsp:txBody>
      <dsp:txXfrm>
        <a:off x="0" y="715449"/>
        <a:ext cx="10937174" cy="306153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BF193-F291-4758-B61B-E583D1328062}">
      <dsp:nvSpPr>
        <dsp:cNvPr id="0" name=""/>
        <dsp:cNvSpPr/>
      </dsp:nvSpPr>
      <dsp:spPr>
        <a:xfrm>
          <a:off x="0" y="46117"/>
          <a:ext cx="10367159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000" kern="1200" dirty="0"/>
            <a:t>Renombrar:</a:t>
          </a:r>
        </a:p>
      </dsp:txBody>
      <dsp:txXfrm>
        <a:off x="59399" y="105516"/>
        <a:ext cx="10248361" cy="1098002"/>
      </dsp:txXfrm>
    </dsp:sp>
    <dsp:sp modelId="{02A4A155-A119-422B-B78A-CAEA1B260E62}">
      <dsp:nvSpPr>
        <dsp:cNvPr id="0" name=""/>
        <dsp:cNvSpPr/>
      </dsp:nvSpPr>
      <dsp:spPr>
        <a:xfrm>
          <a:off x="0" y="1262917"/>
          <a:ext cx="10367159" cy="3094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915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000" kern="1200" dirty="0"/>
            <a:t>permite utilizar la misma tabla en, por ej., producto cartesiano. Operación  </a:t>
          </a:r>
          <a:r>
            <a:rPr lang="es-AR" sz="2800" b="1" kern="1200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rPr>
            <a:t></a:t>
          </a:r>
          <a:endParaRPr lang="es-AR" sz="28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000" kern="1200" dirty="0">
              <a:sym typeface="Symbol" pitchFamily="18" charset="2"/>
            </a:rPr>
            <a:t>Ejemplo 7: mostrar todos los asociados que viven en la misma dirección que el socio con id 75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s-AR" altLang="es-AR" sz="2000" b="0" kern="12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</a:t>
          </a:r>
          <a:r>
            <a:rPr lang="es-AR" altLang="es-AR" sz="2000" b="0" kern="1200" baseline="-250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asociados.idsocio= 75</a:t>
          </a:r>
          <a:r>
            <a:rPr lang="es-AR" altLang="es-AR" sz="2000" b="0" kern="1200" baseline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(</a:t>
          </a:r>
          <a:r>
            <a:rPr lang="es-AR" sz="2000" kern="1200" baseline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Asociados )</a:t>
          </a:r>
          <a:endParaRPr lang="es-AR" sz="2000" kern="1200" dirty="0">
            <a:sym typeface="Symbol" panose="05050102010706020507" pitchFamily="18" charset="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s-AR" sz="2000" kern="1200" dirty="0">
              <a:sym typeface="Symbol" panose="05050102010706020507" pitchFamily="18" charset="2"/>
            </a:rPr>
            <a:t>2.</a:t>
          </a:r>
          <a:r>
            <a:rPr lang="es-AR" altLang="es-AR" sz="2000" b="0" kern="12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 (</a:t>
          </a:r>
          <a:r>
            <a:rPr lang="es-AR" altLang="es-AR" sz="2000" b="0" kern="1200" baseline="-250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asociados.idsocio= 75</a:t>
          </a:r>
          <a:r>
            <a:rPr lang="es-AR" altLang="es-AR" sz="2000" b="0" kern="1200" baseline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(</a:t>
          </a:r>
          <a:r>
            <a:rPr lang="es-AR" sz="2000" kern="1200" baseline="0" dirty="0">
              <a:solidFill>
                <a:schemeClr val="accent4">
                  <a:lumMod val="75000"/>
                </a:schemeClr>
              </a:solidFill>
              <a:sym typeface="Symbol" pitchFamily="18" charset="2"/>
            </a:rPr>
            <a:t>Asociados ) </a:t>
          </a:r>
          <a:r>
            <a:rPr lang="es-AR" sz="2000" kern="1200" dirty="0">
              <a:sym typeface="Symbol" pitchFamily="18" charset="2"/>
            </a:rPr>
            <a:t>x asociados )     -</a:t>
          </a:r>
          <a:r>
            <a:rPr lang="es-AR" sz="2000" kern="1200" dirty="0">
              <a:sym typeface="Wingdings" pitchFamily="2" charset="2"/>
            </a:rPr>
            <a:t> ????</a:t>
          </a:r>
          <a:endParaRPr lang="es-AR" sz="2000" kern="1200" dirty="0">
            <a:sym typeface="Symbol" pitchFamily="18" charset="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s-AR" sz="2000" kern="1200" dirty="0">
              <a:sym typeface="Symbol" pitchFamily="18" charset="2"/>
            </a:rPr>
            <a:t>3. </a:t>
          </a:r>
          <a:r>
            <a:rPr lang="es-AR" altLang="es-AR" sz="2000" b="0" kern="12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</a:t>
          </a:r>
          <a:r>
            <a:rPr lang="es-AR" altLang="es-AR" sz="2000" b="0" kern="1200" baseline="-250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asociados.direccion = ????</a:t>
          </a:r>
          <a:r>
            <a:rPr lang="es-AR" altLang="es-AR" sz="2000" b="0" kern="12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(</a:t>
          </a:r>
          <a:r>
            <a:rPr lang="es-AR" altLang="es-AR" sz="2000" b="0" kern="1200" baseline="-250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asociados.idsocio= 75</a:t>
          </a:r>
          <a:r>
            <a:rPr lang="es-AR" altLang="es-AR" sz="2000" b="0" kern="1200" baseline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(</a:t>
          </a:r>
          <a:r>
            <a:rPr lang="es-AR" sz="2000" kern="1200" baseline="0" dirty="0">
              <a:solidFill>
                <a:schemeClr val="accent4">
                  <a:lumMod val="75000"/>
                </a:schemeClr>
              </a:solidFill>
              <a:sym typeface="Symbol" pitchFamily="18" charset="2"/>
            </a:rPr>
            <a:t>Asociados ) </a:t>
          </a:r>
          <a:r>
            <a:rPr lang="es-AR" sz="2000" kern="1200" dirty="0">
              <a:sym typeface="Symbol" pitchFamily="18" charset="2"/>
            </a:rPr>
            <a:t>x asociados ) </a:t>
          </a:r>
          <a:r>
            <a:rPr lang="es-AR" sz="2000" kern="1200" dirty="0">
              <a:sym typeface="Wingdings" pitchFamily="2" charset="2"/>
            </a:rPr>
            <a:t> ???</a:t>
          </a:r>
          <a:endParaRPr lang="es-AR" sz="2000" kern="1200" dirty="0">
            <a:sym typeface="Symbol" pitchFamily="18" charset="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None/>
          </a:pPr>
          <a:r>
            <a:rPr lang="es-AR" sz="2000" kern="1200" dirty="0">
              <a:sym typeface="Symbol" pitchFamily="18" charset="2"/>
            </a:rPr>
            <a:t>4. </a:t>
          </a:r>
          <a:r>
            <a:rPr lang="es-AR" altLang="es-AR" sz="2000" b="0" kern="1200" dirty="0">
              <a:solidFill>
                <a:srgbClr val="C00000"/>
              </a:solidFill>
              <a:sym typeface="Symbol" pitchFamily="18" charset="2"/>
            </a:rPr>
            <a:t> </a:t>
          </a:r>
          <a:r>
            <a:rPr lang="es-AR" altLang="es-AR" sz="2000" b="0" kern="1200" baseline="-25000" dirty="0">
              <a:solidFill>
                <a:srgbClr val="C00000"/>
              </a:solidFill>
              <a:sym typeface="Symbol" pitchFamily="18" charset="2"/>
            </a:rPr>
            <a:t>aso.nombre </a:t>
          </a:r>
          <a:r>
            <a:rPr lang="es-AR" altLang="es-AR" sz="2000" b="0" kern="1200" baseline="0" dirty="0">
              <a:solidFill>
                <a:schemeClr val="tx1"/>
              </a:solidFill>
              <a:sym typeface="Symbol" pitchFamily="18" charset="2"/>
            </a:rPr>
            <a:t>(</a:t>
          </a:r>
          <a:r>
            <a:rPr lang="es-AR" altLang="es-AR" sz="2000" b="0" kern="1200" dirty="0">
              <a:solidFill>
                <a:schemeClr val="accent6">
                  <a:lumMod val="60000"/>
                  <a:lumOff val="40000"/>
                </a:schemeClr>
              </a:solidFill>
              <a:sym typeface="Symbol" pitchFamily="18" charset="2"/>
            </a:rPr>
            <a:t></a:t>
          </a:r>
          <a:r>
            <a:rPr lang="es-AR" altLang="es-AR" sz="2000" b="0" kern="1200" baseline="-25000" dirty="0">
              <a:solidFill>
                <a:schemeClr val="accent6">
                  <a:lumMod val="60000"/>
                  <a:lumOff val="40000"/>
                </a:schemeClr>
              </a:solidFill>
              <a:sym typeface="Symbol" pitchFamily="18" charset="2"/>
            </a:rPr>
            <a:t>asociados.iddireccion = aso.iddireccion</a:t>
          </a:r>
          <a:r>
            <a:rPr lang="es-AR" altLang="es-AR" sz="2000" b="0" kern="1200" baseline="0" dirty="0">
              <a:solidFill>
                <a:schemeClr val="accent6">
                  <a:lumMod val="60000"/>
                  <a:lumOff val="40000"/>
                </a:schemeClr>
              </a:solidFill>
              <a:sym typeface="Symbol" pitchFamily="18" charset="2"/>
            </a:rPr>
            <a:t> </a:t>
          </a:r>
          <a:r>
            <a:rPr lang="es-AR" altLang="es-AR" sz="2000" b="0" kern="1200" dirty="0">
              <a:solidFill>
                <a:schemeClr val="tx1"/>
              </a:solidFill>
              <a:sym typeface="Symbol" pitchFamily="18" charset="2"/>
            </a:rPr>
            <a:t>(</a:t>
          </a:r>
          <a:r>
            <a:rPr lang="es-AR" altLang="es-AR" sz="2000" b="0" kern="1200" dirty="0">
              <a:solidFill>
                <a:schemeClr val="accent1">
                  <a:lumMod val="75000"/>
                </a:schemeClr>
              </a:solidFill>
              <a:sym typeface="Symbol" pitchFamily="18" charset="2"/>
            </a:rPr>
            <a:t></a:t>
          </a:r>
          <a:r>
            <a:rPr lang="es-AR" altLang="es-AR" sz="2000" b="0" kern="1200" baseline="-25000" dirty="0">
              <a:solidFill>
                <a:schemeClr val="accent1">
                  <a:lumMod val="75000"/>
                </a:schemeClr>
              </a:solidFill>
              <a:sym typeface="Symbol" pitchFamily="18" charset="2"/>
            </a:rPr>
            <a:t>asociado.idsocio= 75    </a:t>
          </a:r>
          <a:r>
            <a:rPr lang="es-AR" altLang="es-AR" sz="2000" b="0" kern="1200" baseline="0" dirty="0">
              <a:solidFill>
                <a:schemeClr val="accent1">
                  <a:lumMod val="75000"/>
                </a:schemeClr>
              </a:solidFill>
              <a:sym typeface="Symbol" pitchFamily="18" charset="2"/>
            </a:rPr>
            <a:t>(</a:t>
          </a:r>
          <a:r>
            <a:rPr lang="es-AR" sz="2000" kern="1200" baseline="0" dirty="0">
              <a:solidFill>
                <a:schemeClr val="accent1">
                  <a:lumMod val="75000"/>
                </a:schemeClr>
              </a:solidFill>
              <a:sym typeface="Symbol" pitchFamily="18" charset="2"/>
            </a:rPr>
            <a:t>Asociados )</a:t>
          </a:r>
          <a:r>
            <a:rPr lang="es-AR" sz="2000" kern="1200" baseline="0" dirty="0">
              <a:solidFill>
                <a:schemeClr val="tx1"/>
              </a:solidFill>
              <a:sym typeface="Symbol" pitchFamily="18" charset="2"/>
            </a:rPr>
            <a:t> </a:t>
          </a:r>
          <a:r>
            <a:rPr lang="es-AR" sz="2000" b="0" kern="1200" baseline="0" dirty="0">
              <a:solidFill>
                <a:schemeClr val="tx1"/>
              </a:solidFill>
              <a:latin typeface="Century Gothic"/>
              <a:ea typeface="+mn-ea"/>
              <a:cs typeface="+mn-cs"/>
              <a:sym typeface="Symbol" pitchFamily="18" charset="2"/>
            </a:rPr>
            <a:t>x         </a:t>
          </a:r>
          <a:r>
            <a:rPr lang="es-AR" sz="2000" b="0" kern="1200" baseline="0" dirty="0">
              <a:solidFill>
                <a:schemeClr val="accent4">
                  <a:lumMod val="60000"/>
                  <a:lumOff val="40000"/>
                </a:schemeClr>
              </a:solidFill>
              <a:latin typeface="Century Gothic"/>
              <a:ea typeface="+mn-ea"/>
              <a:cs typeface="+mn-cs"/>
              <a:sym typeface="Symbol" pitchFamily="18" charset="2"/>
            </a:rPr>
            <a:t></a:t>
          </a:r>
          <a:r>
            <a:rPr lang="es-AR" sz="2000" b="0" kern="1200" baseline="-25000" dirty="0">
              <a:solidFill>
                <a:schemeClr val="accent4">
                  <a:lumMod val="60000"/>
                  <a:lumOff val="40000"/>
                </a:schemeClr>
              </a:solidFill>
              <a:latin typeface="Century Gothic"/>
              <a:ea typeface="+mn-ea"/>
              <a:cs typeface="+mn-cs"/>
              <a:sym typeface="Symbol" pitchFamily="18" charset="2"/>
            </a:rPr>
            <a:t>aso</a:t>
          </a:r>
          <a:r>
            <a:rPr lang="es-AR" sz="2000" b="0" kern="1200" baseline="0" dirty="0">
              <a:solidFill>
                <a:schemeClr val="tx1"/>
              </a:solidFill>
              <a:latin typeface="Century Gothic"/>
              <a:ea typeface="+mn-ea"/>
              <a:cs typeface="+mn-cs"/>
              <a:sym typeface="Symbol" pitchFamily="18" charset="2"/>
            </a:rPr>
            <a:t>( asociados </a:t>
          </a:r>
          <a:r>
            <a:rPr lang="es-AR" sz="2000" kern="1200" dirty="0">
              <a:solidFill>
                <a:schemeClr val="tx1"/>
              </a:solidFill>
              <a:sym typeface="Symbol" pitchFamily="18" charset="2"/>
            </a:rPr>
            <a:t>) 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endParaRPr lang="es-AR" sz="2000" kern="1200" dirty="0">
            <a:sym typeface="Symbol" pitchFamily="18" charset="2"/>
          </a:endParaRPr>
        </a:p>
      </dsp:txBody>
      <dsp:txXfrm>
        <a:off x="0" y="1262917"/>
        <a:ext cx="10367159" cy="309464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7D8768-5FDF-6E43-B496-6CBD8ECF628B}">
      <dsp:nvSpPr>
        <dsp:cNvPr id="0" name=""/>
        <dsp:cNvSpPr/>
      </dsp:nvSpPr>
      <dsp:spPr>
        <a:xfrm>
          <a:off x="0" y="149095"/>
          <a:ext cx="9948945" cy="6780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800" kern="1200" dirty="0">
              <a:sym typeface="Symbol" pitchFamily="18" charset="2"/>
            </a:rPr>
            <a:t>Unión:</a:t>
          </a:r>
          <a:endParaRPr lang="es-AR" sz="4000" kern="1200" dirty="0"/>
        </a:p>
      </dsp:txBody>
      <dsp:txXfrm>
        <a:off x="33098" y="182193"/>
        <a:ext cx="9882749" cy="611818"/>
      </dsp:txXfrm>
    </dsp:sp>
    <dsp:sp modelId="{01A65A78-6C98-C346-8CA8-90DB15D51DEC}">
      <dsp:nvSpPr>
        <dsp:cNvPr id="0" name=""/>
        <dsp:cNvSpPr/>
      </dsp:nvSpPr>
      <dsp:spPr>
        <a:xfrm>
          <a:off x="0" y="763914"/>
          <a:ext cx="9948945" cy="4090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5879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1500" kern="1200" dirty="0">
              <a:sym typeface="Symbol" pitchFamily="18" charset="2"/>
            </a:rPr>
            <a:t>tupas comunes a dos relaciones, equivalente a la unión matemática. Debe efectuarse entre relaciones con sentido. Operación </a:t>
          </a:r>
          <a:r>
            <a:rPr lang="es-AR" sz="1500" b="1" kern="1200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rPr>
            <a:t>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1500" kern="1200" dirty="0">
              <a:sym typeface="Symbol" pitchFamily="18" charset="2"/>
            </a:rPr>
            <a:t>Ejemplo 8: asociados que practiquen vóley o futbol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s-AR" altLang="es-AR" sz="1500" b="0" kern="1200" dirty="0">
              <a:solidFill>
                <a:schemeClr val="tx1"/>
              </a:solidFill>
              <a:sym typeface="Symbol" panose="05050102010706020507" pitchFamily="18" charset="2"/>
            </a:rPr>
            <a:t></a:t>
          </a:r>
          <a:r>
            <a:rPr lang="es-AR" altLang="es-AR" sz="1500" b="0" kern="1200" baseline="-25000" dirty="0">
              <a:solidFill>
                <a:schemeClr val="tx1"/>
              </a:solidFill>
              <a:sym typeface="Symbol" panose="05050102010706020507" pitchFamily="18" charset="2"/>
            </a:rPr>
            <a:t>deporte.nombre = “futbol” </a:t>
          </a:r>
          <a:r>
            <a:rPr lang="es-AR" altLang="es-AR" sz="1500" b="0" kern="1200" dirty="0">
              <a:solidFill>
                <a:schemeClr val="tx1"/>
              </a:solidFill>
              <a:sym typeface="Symbol" panose="05050102010706020507" pitchFamily="18" charset="2"/>
            </a:rPr>
            <a:t>(</a:t>
          </a:r>
          <a:r>
            <a:rPr lang="es-AR" sz="1500" kern="1200" dirty="0">
              <a:solidFill>
                <a:schemeClr val="tx1"/>
              </a:solidFill>
            </a:rPr>
            <a:t>deportes )</a:t>
          </a:r>
          <a:endParaRPr lang="es-AR" sz="1500" kern="1200" dirty="0">
            <a:solidFill>
              <a:schemeClr val="tx1"/>
            </a:solidFill>
            <a:sym typeface="Symbol" pitchFamily="18" charset="2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s-AR" altLang="es-AR" sz="1500" b="0" kern="1200" dirty="0">
              <a:solidFill>
                <a:schemeClr val="tx1"/>
              </a:solidFill>
              <a:sym typeface="Symbol" panose="05050102010706020507" pitchFamily="18" charset="2"/>
            </a:rPr>
            <a:t> </a:t>
          </a:r>
          <a:r>
            <a:rPr lang="es-AR" altLang="es-AR" sz="1500" b="0" kern="1200" baseline="-25000" dirty="0">
              <a:solidFill>
                <a:schemeClr val="tx1"/>
              </a:solidFill>
              <a:sym typeface="Symbol" panose="05050102010706020507" pitchFamily="18" charset="2"/>
            </a:rPr>
            <a:t>deporte.nombre = “futbol” </a:t>
          </a:r>
          <a:r>
            <a:rPr lang="es-AR" altLang="es-AR" sz="1500" b="0" kern="1200" dirty="0">
              <a:solidFill>
                <a:schemeClr val="tx1"/>
              </a:solidFill>
              <a:sym typeface="Symbol" panose="05050102010706020507" pitchFamily="18" charset="2"/>
            </a:rPr>
            <a:t>(</a:t>
          </a:r>
          <a:r>
            <a:rPr lang="es-AR" sz="1500" kern="1200" dirty="0">
              <a:solidFill>
                <a:schemeClr val="tx1"/>
              </a:solidFill>
            </a:rPr>
            <a:t>deportes ) x ( practica x asociados ) )</a:t>
          </a:r>
          <a:endParaRPr lang="es-AR" sz="1500" kern="1200" dirty="0">
            <a:solidFill>
              <a:schemeClr val="tx1"/>
            </a:solidFill>
            <a:sym typeface="Symbol" pitchFamily="18" charset="2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s-AR" altLang="es-AR" sz="1500" b="0" kern="1200" baseline="0" dirty="0">
              <a:solidFill>
                <a:schemeClr val="tx1"/>
              </a:solidFill>
              <a:sym typeface="Symbol" panose="05050102010706020507" pitchFamily="18" charset="2"/>
            </a:rPr>
            <a:t> </a:t>
          </a:r>
          <a:r>
            <a:rPr lang="es-AR" altLang="es-AR" sz="1500" b="0" kern="1200" dirty="0">
              <a:solidFill>
                <a:schemeClr val="tx1"/>
              </a:solidFill>
              <a:sym typeface="Symbol" panose="05050102010706020507" pitchFamily="18" charset="2"/>
            </a:rPr>
            <a:t></a:t>
          </a:r>
          <a:r>
            <a:rPr lang="es-AR" altLang="es-AR" sz="1500" b="0" kern="1200" baseline="-25000" dirty="0">
              <a:solidFill>
                <a:schemeClr val="tx1"/>
              </a:solidFill>
              <a:sym typeface="Symbol" panose="05050102010706020507" pitchFamily="18" charset="2"/>
            </a:rPr>
            <a:t>asociado.idsocio = practica.idsocio and deportes.iddeporte=practica.ideporte</a:t>
          </a:r>
          <a:r>
            <a:rPr lang="es-AR" altLang="es-AR" sz="1500" b="0" kern="1200" dirty="0">
              <a:solidFill>
                <a:schemeClr val="tx1"/>
              </a:solidFill>
              <a:sym typeface="Symbol" panose="05050102010706020507" pitchFamily="18" charset="2"/>
            </a:rPr>
            <a:t>( </a:t>
          </a:r>
          <a:r>
            <a:rPr lang="es-AR" altLang="es-AR" sz="1500" b="0" kern="1200" baseline="-25000" dirty="0">
              <a:solidFill>
                <a:schemeClr val="tx1"/>
              </a:solidFill>
              <a:sym typeface="Symbol" panose="05050102010706020507" pitchFamily="18" charset="2"/>
            </a:rPr>
            <a:t>deporte.nombre = “futbol” </a:t>
          </a:r>
          <a:r>
            <a:rPr lang="es-AR" altLang="es-AR" sz="1500" b="0" kern="1200" dirty="0">
              <a:solidFill>
                <a:schemeClr val="tx1"/>
              </a:solidFill>
              <a:sym typeface="Symbol" panose="05050102010706020507" pitchFamily="18" charset="2"/>
            </a:rPr>
            <a:t>(</a:t>
          </a:r>
          <a:r>
            <a:rPr lang="es-AR" sz="1500" kern="1200" dirty="0">
              <a:solidFill>
                <a:schemeClr val="tx1"/>
              </a:solidFill>
            </a:rPr>
            <a:t>deportes ) x ( practica x asociados ) )</a:t>
          </a:r>
          <a:endParaRPr lang="es-AR" sz="1500" kern="1200" dirty="0">
            <a:solidFill>
              <a:schemeClr val="tx1"/>
            </a:solidFill>
            <a:sym typeface="Symbol" pitchFamily="18" charset="2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s-AR" altLang="es-AR" sz="1500" b="0" kern="120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</a:t>
          </a:r>
          <a:r>
            <a:rPr lang="es-AR" altLang="es-AR" sz="1500" b="0" kern="1200" baseline="-2500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asociado.nombre </a:t>
          </a:r>
          <a:r>
            <a:rPr lang="es-AR" altLang="es-AR" sz="1500" b="0" kern="1200" baseline="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(</a:t>
          </a:r>
          <a:r>
            <a:rPr lang="es-AR" altLang="es-AR" sz="1500" b="0" kern="120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</a:t>
          </a:r>
          <a:r>
            <a:rPr lang="es-AR" altLang="es-AR" sz="1500" b="0" kern="1200" baseline="-2500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asociado.idsocio = practica.idsocio and deportes.iddeporte=practica.ideporte</a:t>
          </a:r>
          <a:r>
            <a:rPr lang="es-AR" altLang="es-AR" sz="1500" b="0" kern="120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( </a:t>
          </a:r>
          <a:r>
            <a:rPr lang="es-AR" altLang="es-AR" sz="1500" b="0" kern="1200" baseline="-2500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deporte.nombre = “futbol” </a:t>
          </a:r>
          <a:r>
            <a:rPr lang="es-AR" altLang="es-AR" sz="1500" b="0" kern="120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(</a:t>
          </a:r>
          <a:r>
            <a:rPr lang="es-AR" sz="1500" kern="1200" dirty="0">
              <a:solidFill>
                <a:schemeClr val="accent6">
                  <a:lumMod val="60000"/>
                  <a:lumOff val="40000"/>
                </a:schemeClr>
              </a:solidFill>
            </a:rPr>
            <a:t>deportes ) x ( practica x asociados ) ) ) </a:t>
          </a:r>
          <a:endParaRPr lang="es-AR" sz="1500" kern="1200" dirty="0">
            <a:solidFill>
              <a:schemeClr val="accent6">
                <a:lumMod val="60000"/>
                <a:lumOff val="40000"/>
              </a:schemeClr>
            </a:solidFill>
            <a:sym typeface="Symbol" pitchFamily="18" charset="2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s-AR" altLang="es-AR" sz="1500" b="0" kern="1200" dirty="0">
              <a:solidFill>
                <a:schemeClr val="tx1"/>
              </a:solidFill>
              <a:sym typeface="Symbol" panose="05050102010706020507" pitchFamily="18" charset="2"/>
            </a:rPr>
            <a:t></a:t>
          </a:r>
          <a:r>
            <a:rPr lang="es-AR" altLang="es-AR" sz="1500" b="0" kern="1200" baseline="-25000" dirty="0">
              <a:solidFill>
                <a:schemeClr val="tx1"/>
              </a:solidFill>
              <a:sym typeface="Symbol" panose="05050102010706020507" pitchFamily="18" charset="2"/>
            </a:rPr>
            <a:t>deporte.nombre = “voley” </a:t>
          </a:r>
          <a:r>
            <a:rPr lang="es-AR" altLang="es-AR" sz="1500" b="0" kern="1200" dirty="0">
              <a:solidFill>
                <a:schemeClr val="tx1"/>
              </a:solidFill>
              <a:sym typeface="Symbol" panose="05050102010706020507" pitchFamily="18" charset="2"/>
            </a:rPr>
            <a:t>(</a:t>
          </a:r>
          <a:r>
            <a:rPr lang="es-AR" sz="1500" kern="1200" dirty="0">
              <a:solidFill>
                <a:schemeClr val="tx1"/>
              </a:solidFill>
            </a:rPr>
            <a:t>deportes )</a:t>
          </a:r>
          <a:endParaRPr lang="es-AR" sz="1500" kern="1200" dirty="0">
            <a:solidFill>
              <a:schemeClr val="tx1"/>
            </a:solidFill>
            <a:sym typeface="Symbol" pitchFamily="18" charset="2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s-AR" sz="1500" kern="1200" dirty="0">
              <a:solidFill>
                <a:schemeClr val="tx1"/>
              </a:solidFill>
              <a:sym typeface="Symbol" pitchFamily="18" charset="2"/>
            </a:rPr>
            <a:t> ….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s-AR" altLang="es-AR" sz="1500" b="0" kern="120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</a:t>
          </a:r>
          <a:r>
            <a:rPr lang="es-AR" altLang="es-AR" sz="1500" b="0" kern="1200" baseline="-2500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asociado.nombre </a:t>
          </a:r>
          <a:r>
            <a:rPr lang="es-AR" altLang="es-AR" sz="1500" b="0" kern="1200" baseline="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(</a:t>
          </a:r>
          <a:r>
            <a:rPr lang="es-AR" altLang="es-AR" sz="1500" b="0" kern="120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</a:t>
          </a:r>
          <a:r>
            <a:rPr lang="es-AR" altLang="es-AR" sz="1500" b="0" kern="1200" baseline="-2500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asociado.idsocio = practica.idsocio and deportes.iddeporte=practica.ideporte</a:t>
          </a:r>
          <a:r>
            <a:rPr lang="es-AR" altLang="es-AR" sz="1500" b="0" kern="120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( </a:t>
          </a:r>
          <a:r>
            <a:rPr lang="es-AR" altLang="es-AR" sz="1500" b="0" kern="1200" baseline="-2500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deporte.nombre = “voley” </a:t>
          </a:r>
          <a:r>
            <a:rPr lang="es-AR" altLang="es-AR" sz="1500" b="0" kern="120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(</a:t>
          </a:r>
          <a:r>
            <a:rPr lang="es-AR" sz="1500" kern="1200" dirty="0">
              <a:solidFill>
                <a:schemeClr val="accent3">
                  <a:lumMod val="75000"/>
                </a:schemeClr>
              </a:solidFill>
            </a:rPr>
            <a:t>deportes ) x ( practica x asociados ) ) ) </a:t>
          </a:r>
          <a:endParaRPr lang="es-AR" sz="1500" kern="1200" dirty="0">
            <a:solidFill>
              <a:schemeClr val="accent3">
                <a:lumMod val="75000"/>
              </a:schemeClr>
            </a:solidFill>
            <a:sym typeface="Symbol" pitchFamily="18" charset="2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s-AR" altLang="es-AR" sz="1500" b="0" kern="120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</a:t>
          </a:r>
          <a:r>
            <a:rPr lang="es-AR" altLang="es-AR" sz="1500" b="0" kern="1200" baseline="-2500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asociado.nombre </a:t>
          </a:r>
          <a:r>
            <a:rPr lang="es-AR" altLang="es-AR" sz="1500" b="0" kern="1200" baseline="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(</a:t>
          </a:r>
          <a:r>
            <a:rPr lang="es-AR" altLang="es-AR" sz="1500" b="0" kern="120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</a:t>
          </a:r>
          <a:r>
            <a:rPr lang="es-AR" altLang="es-AR" sz="1500" b="0" kern="1200" baseline="-2500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asociado.idsocio = practica.idsocio and deportes.iddeporte=practica.ideporte</a:t>
          </a:r>
          <a:r>
            <a:rPr lang="es-AR" altLang="es-AR" sz="1500" b="0" kern="120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( </a:t>
          </a:r>
          <a:r>
            <a:rPr lang="es-AR" altLang="es-AR" sz="1500" b="0" kern="1200" baseline="-2500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deporte.nombre = “futbol” </a:t>
          </a:r>
          <a:r>
            <a:rPr lang="es-AR" altLang="es-AR" sz="1500" b="0" kern="120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(</a:t>
          </a:r>
          <a:r>
            <a:rPr lang="es-AR" sz="1500" kern="1200" dirty="0">
              <a:solidFill>
                <a:schemeClr val="accent6">
                  <a:lumMod val="60000"/>
                  <a:lumOff val="40000"/>
                </a:schemeClr>
              </a:solidFill>
            </a:rPr>
            <a:t>deportes ) x practica x asociados ) )   </a:t>
          </a:r>
          <a:r>
            <a:rPr lang="es-AR" sz="1500" kern="1200" dirty="0">
              <a:solidFill>
                <a:srgbClr val="FF0000"/>
              </a:solidFill>
            </a:rPr>
            <a:t>U</a:t>
          </a:r>
          <a:endParaRPr lang="es-AR" sz="1500" kern="1200" dirty="0">
            <a:solidFill>
              <a:srgbClr val="FF0000"/>
            </a:solidFill>
            <a:sym typeface="Symbol" pitchFamily="18" charset="2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None/>
          </a:pPr>
          <a:r>
            <a:rPr lang="es-AR" altLang="es-AR" sz="1500" b="0" kern="120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   </a:t>
          </a:r>
          <a:r>
            <a:rPr lang="es-AR" altLang="es-AR" sz="1500" b="0" kern="1200" baseline="-2500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asociado.nombre </a:t>
          </a:r>
          <a:r>
            <a:rPr lang="es-AR" altLang="es-AR" sz="1500" b="0" kern="1200" baseline="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(</a:t>
          </a:r>
          <a:r>
            <a:rPr lang="es-AR" altLang="es-AR" sz="1500" b="0" kern="120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</a:t>
          </a:r>
          <a:r>
            <a:rPr lang="es-AR" altLang="es-AR" sz="1500" b="0" kern="1200" baseline="-2500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asociado.idsocio = practica.idsocio and deportes.iddeporte=practica.ideporte</a:t>
          </a:r>
          <a:r>
            <a:rPr lang="es-AR" altLang="es-AR" sz="1500" b="0" kern="120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( </a:t>
          </a:r>
          <a:r>
            <a:rPr lang="es-AR" altLang="es-AR" sz="1500" b="0" kern="1200" baseline="-2500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deporte.nombre = “voley” </a:t>
          </a:r>
          <a:r>
            <a:rPr lang="es-AR" altLang="es-AR" sz="1500" b="0" kern="120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(</a:t>
          </a:r>
          <a:r>
            <a:rPr lang="es-AR" sz="1500" kern="1200" dirty="0">
              <a:solidFill>
                <a:schemeClr val="accent3">
                  <a:lumMod val="75000"/>
                </a:schemeClr>
              </a:solidFill>
            </a:rPr>
            <a:t>deportes ) x practica x asociados ) )</a:t>
          </a:r>
          <a:endParaRPr lang="es-AR" sz="1500" kern="1200" dirty="0">
            <a:solidFill>
              <a:schemeClr val="accent3">
                <a:lumMod val="75000"/>
              </a:schemeClr>
            </a:solidFill>
            <a:sym typeface="Symbol" pitchFamily="18" charset="2"/>
          </a:endParaRPr>
        </a:p>
      </dsp:txBody>
      <dsp:txXfrm>
        <a:off x="0" y="763914"/>
        <a:ext cx="9948945" cy="409032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5A01C-E0A2-483B-A6E9-5FA1BE02D292}">
      <dsp:nvSpPr>
        <dsp:cNvPr id="0" name=""/>
        <dsp:cNvSpPr/>
      </dsp:nvSpPr>
      <dsp:spPr>
        <a:xfrm>
          <a:off x="0" y="5850"/>
          <a:ext cx="10193034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200" kern="1200" dirty="0">
              <a:sym typeface="Symbol" pitchFamily="18" charset="2"/>
            </a:rPr>
            <a:t>Diferencia:</a:t>
          </a:r>
          <a:endParaRPr lang="es-AR" sz="3200" kern="1200" dirty="0"/>
        </a:p>
      </dsp:txBody>
      <dsp:txXfrm>
        <a:off x="37467" y="43317"/>
        <a:ext cx="10118100" cy="692586"/>
      </dsp:txXfrm>
    </dsp:sp>
    <dsp:sp modelId="{EF59AAC9-A5C0-43B3-BAD4-B46FAB3AD33B}">
      <dsp:nvSpPr>
        <dsp:cNvPr id="0" name=""/>
        <dsp:cNvSpPr/>
      </dsp:nvSpPr>
      <dsp:spPr>
        <a:xfrm>
          <a:off x="0" y="773370"/>
          <a:ext cx="10193034" cy="357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629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500" kern="1200" dirty="0">
              <a:sym typeface="Symbol" pitchFamily="18" charset="2"/>
            </a:rPr>
            <a:t>diferencia de Conjuntos. Operación </a:t>
          </a:r>
          <a:r>
            <a:rPr lang="es-AR" sz="2500" b="1" kern="1200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rPr>
            <a:t>-</a:t>
          </a:r>
          <a:endParaRPr lang="es-A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500" kern="1200" dirty="0">
              <a:sym typeface="Symbol" pitchFamily="18" charset="2"/>
            </a:rPr>
            <a:t>Ejemplo 9: asociados que practiquen futbol y no  voley 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None/>
          </a:pPr>
          <a:r>
            <a:rPr lang="es-AR" altLang="es-AR" sz="2500" b="0" kern="120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   </a:t>
          </a:r>
          <a:r>
            <a:rPr lang="es-AR" altLang="es-AR" sz="2500" b="0" kern="1200" baseline="-2500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asociado.nombre </a:t>
          </a:r>
          <a:r>
            <a:rPr lang="es-AR" altLang="es-AR" sz="2500" b="0" kern="1200" baseline="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(</a:t>
          </a:r>
          <a:r>
            <a:rPr lang="es-AR" altLang="es-AR" sz="2500" b="0" kern="120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</a:t>
          </a:r>
          <a:r>
            <a:rPr lang="es-AR" altLang="es-AR" sz="2500" b="0" kern="1200" baseline="-2500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asociado.idsocio = practica.idsocio and deportes.iddeporte=practica.ideporte</a:t>
          </a:r>
          <a:r>
            <a:rPr lang="es-AR" altLang="es-AR" sz="2500" b="0" kern="120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( </a:t>
          </a:r>
          <a:r>
            <a:rPr lang="es-AR" altLang="es-AR" sz="2500" b="0" kern="1200" baseline="-2500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deporte.nombre = “futbol” </a:t>
          </a:r>
          <a:r>
            <a:rPr lang="es-AR" altLang="es-AR" sz="2500" b="0" kern="120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(</a:t>
          </a:r>
          <a:r>
            <a:rPr lang="es-AR" sz="2500" kern="1200" dirty="0">
              <a:solidFill>
                <a:schemeClr val="accent6">
                  <a:lumMod val="60000"/>
                  <a:lumOff val="40000"/>
                </a:schemeClr>
              </a:solidFill>
            </a:rPr>
            <a:t>deportes ) x practica x asociados ) )   </a:t>
          </a:r>
          <a:r>
            <a:rPr lang="es-AR" sz="2500" kern="1200" dirty="0">
              <a:solidFill>
                <a:srgbClr val="FF0000"/>
              </a:solidFill>
            </a:rPr>
            <a:t>-</a:t>
          </a:r>
          <a:endParaRPr lang="es-AR" sz="2500" kern="1200" dirty="0">
            <a:solidFill>
              <a:srgbClr val="FF0000"/>
            </a:solidFill>
            <a:sym typeface="Symbol" pitchFamily="18" charset="2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None/>
          </a:pPr>
          <a:r>
            <a:rPr lang="es-AR" altLang="es-AR" sz="2500" b="0" kern="120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   </a:t>
          </a:r>
          <a:r>
            <a:rPr lang="es-AR" altLang="es-AR" sz="2500" b="0" kern="1200" baseline="-2500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asociado.nombre </a:t>
          </a:r>
          <a:r>
            <a:rPr lang="es-AR" altLang="es-AR" sz="2500" b="0" kern="1200" baseline="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(</a:t>
          </a:r>
          <a:r>
            <a:rPr lang="es-AR" altLang="es-AR" sz="2500" b="0" kern="120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</a:t>
          </a:r>
          <a:r>
            <a:rPr lang="es-AR" altLang="es-AR" sz="2500" b="0" kern="1200" baseline="-2500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asociado.idsocio = practica.idsocio and deportes.iddeporte=practica.ideporte</a:t>
          </a:r>
          <a:r>
            <a:rPr lang="es-AR" altLang="es-AR" sz="2500" b="0" kern="120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( </a:t>
          </a:r>
          <a:r>
            <a:rPr lang="es-AR" altLang="es-AR" sz="2500" b="0" kern="1200" baseline="-2500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deporte.nombre = “voley” </a:t>
          </a:r>
          <a:r>
            <a:rPr lang="es-AR" altLang="es-AR" sz="2500" b="0" kern="120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(</a:t>
          </a:r>
          <a:r>
            <a:rPr lang="es-AR" sz="2500" kern="1200" dirty="0">
              <a:solidFill>
                <a:schemeClr val="accent3">
                  <a:lumMod val="75000"/>
                </a:schemeClr>
              </a:solidFill>
            </a:rPr>
            <a:t>deportes ) x practica x asociados ) )</a:t>
          </a:r>
          <a:endParaRPr lang="es-AR" sz="2500" kern="1200" dirty="0">
            <a:solidFill>
              <a:srgbClr val="FF0000"/>
            </a:solidFill>
            <a:sym typeface="Symbol" pitchFamily="18" charset="2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AR" sz="2500" kern="1200" dirty="0">
            <a:sym typeface="Symbol" pitchFamily="18" charset="2"/>
          </a:endParaRPr>
        </a:p>
      </dsp:txBody>
      <dsp:txXfrm>
        <a:off x="0" y="773370"/>
        <a:ext cx="10193034" cy="357696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5A01C-E0A2-483B-A6E9-5FA1BE02D292}">
      <dsp:nvSpPr>
        <dsp:cNvPr id="0" name=""/>
        <dsp:cNvSpPr/>
      </dsp:nvSpPr>
      <dsp:spPr>
        <a:xfrm>
          <a:off x="0" y="745572"/>
          <a:ext cx="10694374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800" kern="1200" dirty="0">
              <a:sym typeface="Symbol" pitchFamily="18" charset="2"/>
            </a:rPr>
            <a:t>Diferencia:</a:t>
          </a:r>
          <a:endParaRPr lang="es-AR" sz="4800" kern="1200" dirty="0"/>
        </a:p>
      </dsp:txBody>
      <dsp:txXfrm>
        <a:off x="59399" y="804971"/>
        <a:ext cx="10575576" cy="1098002"/>
      </dsp:txXfrm>
    </dsp:sp>
    <dsp:sp modelId="{EF59AAC9-A5C0-43B3-BAD4-B46FAB3AD33B}">
      <dsp:nvSpPr>
        <dsp:cNvPr id="0" name=""/>
        <dsp:cNvSpPr/>
      </dsp:nvSpPr>
      <dsp:spPr>
        <a:xfrm>
          <a:off x="0" y="1962372"/>
          <a:ext cx="10694374" cy="1648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9546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800" kern="1200" dirty="0">
              <a:sym typeface="Symbol" pitchFamily="18" charset="2"/>
            </a:rPr>
            <a:t>Ejemplo 10: deporte por el que se pague mayor cuota</a:t>
          </a:r>
          <a:endParaRPr lang="es-AR" sz="28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s-AR" altLang="es-AR" sz="2400" b="0" kern="1200" dirty="0">
              <a:solidFill>
                <a:schemeClr val="tx1"/>
              </a:solidFill>
              <a:sym typeface="Symbol" panose="05050102010706020507" pitchFamily="18" charset="2"/>
            </a:rPr>
            <a:t></a:t>
          </a:r>
          <a:r>
            <a:rPr lang="es-AR" altLang="es-AR" sz="2400" b="0" kern="1200" baseline="-25000" dirty="0">
              <a:solidFill>
                <a:schemeClr val="tx1"/>
              </a:solidFill>
              <a:sym typeface="Symbol" panose="05050102010706020507" pitchFamily="18" charset="2"/>
            </a:rPr>
            <a:t>deportes.nombre</a:t>
          </a:r>
          <a:r>
            <a:rPr lang="es-AR" altLang="es-AR" sz="2400" b="0" kern="1200" dirty="0">
              <a:solidFill>
                <a:schemeClr val="tx1"/>
              </a:solidFill>
              <a:sym typeface="Symbol" panose="05050102010706020507" pitchFamily="18" charset="2"/>
            </a:rPr>
            <a:t>(</a:t>
          </a:r>
          <a:r>
            <a:rPr lang="es-AR" sz="2400" kern="1200" dirty="0"/>
            <a:t>Deportes</a:t>
          </a:r>
          <a:r>
            <a:rPr lang="es-AR" sz="2400" b="0" kern="1200" baseline="0" dirty="0">
              <a:solidFill>
                <a:schemeClr val="tx1"/>
              </a:solidFill>
              <a:latin typeface="Century Gothic"/>
              <a:ea typeface="+mn-ea"/>
              <a:cs typeface="+mn-cs"/>
              <a:sym typeface="Symbol" pitchFamily="18" charset="2"/>
            </a:rPr>
            <a:t>)  - </a:t>
          </a:r>
          <a:endParaRPr lang="es-AR" sz="2400" kern="1200" dirty="0">
            <a:solidFill>
              <a:schemeClr val="tx1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s-AR" altLang="es-AR" sz="2400" b="0" kern="1200" dirty="0">
              <a:solidFill>
                <a:schemeClr val="tx1"/>
              </a:solidFill>
              <a:sym typeface="Symbol" panose="05050102010706020507" pitchFamily="18" charset="2"/>
            </a:rPr>
            <a:t></a:t>
          </a:r>
          <a:r>
            <a:rPr lang="es-AR" altLang="es-AR" sz="2400" b="0" kern="1200" baseline="-25000" dirty="0">
              <a:solidFill>
                <a:schemeClr val="tx1"/>
              </a:solidFill>
              <a:sym typeface="Symbol" panose="05050102010706020507" pitchFamily="18" charset="2"/>
            </a:rPr>
            <a:t>deportes.nombre</a:t>
          </a:r>
          <a:r>
            <a:rPr lang="es-AR" altLang="es-AR" sz="2400" b="0" kern="1200" dirty="0">
              <a:solidFill>
                <a:schemeClr val="tx1"/>
              </a:solidFill>
              <a:sym typeface="Symbol" panose="05050102010706020507" pitchFamily="18" charset="2"/>
            </a:rPr>
            <a:t>(</a:t>
          </a:r>
          <a:r>
            <a:rPr lang="es-AR" altLang="es-AR" sz="2400" b="0" kern="1200" baseline="-25000" dirty="0">
              <a:solidFill>
                <a:schemeClr val="tx1"/>
              </a:solidFill>
              <a:sym typeface="Symbol" panose="05050102010706020507" pitchFamily="18" charset="2"/>
            </a:rPr>
            <a:t>dep.montocuota &gt; deportes.montocuota </a:t>
          </a:r>
          <a:r>
            <a:rPr lang="es-AR" sz="2400" kern="1200" dirty="0"/>
            <a:t>(Deportes x </a:t>
          </a:r>
          <a:r>
            <a:rPr lang="es-AR" sz="2400" b="0" kern="1200" baseline="0" dirty="0">
              <a:solidFill>
                <a:schemeClr val="tx1"/>
              </a:solidFill>
              <a:latin typeface="Century Gothic"/>
              <a:ea typeface="+mn-ea"/>
              <a:cs typeface="+mn-cs"/>
              <a:sym typeface="Symbol" pitchFamily="18" charset="2"/>
            </a:rPr>
            <a:t></a:t>
          </a:r>
          <a:r>
            <a:rPr lang="es-AR" sz="2400" b="0" kern="1200" baseline="-25000" dirty="0">
              <a:solidFill>
                <a:schemeClr val="tx1"/>
              </a:solidFill>
              <a:latin typeface="Century Gothic"/>
              <a:ea typeface="+mn-ea"/>
              <a:cs typeface="+mn-cs"/>
              <a:sym typeface="Symbol" pitchFamily="18" charset="2"/>
            </a:rPr>
            <a:t>dep</a:t>
          </a:r>
          <a:r>
            <a:rPr lang="es-AR" sz="2400" b="0" kern="1200" baseline="0" dirty="0">
              <a:solidFill>
                <a:schemeClr val="tx1"/>
              </a:solidFill>
              <a:latin typeface="Century Gothic"/>
              <a:ea typeface="+mn-ea"/>
              <a:cs typeface="+mn-cs"/>
              <a:sym typeface="Symbol" pitchFamily="18" charset="2"/>
            </a:rPr>
            <a:t>(deportes))</a:t>
          </a:r>
          <a:endParaRPr lang="es-AR" sz="2400" kern="1200" dirty="0">
            <a:solidFill>
              <a:schemeClr val="tx1"/>
            </a:solidFill>
          </a:endParaRPr>
        </a:p>
      </dsp:txBody>
      <dsp:txXfrm>
        <a:off x="0" y="1962372"/>
        <a:ext cx="10694374" cy="164823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018D34-0E60-4918-86E7-995A8869B289}">
      <dsp:nvSpPr>
        <dsp:cNvPr id="0" name=""/>
        <dsp:cNvSpPr/>
      </dsp:nvSpPr>
      <dsp:spPr>
        <a:xfrm>
          <a:off x="0" y="141889"/>
          <a:ext cx="936672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2300" kern="1200" dirty="0"/>
            <a:t>Definición formal de Álgebra Relacional:</a:t>
          </a:r>
          <a:endParaRPr lang="es-AR" sz="2300" kern="1200" dirty="0"/>
        </a:p>
      </dsp:txBody>
      <dsp:txXfrm>
        <a:off x="26930" y="168819"/>
        <a:ext cx="9312860" cy="497795"/>
      </dsp:txXfrm>
    </dsp:sp>
    <dsp:sp modelId="{342630BF-1C70-47CD-9BBD-2B8A40E54C45}">
      <dsp:nvSpPr>
        <dsp:cNvPr id="0" name=""/>
        <dsp:cNvSpPr/>
      </dsp:nvSpPr>
      <dsp:spPr>
        <a:xfrm>
          <a:off x="0" y="693544"/>
          <a:ext cx="9366720" cy="3427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7393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800" kern="1200"/>
            <a:t>Una expresión básica en AR consta de</a:t>
          </a:r>
          <a:endParaRPr lang="es-AR" altLang="es-AR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800" kern="1200"/>
            <a:t>Una relación de una Base de Datos</a:t>
          </a:r>
          <a:endParaRPr lang="es-AR" altLang="es-AR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800" kern="1200"/>
            <a:t>Relación constante</a:t>
          </a:r>
          <a:endParaRPr lang="es-AR" altLang="es-A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800" kern="1200"/>
            <a:t>Una expresión general se construye a partir de sub-expresiones (E1,E2,...En)</a:t>
          </a:r>
          <a:endParaRPr lang="es-AR" altLang="es-A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800" kern="1200"/>
            <a:t>Expresiones:</a:t>
          </a:r>
          <a:endParaRPr lang="es-AR" altLang="es-AR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800" kern="1200"/>
            <a:t>E1 </a:t>
          </a:r>
          <a:r>
            <a:rPr lang="es-AR" altLang="es-AR" sz="1800" kern="1200">
              <a:sym typeface="Symbol" panose="05050102010706020507" pitchFamily="18" charset="2"/>
            </a:rPr>
            <a:t></a:t>
          </a:r>
          <a:r>
            <a:rPr lang="es-AR" altLang="es-AR" sz="1800" kern="1200"/>
            <a:t>   E2</a:t>
          </a:r>
          <a:endParaRPr lang="es-AR" altLang="es-AR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800" kern="1200"/>
            <a:t>E1 -  E2</a:t>
          </a:r>
          <a:endParaRPr lang="es-AR" altLang="es-AR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800" kern="1200" dirty="0"/>
            <a:t>E1 x  E2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800" kern="1200">
              <a:sym typeface="Symbol" panose="05050102010706020507" pitchFamily="18" charset="2"/>
            </a:rPr>
            <a:t></a:t>
          </a:r>
          <a:r>
            <a:rPr lang="es-AR" altLang="es-AR" sz="1800" kern="1200" baseline="-25000">
              <a:sym typeface="Symbol" panose="05050102010706020507" pitchFamily="18" charset="2"/>
            </a:rPr>
            <a:t>p</a:t>
          </a:r>
          <a:r>
            <a:rPr lang="es-AR" altLang="es-AR" sz="1800" kern="1200">
              <a:sym typeface="Symbol" panose="05050102010706020507" pitchFamily="18" charset="2"/>
            </a:rPr>
            <a:t>(E1)   P predicado con atributos en E1</a:t>
          </a:r>
          <a:endParaRPr lang="es-AR" altLang="es-AR" sz="1800" kern="1200" dirty="0">
            <a:sym typeface="Symbol" panose="05050102010706020507" pitchFamily="18" charset="2"/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800" kern="1200">
              <a:sym typeface="Symbol" panose="05050102010706020507" pitchFamily="18" charset="2"/>
            </a:rPr>
            <a:t></a:t>
          </a:r>
          <a:r>
            <a:rPr lang="es-AR" altLang="es-AR" sz="1800" kern="1200" baseline="-25000">
              <a:sym typeface="Symbol" panose="05050102010706020507" pitchFamily="18" charset="2"/>
            </a:rPr>
            <a:t>s </a:t>
          </a:r>
          <a:r>
            <a:rPr lang="es-AR" altLang="es-AR" sz="1800" kern="1200">
              <a:sym typeface="Symbol" panose="05050102010706020507" pitchFamily="18" charset="2"/>
            </a:rPr>
            <a:t>(E1)  S lista de atributos de E1</a:t>
          </a:r>
          <a:endParaRPr lang="es-AR" altLang="es-AR" sz="1800" kern="1200" dirty="0">
            <a:sym typeface="Symbol" panose="05050102010706020507" pitchFamily="18" charset="2"/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800" kern="1200">
              <a:sym typeface="Symbol" panose="05050102010706020507" pitchFamily="18" charset="2"/>
            </a:rPr>
            <a:t></a:t>
          </a:r>
          <a:r>
            <a:rPr lang="es-AR" altLang="es-AR" sz="1800" kern="1200" baseline="-25000">
              <a:sym typeface="Symbol" panose="05050102010706020507" pitchFamily="18" charset="2"/>
            </a:rPr>
            <a:t>x </a:t>
          </a:r>
          <a:r>
            <a:rPr lang="es-AR" altLang="es-AR" sz="1800" kern="1200">
              <a:sym typeface="Symbol" panose="05050102010706020507" pitchFamily="18" charset="2"/>
            </a:rPr>
            <a:t>(E1)  X nuevo nombre de E1</a:t>
          </a:r>
          <a:endParaRPr lang="es-AR" altLang="es-AR" sz="1800" kern="1200" dirty="0">
            <a:sym typeface="Symbol" panose="05050102010706020507" pitchFamily="18" charset="2"/>
          </a:endParaRPr>
        </a:p>
      </dsp:txBody>
      <dsp:txXfrm>
        <a:off x="0" y="693544"/>
        <a:ext cx="9366720" cy="342792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80EC3-4FBB-4B06-BC77-0850C667C1EE}">
      <dsp:nvSpPr>
        <dsp:cNvPr id="0" name=""/>
        <dsp:cNvSpPr/>
      </dsp:nvSpPr>
      <dsp:spPr>
        <a:xfrm>
          <a:off x="0" y="21804"/>
          <a:ext cx="8915400" cy="1151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800" kern="1200" dirty="0"/>
            <a:t>Operaciones adicionales </a:t>
          </a:r>
        </a:p>
      </dsp:txBody>
      <dsp:txXfrm>
        <a:off x="56201" y="78005"/>
        <a:ext cx="8802998" cy="1038877"/>
      </dsp:txXfrm>
    </dsp:sp>
    <dsp:sp modelId="{DA2A51DF-6D02-48A4-81E4-DCC41FD2C4D3}">
      <dsp:nvSpPr>
        <dsp:cNvPr id="0" name=""/>
        <dsp:cNvSpPr/>
      </dsp:nvSpPr>
      <dsp:spPr>
        <a:xfrm>
          <a:off x="0" y="1173084"/>
          <a:ext cx="8915400" cy="258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3700" kern="1200" dirty="0"/>
            <a:t>Intersección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3700" kern="1200" dirty="0"/>
            <a:t>Producto Natural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3700" kern="1200" dirty="0"/>
            <a:t>Asignación temporal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3700" kern="1200" dirty="0"/>
            <a:t>Producto Tita</a:t>
          </a:r>
        </a:p>
      </dsp:txBody>
      <dsp:txXfrm>
        <a:off x="0" y="1173084"/>
        <a:ext cx="8915400" cy="258336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D74A5F-018C-4BAD-B6FC-566FDD5741EB}">
      <dsp:nvSpPr>
        <dsp:cNvPr id="0" name=""/>
        <dsp:cNvSpPr/>
      </dsp:nvSpPr>
      <dsp:spPr>
        <a:xfrm>
          <a:off x="0" y="168279"/>
          <a:ext cx="10193034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200" kern="1200" dirty="0"/>
            <a:t>Producto Natural:</a:t>
          </a:r>
        </a:p>
      </dsp:txBody>
      <dsp:txXfrm>
        <a:off x="49176" y="217455"/>
        <a:ext cx="10094682" cy="909018"/>
      </dsp:txXfrm>
    </dsp:sp>
    <dsp:sp modelId="{0A9B4208-752C-42E1-A313-E2E8F11B227F}">
      <dsp:nvSpPr>
        <dsp:cNvPr id="0" name=""/>
        <dsp:cNvSpPr/>
      </dsp:nvSpPr>
      <dsp:spPr>
        <a:xfrm>
          <a:off x="0" y="1175649"/>
          <a:ext cx="10193034" cy="243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629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3300" kern="1200" dirty="0"/>
            <a:t>hace el producto cartesiano con una selección de </a:t>
          </a:r>
          <a:r>
            <a:rPr lang="es-AR" sz="3300" kern="1200" dirty="0" err="1"/>
            <a:t>tuplas</a:t>
          </a:r>
          <a:r>
            <a:rPr lang="es-AR" sz="3300" kern="1200" dirty="0"/>
            <a:t> “con sentido” eliminando las columnas (atributos) repetidas.  Si R y S dos relaciones no tienen atributos en común es igual al </a:t>
          </a:r>
          <a:r>
            <a:rPr lang="es-AR" sz="3300" kern="1200" dirty="0" err="1"/>
            <a:t>prod.cart</a:t>
          </a:r>
          <a:r>
            <a:rPr lang="es-AR" sz="3300" kern="1200" dirty="0"/>
            <a:t>. Operación </a:t>
          </a:r>
          <a:r>
            <a:rPr lang="es-AR" sz="3300" b="1" kern="1200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</a:rPr>
            <a:t>|x|</a:t>
          </a:r>
          <a:endParaRPr lang="es-AR" sz="3300" kern="1200" dirty="0"/>
        </a:p>
      </dsp:txBody>
      <dsp:txXfrm>
        <a:off x="0" y="1175649"/>
        <a:ext cx="10193034" cy="243432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D74A5F-018C-4BAD-B6FC-566FDD5741EB}">
      <dsp:nvSpPr>
        <dsp:cNvPr id="0" name=""/>
        <dsp:cNvSpPr/>
      </dsp:nvSpPr>
      <dsp:spPr>
        <a:xfrm>
          <a:off x="0" y="295415"/>
          <a:ext cx="11364685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800" kern="1200" dirty="0"/>
            <a:t>Producto Natural:</a:t>
          </a:r>
        </a:p>
      </dsp:txBody>
      <dsp:txXfrm>
        <a:off x="59399" y="354814"/>
        <a:ext cx="11245887" cy="1098002"/>
      </dsp:txXfrm>
    </dsp:sp>
    <dsp:sp modelId="{0A9B4208-752C-42E1-A313-E2E8F11B227F}">
      <dsp:nvSpPr>
        <dsp:cNvPr id="0" name=""/>
        <dsp:cNvSpPr/>
      </dsp:nvSpPr>
      <dsp:spPr>
        <a:xfrm>
          <a:off x="0" y="1589835"/>
          <a:ext cx="11364685" cy="2489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829" tIns="30480" rIns="170688" bIns="304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3400" kern="1200" dirty="0"/>
            <a:t>Ejemplo11: asociados que practican futbol</a:t>
          </a:r>
        </a:p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s-AR" altLang="es-AR" sz="2400" b="0" kern="1200" dirty="0">
              <a:solidFill>
                <a:schemeClr val="accent2">
                  <a:lumMod val="75000"/>
                </a:schemeClr>
              </a:solidFill>
              <a:sym typeface="Symbol" panose="05050102010706020507" pitchFamily="18" charset="2"/>
            </a:rPr>
            <a:t></a:t>
          </a:r>
          <a:r>
            <a:rPr lang="es-AR" altLang="es-AR" sz="2400" b="0" kern="1200" baseline="-25000" dirty="0">
              <a:solidFill>
                <a:schemeClr val="accent2">
                  <a:lumMod val="75000"/>
                </a:schemeClr>
              </a:solidFill>
              <a:sym typeface="Symbol" panose="05050102010706020507" pitchFamily="18" charset="2"/>
            </a:rPr>
            <a:t>asociados.nombre</a:t>
          </a:r>
          <a:r>
            <a:rPr lang="es-AR" sz="2400" kern="1200" dirty="0">
              <a:solidFill>
                <a:schemeClr val="accent2">
                  <a:lumMod val="75000"/>
                </a:schemeClr>
              </a:solidFill>
            </a:rPr>
            <a:t>(Asociados |x| practica |x| </a:t>
          </a:r>
          <a:r>
            <a:rPr lang="es-AR" altLang="es-AR" sz="2400" b="0" kern="1200" dirty="0">
              <a:solidFill>
                <a:schemeClr val="accent2">
                  <a:lumMod val="75000"/>
                </a:schemeClr>
              </a:solidFill>
              <a:sym typeface="Symbol" panose="05050102010706020507" pitchFamily="18" charset="2"/>
            </a:rPr>
            <a:t></a:t>
          </a:r>
          <a:r>
            <a:rPr lang="es-AR" altLang="es-AR" sz="2400" b="0" kern="1200" baseline="-25000" dirty="0">
              <a:solidFill>
                <a:schemeClr val="accent2">
                  <a:lumMod val="75000"/>
                </a:schemeClr>
              </a:solidFill>
              <a:sym typeface="Symbol" panose="05050102010706020507" pitchFamily="18" charset="2"/>
            </a:rPr>
            <a:t>nombre = “futbol” </a:t>
          </a:r>
          <a:r>
            <a:rPr lang="es-AR" altLang="es-AR" sz="2400" b="0" kern="1200" baseline="0" dirty="0">
              <a:solidFill>
                <a:schemeClr val="accent2">
                  <a:lumMod val="75000"/>
                </a:schemeClr>
              </a:solidFill>
              <a:sym typeface="Symbol" panose="05050102010706020507" pitchFamily="18" charset="2"/>
            </a:rPr>
            <a:t>(</a:t>
          </a:r>
          <a:r>
            <a:rPr lang="es-AR" sz="2400" kern="1200" dirty="0">
              <a:solidFill>
                <a:schemeClr val="accent2">
                  <a:lumMod val="75000"/>
                </a:schemeClr>
              </a:solidFill>
            </a:rPr>
            <a:t>deportes) )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3400" kern="1200" dirty="0"/>
            <a:t>Ejemplo 12:  nombre y dirección de los asociados que son de La Plata</a:t>
          </a:r>
          <a:endParaRPr lang="es-AR" sz="2000" kern="1200" dirty="0"/>
        </a:p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s-AR" altLang="es-AR" sz="2400" b="0" kern="1200" dirty="0">
              <a:solidFill>
                <a:schemeClr val="accent2">
                  <a:lumMod val="75000"/>
                </a:schemeClr>
              </a:solidFill>
              <a:sym typeface="Symbol" panose="05050102010706020507" pitchFamily="18" charset="2"/>
            </a:rPr>
            <a:t></a:t>
          </a:r>
          <a:r>
            <a:rPr lang="es-AR" altLang="es-AR" sz="2400" b="0" kern="1200" baseline="-25000" dirty="0">
              <a:solidFill>
                <a:schemeClr val="accent2">
                  <a:lumMod val="75000"/>
                </a:schemeClr>
              </a:solidFill>
              <a:sym typeface="Symbol" panose="05050102010706020507" pitchFamily="18" charset="2"/>
            </a:rPr>
            <a:t>asociados.nombre, direccion</a:t>
          </a:r>
          <a:r>
            <a:rPr lang="es-AR" altLang="es-AR" sz="2400" b="0" kern="1200" dirty="0">
              <a:solidFill>
                <a:schemeClr val="accent2">
                  <a:lumMod val="75000"/>
                </a:schemeClr>
              </a:solidFill>
              <a:sym typeface="Symbol" panose="05050102010706020507" pitchFamily="18" charset="2"/>
            </a:rPr>
            <a:t>(</a:t>
          </a:r>
          <a:r>
            <a:rPr lang="es-AR" altLang="es-AR" sz="2400" b="0" kern="1200" baseline="-25000" dirty="0">
              <a:solidFill>
                <a:schemeClr val="accent2">
                  <a:lumMod val="75000"/>
                </a:schemeClr>
              </a:solidFill>
              <a:sym typeface="Symbol" panose="05050102010706020507" pitchFamily="18" charset="2"/>
            </a:rPr>
            <a:t>localidad.nombre = “La plata” </a:t>
          </a:r>
          <a:r>
            <a:rPr lang="es-AR" sz="2400" kern="1200" dirty="0">
              <a:solidFill>
                <a:schemeClr val="accent2">
                  <a:lumMod val="75000"/>
                </a:schemeClr>
              </a:solidFill>
            </a:rPr>
            <a:t>(Asociados |x| localidad ) )</a:t>
          </a:r>
        </a:p>
      </dsp:txBody>
      <dsp:txXfrm>
        <a:off x="0" y="1589835"/>
        <a:ext cx="11364685" cy="24891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97597-8AEE-498A-AE7F-41DED2DC3AFF}">
      <dsp:nvSpPr>
        <dsp:cNvPr id="0" name=""/>
        <dsp:cNvSpPr/>
      </dsp:nvSpPr>
      <dsp:spPr>
        <a:xfrm>
          <a:off x="0" y="26072"/>
          <a:ext cx="9637176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2800" kern="1200"/>
            <a:t>Lenguajes de consulta: utilizados para operar con la BD.</a:t>
          </a:r>
          <a:endParaRPr lang="es-AR" sz="2800" kern="1200"/>
        </a:p>
      </dsp:txBody>
      <dsp:txXfrm>
        <a:off x="54373" y="80445"/>
        <a:ext cx="9528430" cy="1005094"/>
      </dsp:txXfrm>
    </dsp:sp>
    <dsp:sp modelId="{98686523-FB01-4647-8299-5B36B4A91D75}">
      <dsp:nvSpPr>
        <dsp:cNvPr id="0" name=""/>
        <dsp:cNvSpPr/>
      </dsp:nvSpPr>
      <dsp:spPr>
        <a:xfrm>
          <a:off x="0" y="1139912"/>
          <a:ext cx="9637176" cy="1391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98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200" kern="1200"/>
            <a:t>Procedurales: (instrucciones para realizar secuencia de operaciones) (que y como)</a:t>
          </a:r>
          <a:endParaRPr lang="es-AR" altLang="es-AR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200" kern="1200"/>
            <a:t>No procedurales: (solicita directamente la información deseada) (que).</a:t>
          </a:r>
          <a:endParaRPr lang="es-AR" altLang="es-AR" sz="2200" kern="1200" dirty="0"/>
        </a:p>
      </dsp:txBody>
      <dsp:txXfrm>
        <a:off x="0" y="1139912"/>
        <a:ext cx="9637176" cy="1391040"/>
      </dsp:txXfrm>
    </dsp:sp>
    <dsp:sp modelId="{FE933BB0-A850-4026-9C6D-0A7E3DB2D111}">
      <dsp:nvSpPr>
        <dsp:cNvPr id="0" name=""/>
        <dsp:cNvSpPr/>
      </dsp:nvSpPr>
      <dsp:spPr>
        <a:xfrm>
          <a:off x="0" y="2530952"/>
          <a:ext cx="9637176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2800" kern="1200" dirty="0"/>
            <a:t>Analizaremos primero las consultas</a:t>
          </a:r>
        </a:p>
      </dsp:txBody>
      <dsp:txXfrm>
        <a:off x="54373" y="2585325"/>
        <a:ext cx="9528430" cy="1005094"/>
      </dsp:txXfrm>
    </dsp:sp>
    <dsp:sp modelId="{EB783EF2-AC58-489E-BCF1-C41D440906A6}">
      <dsp:nvSpPr>
        <dsp:cNvPr id="0" name=""/>
        <dsp:cNvSpPr/>
      </dsp:nvSpPr>
      <dsp:spPr>
        <a:xfrm>
          <a:off x="0" y="3644792"/>
          <a:ext cx="9637176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98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200" kern="1200" dirty="0"/>
            <a:t>Las consultas representan el 80% de las operaciones registradas sobre una BD</a:t>
          </a:r>
        </a:p>
      </dsp:txBody>
      <dsp:txXfrm>
        <a:off x="0" y="3644792"/>
        <a:ext cx="9637176" cy="69552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3F86D7-4C5D-4713-87E3-C110E23E2C4B}">
      <dsp:nvSpPr>
        <dsp:cNvPr id="0" name=""/>
        <dsp:cNvSpPr/>
      </dsp:nvSpPr>
      <dsp:spPr>
        <a:xfrm>
          <a:off x="0" y="79120"/>
          <a:ext cx="9497683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/>
            <a:t>Intersección:</a:t>
          </a:r>
        </a:p>
      </dsp:txBody>
      <dsp:txXfrm>
        <a:off x="31613" y="110733"/>
        <a:ext cx="9434457" cy="584369"/>
      </dsp:txXfrm>
    </dsp:sp>
    <dsp:sp modelId="{7AE1BDA7-71DE-433B-ABCD-8332764268BE}">
      <dsp:nvSpPr>
        <dsp:cNvPr id="0" name=""/>
        <dsp:cNvSpPr/>
      </dsp:nvSpPr>
      <dsp:spPr>
        <a:xfrm>
          <a:off x="0" y="726715"/>
          <a:ext cx="9497683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155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100" kern="1200" dirty="0"/>
            <a:t>equivalente a la intersección matemática.  Operación </a:t>
          </a:r>
          <a:r>
            <a:rPr lang="es-AR" sz="2100" b="1" kern="1200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rPr>
            <a:t></a:t>
          </a:r>
          <a:endParaRPr lang="es-A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100" kern="1200" dirty="0"/>
            <a:t>A </a:t>
          </a:r>
          <a:r>
            <a:rPr lang="es-AR" sz="2100" b="1" kern="1200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rPr>
            <a:t> </a:t>
          </a:r>
          <a:r>
            <a:rPr lang="es-AR" sz="2100" kern="1200" dirty="0"/>
            <a:t>B = A - ( A - B )</a:t>
          </a:r>
        </a:p>
      </dsp:txBody>
      <dsp:txXfrm>
        <a:off x="0" y="726715"/>
        <a:ext cx="9497683" cy="726570"/>
      </dsp:txXfrm>
    </dsp:sp>
    <dsp:sp modelId="{FE0ADCC1-E336-4DBF-8485-8C489309126C}">
      <dsp:nvSpPr>
        <dsp:cNvPr id="0" name=""/>
        <dsp:cNvSpPr/>
      </dsp:nvSpPr>
      <dsp:spPr>
        <a:xfrm>
          <a:off x="0" y="1453285"/>
          <a:ext cx="9497683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/>
            <a:t>Asignación:</a:t>
          </a:r>
        </a:p>
      </dsp:txBody>
      <dsp:txXfrm>
        <a:off x="31613" y="1484898"/>
        <a:ext cx="9434457" cy="584369"/>
      </dsp:txXfrm>
    </dsp:sp>
    <dsp:sp modelId="{BF170D68-6D99-4C83-8B70-93255D20C10A}">
      <dsp:nvSpPr>
        <dsp:cNvPr id="0" name=""/>
        <dsp:cNvSpPr/>
      </dsp:nvSpPr>
      <dsp:spPr>
        <a:xfrm>
          <a:off x="0" y="2100880"/>
          <a:ext cx="9497683" cy="1033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155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100" kern="1200" dirty="0"/>
            <a:t>expresión que asigna a una variable temporal el resultado de una operación. Operación </a:t>
          </a:r>
          <a:r>
            <a:rPr lang="es-AR" sz="2100" b="1" kern="1200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rPr>
            <a:t></a:t>
          </a:r>
          <a:endParaRPr lang="es-A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100" kern="1200" dirty="0" err="1"/>
            <a:t>Temp</a:t>
          </a:r>
          <a:r>
            <a:rPr lang="es-AR" sz="2100" kern="1200" dirty="0"/>
            <a:t>  </a:t>
          </a:r>
          <a:r>
            <a:rPr lang="es-AR" sz="2100" kern="1200" dirty="0">
              <a:sym typeface="Symbol" pitchFamily="18" charset="2"/>
            </a:rPr>
            <a:t> Operación del Álgebra</a:t>
          </a:r>
        </a:p>
      </dsp:txBody>
      <dsp:txXfrm>
        <a:off x="0" y="2100880"/>
        <a:ext cx="9497683" cy="1033964"/>
      </dsp:txXfrm>
    </dsp:sp>
    <dsp:sp modelId="{68E6F234-F166-4B72-B8CA-45F5813A546C}">
      <dsp:nvSpPr>
        <dsp:cNvPr id="0" name=""/>
        <dsp:cNvSpPr/>
      </dsp:nvSpPr>
      <dsp:spPr>
        <a:xfrm>
          <a:off x="0" y="3134845"/>
          <a:ext cx="9497683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/>
            <a:t>Producto </a:t>
          </a:r>
          <a:r>
            <a:rPr lang="es-AR" sz="2700" b="1" kern="1200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rPr>
            <a:t></a:t>
          </a:r>
        </a:p>
      </dsp:txBody>
      <dsp:txXfrm>
        <a:off x="31613" y="3166458"/>
        <a:ext cx="9434457" cy="584369"/>
      </dsp:txXfrm>
    </dsp:sp>
    <dsp:sp modelId="{C535886C-9E03-471C-AE39-B73699FC6EB7}">
      <dsp:nvSpPr>
        <dsp:cNvPr id="0" name=""/>
        <dsp:cNvSpPr/>
      </dsp:nvSpPr>
      <dsp:spPr>
        <a:xfrm>
          <a:off x="0" y="3782440"/>
          <a:ext cx="9497683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155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r |x|</a:t>
          </a:r>
          <a:r>
            <a:rPr lang="es-AR" sz="2100" kern="1200" baseline="-25000">
              <a:sym typeface="Symbol" pitchFamily="18" charset="2"/>
            </a:rPr>
            <a:t></a:t>
          </a:r>
          <a:r>
            <a:rPr lang="en-US" sz="2100" kern="1200" baseline="-25000">
              <a:sym typeface="Symbol" pitchFamily="18" charset="2"/>
            </a:rPr>
            <a:t> </a:t>
          </a:r>
          <a:r>
            <a:rPr lang="en-US" sz="2100" kern="1200">
              <a:sym typeface="Symbol" pitchFamily="18" charset="2"/>
            </a:rPr>
            <a:t>s  = </a:t>
          </a:r>
          <a:r>
            <a:rPr lang="es-AR" sz="2100" kern="1200" baseline="-25000">
              <a:sym typeface="Symbol" pitchFamily="18" charset="2"/>
            </a:rPr>
            <a:t></a:t>
          </a:r>
          <a:r>
            <a:rPr lang="en-US" sz="2100" kern="1200" baseline="-25000">
              <a:sym typeface="Symbol" pitchFamily="18" charset="2"/>
            </a:rPr>
            <a:t> </a:t>
          </a:r>
          <a:r>
            <a:rPr lang="en-US" sz="2100" kern="1200">
              <a:sym typeface="Symbol" pitchFamily="18" charset="2"/>
            </a:rPr>
            <a:t>(r |x| s)</a:t>
          </a:r>
          <a:endParaRPr lang="es-AR" sz="2100" kern="1200" baseline="-25000" dirty="0">
            <a:sym typeface="Symbol" pitchFamily="18" charset="2"/>
          </a:endParaRPr>
        </a:p>
      </dsp:txBody>
      <dsp:txXfrm>
        <a:off x="0" y="3782440"/>
        <a:ext cx="9497683" cy="44712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283F2-4B2C-4732-BF0F-AB4A1538ABD2}">
      <dsp:nvSpPr>
        <dsp:cNvPr id="0" name=""/>
        <dsp:cNvSpPr/>
      </dsp:nvSpPr>
      <dsp:spPr>
        <a:xfrm>
          <a:off x="0" y="16539"/>
          <a:ext cx="89154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AR" sz="2600" kern="1200" dirty="0"/>
            <a:t>Operaciones de </a:t>
          </a:r>
          <a:r>
            <a:rPr lang="es-ES" altLang="es-AR" sz="2600" kern="1200" dirty="0" err="1"/>
            <a:t>Updates</a:t>
          </a:r>
          <a:r>
            <a:rPr lang="es-ES" altLang="es-AR" sz="2600" kern="1200" dirty="0"/>
            <a:t>:</a:t>
          </a:r>
          <a:endParaRPr lang="es-AR" sz="2600" kern="1200" dirty="0"/>
        </a:p>
      </dsp:txBody>
      <dsp:txXfrm>
        <a:off x="30442" y="46981"/>
        <a:ext cx="8854516" cy="562726"/>
      </dsp:txXfrm>
    </dsp:sp>
    <dsp:sp modelId="{1903AAC2-F106-4E97-A5FC-C63E7B03F2D9}">
      <dsp:nvSpPr>
        <dsp:cNvPr id="0" name=""/>
        <dsp:cNvSpPr/>
      </dsp:nvSpPr>
      <dsp:spPr>
        <a:xfrm>
          <a:off x="0" y="640149"/>
          <a:ext cx="8915400" cy="3121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000" kern="1200" dirty="0"/>
            <a:t>Agregar </a:t>
          </a:r>
          <a:r>
            <a:rPr lang="es-ES" altLang="es-AR" sz="2000" kern="1200" dirty="0" err="1"/>
            <a:t>tuplas</a:t>
          </a:r>
          <a:endParaRPr lang="es-ES" altLang="es-AR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000" kern="1200" dirty="0"/>
            <a:t>r </a:t>
          </a:r>
          <a:r>
            <a:rPr lang="es-ES" altLang="es-AR" sz="2000" kern="1200" dirty="0">
              <a:sym typeface="Symbol" panose="05050102010706020507" pitchFamily="18" charset="2"/>
            </a:rPr>
            <a:t>  r  E  (r relación  y E nueva </a:t>
          </a:r>
          <a:r>
            <a:rPr lang="es-ES" altLang="es-AR" sz="2000" kern="1200" dirty="0" err="1">
              <a:sym typeface="Symbol" panose="05050102010706020507" pitchFamily="18" charset="2"/>
            </a:rPr>
            <a:t>tupla</a:t>
          </a:r>
          <a:endParaRPr lang="es-ES" altLang="es-AR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000" kern="1200" dirty="0"/>
            <a:t>Deportes </a:t>
          </a:r>
          <a:r>
            <a:rPr lang="es-ES" altLang="es-AR" sz="2000" kern="1200" dirty="0">
              <a:sym typeface="Wingdings" pitchFamily="2" charset="2"/>
            </a:rPr>
            <a:t> deportes </a:t>
          </a:r>
          <a:r>
            <a:rPr lang="es-ES" altLang="es-AR" sz="2000" kern="1200" dirty="0">
              <a:sym typeface="Symbol" panose="05050102010706020507" pitchFamily="18" charset="2"/>
            </a:rPr>
            <a:t> ( “golf”, 5000, 21 )</a:t>
          </a:r>
          <a:endParaRPr lang="es-ES" altLang="es-A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000" kern="1200" dirty="0"/>
            <a:t>Eliminar </a:t>
          </a:r>
          <a:r>
            <a:rPr lang="es-ES" altLang="es-AR" sz="2000" kern="1200" dirty="0" err="1"/>
            <a:t>tuplas</a:t>
          </a:r>
          <a:endParaRPr lang="es-ES" altLang="es-AR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000" kern="1200" dirty="0"/>
            <a:t>r </a:t>
          </a:r>
          <a:r>
            <a:rPr lang="es-ES" altLang="es-AR" sz="2000" kern="1200" dirty="0">
              <a:sym typeface="Symbol" panose="05050102010706020507" pitchFamily="18" charset="2"/>
            </a:rPr>
            <a:t>  r – E 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000" kern="1200" dirty="0"/>
            <a:t>Deportes </a:t>
          </a:r>
          <a:r>
            <a:rPr lang="es-ES" altLang="es-AR" sz="2000" kern="1200" dirty="0">
              <a:sym typeface="Wingdings" pitchFamily="2" charset="2"/>
            </a:rPr>
            <a:t> deportes -</a:t>
          </a:r>
          <a:r>
            <a:rPr lang="es-ES" altLang="es-AR" sz="2000" kern="1200" dirty="0">
              <a:sym typeface="Symbol" panose="05050102010706020507" pitchFamily="18" charset="2"/>
            </a:rPr>
            <a:t> ( “bochas”, 500, 1 )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000" kern="1200" dirty="0">
              <a:sym typeface="Symbol" panose="05050102010706020507" pitchFamily="18" charset="2"/>
            </a:rPr>
            <a:t>Actualización de datos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000" kern="1200" dirty="0">
              <a:sym typeface="Symbol" panose="05050102010706020507" pitchFamily="18" charset="2"/>
            </a:rPr>
            <a:t></a:t>
          </a:r>
          <a:r>
            <a:rPr lang="es-ES" altLang="es-AR" sz="2000" kern="1200" baseline="-25000" dirty="0">
              <a:sym typeface="Symbol" panose="05050102010706020507" pitchFamily="18" charset="2"/>
            </a:rPr>
            <a:t>A  E</a:t>
          </a:r>
          <a:r>
            <a:rPr lang="es-ES" altLang="es-AR" sz="2000" kern="1200" dirty="0">
              <a:sym typeface="Symbol" panose="05050102010706020507" pitchFamily="18" charset="2"/>
            </a:rPr>
            <a:t> ( r )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000" kern="1200" dirty="0" err="1">
              <a:sym typeface="Symbol" panose="05050102010706020507" pitchFamily="18" charset="2"/>
            </a:rPr>
            <a:t>Ej</a:t>
          </a:r>
          <a:r>
            <a:rPr lang="es-ES" altLang="es-AR" sz="2000" kern="1200" dirty="0">
              <a:sym typeface="Symbol" panose="05050102010706020507" pitchFamily="18" charset="2"/>
            </a:rPr>
            <a:t>: </a:t>
          </a:r>
          <a:r>
            <a:rPr lang="es-ES" altLang="es-AR" sz="2000" kern="1200" baseline="-25000" dirty="0">
              <a:sym typeface="Symbol" panose="05050102010706020507" pitchFamily="18" charset="2"/>
            </a:rPr>
            <a:t>saldo  saldo * 1.05</a:t>
          </a:r>
          <a:r>
            <a:rPr lang="es-ES" altLang="es-AR" sz="2000" kern="1200" dirty="0">
              <a:sym typeface="Symbol" panose="05050102010706020507" pitchFamily="18" charset="2"/>
            </a:rPr>
            <a:t> ( depósito )</a:t>
          </a:r>
        </a:p>
      </dsp:txBody>
      <dsp:txXfrm>
        <a:off x="0" y="640149"/>
        <a:ext cx="8915400" cy="31215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9902F0-13F1-46DF-B294-15F3ACEA1CCC}">
      <dsp:nvSpPr>
        <dsp:cNvPr id="0" name=""/>
        <dsp:cNvSpPr/>
      </dsp:nvSpPr>
      <dsp:spPr>
        <a:xfrm>
          <a:off x="0" y="5359"/>
          <a:ext cx="9611419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3400" kern="1200"/>
            <a:t>Álgebra Relacional: </a:t>
          </a:r>
          <a:endParaRPr lang="es-AR" sz="3400" kern="1200"/>
        </a:p>
      </dsp:txBody>
      <dsp:txXfrm>
        <a:off x="39809" y="45168"/>
        <a:ext cx="9531801" cy="735872"/>
      </dsp:txXfrm>
    </dsp:sp>
    <dsp:sp modelId="{FCF7AC6B-44C9-4611-AED2-31997A070DFE}">
      <dsp:nvSpPr>
        <dsp:cNvPr id="0" name=""/>
        <dsp:cNvSpPr/>
      </dsp:nvSpPr>
      <dsp:spPr>
        <a:xfrm>
          <a:off x="0" y="820849"/>
          <a:ext cx="9611419" cy="1689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163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700" kern="1200"/>
            <a:t>Lenguaje de consultas procedimiental</a:t>
          </a:r>
          <a:endParaRPr lang="es-AR" altLang="es-AR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700" kern="1200" dirty="0"/>
            <a:t>Operaciones de uno o dos relaciones (tablas) de entrada que generan una nueva relación (tabla) como resultado</a:t>
          </a:r>
        </a:p>
      </dsp:txBody>
      <dsp:txXfrm>
        <a:off x="0" y="820849"/>
        <a:ext cx="9611419" cy="1689120"/>
      </dsp:txXfrm>
    </dsp:sp>
    <dsp:sp modelId="{8C3910A7-C283-4701-881C-FE0A34D6A1AF}">
      <dsp:nvSpPr>
        <dsp:cNvPr id="0" name=""/>
        <dsp:cNvSpPr/>
      </dsp:nvSpPr>
      <dsp:spPr>
        <a:xfrm>
          <a:off x="0" y="2509969"/>
          <a:ext cx="9611419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3400" kern="1200" dirty="0"/>
            <a:t>Operaciones fundamentales</a:t>
          </a:r>
        </a:p>
      </dsp:txBody>
      <dsp:txXfrm>
        <a:off x="39809" y="2549778"/>
        <a:ext cx="9531801" cy="735872"/>
      </dsp:txXfrm>
    </dsp:sp>
    <dsp:sp modelId="{A6370620-5EE2-4C31-BADA-69398362B6FD}">
      <dsp:nvSpPr>
        <dsp:cNvPr id="0" name=""/>
        <dsp:cNvSpPr/>
      </dsp:nvSpPr>
      <dsp:spPr>
        <a:xfrm>
          <a:off x="0" y="3325459"/>
          <a:ext cx="9611419" cy="932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163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700" kern="1200" dirty="0"/>
            <a:t>Unitarias   (selección, proyección, renombre)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700" kern="1200" dirty="0"/>
            <a:t>Binarias( Producto cartesiano, Unión, diferencia)</a:t>
          </a:r>
        </a:p>
      </dsp:txBody>
      <dsp:txXfrm>
        <a:off x="0" y="3325459"/>
        <a:ext cx="9611419" cy="9325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581900-EC9C-4C4E-88A4-0A0F58CFA587}">
      <dsp:nvSpPr>
        <dsp:cNvPr id="0" name=""/>
        <dsp:cNvSpPr/>
      </dsp:nvSpPr>
      <dsp:spPr>
        <a:xfrm>
          <a:off x="0" y="81204"/>
          <a:ext cx="89154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200" kern="1200" dirty="0"/>
            <a:t>Dadas las siguientes tablas</a:t>
          </a:r>
        </a:p>
      </dsp:txBody>
      <dsp:txXfrm>
        <a:off x="37467" y="118671"/>
        <a:ext cx="8840466" cy="692586"/>
      </dsp:txXfrm>
    </dsp:sp>
    <dsp:sp modelId="{E9AA5FD2-1B88-422D-B343-67DE903515C0}">
      <dsp:nvSpPr>
        <dsp:cNvPr id="0" name=""/>
        <dsp:cNvSpPr/>
      </dsp:nvSpPr>
      <dsp:spPr>
        <a:xfrm>
          <a:off x="0" y="848724"/>
          <a:ext cx="8915400" cy="284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500" kern="1200" dirty="0"/>
            <a:t>Asociados=( </a:t>
          </a:r>
          <a:r>
            <a:rPr lang="es-AR" sz="2500" kern="1200" dirty="0" err="1"/>
            <a:t>idsocio</a:t>
          </a:r>
          <a:r>
            <a:rPr lang="es-AR" sz="2500" kern="1200" dirty="0"/>
            <a:t>, nombre, dirección, teléfono, sexo, </a:t>
          </a:r>
          <a:r>
            <a:rPr lang="es-AR" sz="2500" kern="1200" dirty="0" err="1"/>
            <a:t>estadocivil</a:t>
          </a:r>
          <a:r>
            <a:rPr lang="es-AR" sz="2500" kern="1200" dirty="0"/>
            <a:t>, </a:t>
          </a:r>
          <a:r>
            <a:rPr lang="es-AR" sz="2500" kern="1200" dirty="0" err="1"/>
            <a:t>fechanacimiento</a:t>
          </a:r>
          <a:r>
            <a:rPr lang="es-AR" sz="2500" kern="1200" dirty="0"/>
            <a:t>, </a:t>
          </a:r>
          <a:r>
            <a:rPr lang="es-AR" sz="2500" kern="1200" dirty="0" err="1"/>
            <a:t>idlocalidad</a:t>
          </a:r>
          <a:r>
            <a:rPr lang="es-AR" sz="2500" kern="1200" dirty="0"/>
            <a:t>)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500" kern="1200" dirty="0"/>
            <a:t>Deportes=( </a:t>
          </a:r>
          <a:r>
            <a:rPr lang="es-AR" sz="2500" kern="1200" dirty="0" err="1"/>
            <a:t>iddeporte</a:t>
          </a:r>
          <a:r>
            <a:rPr lang="es-AR" sz="2500" kern="1200" dirty="0"/>
            <a:t>, nombre, </a:t>
          </a:r>
          <a:r>
            <a:rPr lang="es-AR" sz="2500" kern="1200" dirty="0" err="1"/>
            <a:t>monto_cuota</a:t>
          </a:r>
          <a:r>
            <a:rPr lang="es-AR" sz="2500" kern="1200" dirty="0"/>
            <a:t>, </a:t>
          </a:r>
          <a:r>
            <a:rPr lang="es-AR" sz="2500" kern="1200" dirty="0" err="1"/>
            <a:t>idsede</a:t>
          </a:r>
          <a:r>
            <a:rPr lang="es-AR" sz="2500" kern="1200" dirty="0"/>
            <a:t> )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500" kern="1200" dirty="0"/>
            <a:t>Practica = (</a:t>
          </a:r>
          <a:r>
            <a:rPr lang="es-AR" sz="2500" kern="1200" dirty="0" err="1"/>
            <a:t>idsocio</a:t>
          </a:r>
          <a:r>
            <a:rPr lang="es-AR" sz="2500" kern="1200" dirty="0"/>
            <a:t>, </a:t>
          </a:r>
          <a:r>
            <a:rPr lang="es-AR" sz="2500" kern="1200" dirty="0" err="1"/>
            <a:t>iddeporte</a:t>
          </a:r>
          <a:r>
            <a:rPr lang="es-AR" sz="2500" kern="1200" dirty="0"/>
            <a:t> )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500" kern="1200" dirty="0"/>
            <a:t>Localidad =(</a:t>
          </a:r>
          <a:r>
            <a:rPr lang="es-AR" sz="2500" kern="1200" dirty="0" err="1"/>
            <a:t>idlocalidad</a:t>
          </a:r>
          <a:r>
            <a:rPr lang="es-AR" sz="2500" kern="1200" dirty="0"/>
            <a:t>, nombre)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500" kern="1200" dirty="0"/>
            <a:t>Sedes = (</a:t>
          </a:r>
          <a:r>
            <a:rPr lang="es-AR" sz="2500" kern="1200" dirty="0" err="1"/>
            <a:t>idsede</a:t>
          </a:r>
          <a:r>
            <a:rPr lang="es-AR" sz="2500" kern="1200" dirty="0"/>
            <a:t>, nombre, dirección, </a:t>
          </a:r>
          <a:r>
            <a:rPr lang="es-AR" sz="2500" kern="1200" dirty="0" err="1"/>
            <a:t>idlocalidad</a:t>
          </a:r>
          <a:r>
            <a:rPr lang="es-AR" sz="2500" kern="1200" dirty="0"/>
            <a:t> )</a:t>
          </a:r>
        </a:p>
      </dsp:txBody>
      <dsp:txXfrm>
        <a:off x="0" y="848724"/>
        <a:ext cx="8915400" cy="28483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6B3D9E-FF4A-4E4B-971A-2C1B84458EDE}">
      <dsp:nvSpPr>
        <dsp:cNvPr id="0" name=""/>
        <dsp:cNvSpPr/>
      </dsp:nvSpPr>
      <dsp:spPr>
        <a:xfrm>
          <a:off x="0" y="12062"/>
          <a:ext cx="89154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4700" kern="1200" dirty="0"/>
            <a:t>Selección:</a:t>
          </a:r>
          <a:endParaRPr lang="es-AR" altLang="es-AR" sz="4700" b="1" kern="1200" dirty="0">
            <a:solidFill>
              <a:srgbClr val="FF0066"/>
            </a:solidFill>
          </a:endParaRPr>
        </a:p>
      </dsp:txBody>
      <dsp:txXfrm>
        <a:off x="55030" y="67092"/>
        <a:ext cx="8805340" cy="1017235"/>
      </dsp:txXfrm>
    </dsp:sp>
    <dsp:sp modelId="{80E047CD-D6EA-4697-A309-BD13ACD9132F}">
      <dsp:nvSpPr>
        <dsp:cNvPr id="0" name=""/>
        <dsp:cNvSpPr/>
      </dsp:nvSpPr>
      <dsp:spPr>
        <a:xfrm>
          <a:off x="0" y="1139357"/>
          <a:ext cx="8915400" cy="2626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8100" rIns="213360" bIns="3810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3000" kern="1200" dirty="0"/>
            <a:t>selecciona </a:t>
          </a:r>
          <a:r>
            <a:rPr lang="es-AR" altLang="es-AR" sz="3000" kern="1200" dirty="0" err="1"/>
            <a:t>tuplas</a:t>
          </a:r>
          <a:r>
            <a:rPr lang="es-AR" altLang="es-AR" sz="3000" kern="1200" dirty="0"/>
            <a:t> que satisfacen un predicado dado. Operador:  </a:t>
          </a:r>
          <a:r>
            <a:rPr lang="es-AR" altLang="es-AR" sz="4400" b="1" kern="1200" dirty="0">
              <a:solidFill>
                <a:srgbClr val="FF0066"/>
              </a:solidFill>
              <a:sym typeface="Symbol" panose="05050102010706020507" pitchFamily="18" charset="2"/>
            </a:rPr>
            <a:t></a:t>
          </a:r>
          <a:endParaRPr lang="es-AR" altLang="es-AR" sz="3000" b="1" kern="1200" dirty="0">
            <a:solidFill>
              <a:srgbClr val="FF0066"/>
            </a:solidFill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3000" kern="1200" dirty="0"/>
            <a:t>Ej</a:t>
          </a:r>
          <a:r>
            <a:rPr lang="es-AR" sz="3000" kern="1200" dirty="0"/>
            <a:t>emplo </a:t>
          </a:r>
          <a:r>
            <a:rPr lang="es-AR" altLang="es-AR" sz="3000" kern="1200" dirty="0"/>
            <a:t>1: mostrar todos los asociados casados</a:t>
          </a:r>
        </a:p>
        <a:p>
          <a:pPr marL="285750" lvl="1" indent="-285750" algn="ctr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s-AR" altLang="es-AR" sz="3000" b="0" kern="1200" dirty="0">
              <a:solidFill>
                <a:schemeClr val="tx1"/>
              </a:solidFill>
              <a:sym typeface="Symbol" panose="05050102010706020507" pitchFamily="18" charset="2"/>
            </a:rPr>
            <a:t> </a:t>
          </a:r>
          <a:r>
            <a:rPr lang="es-AR" altLang="es-AR" sz="3000" b="0" kern="1200" baseline="-25000" dirty="0">
              <a:solidFill>
                <a:schemeClr val="tx1"/>
              </a:solidFill>
              <a:sym typeface="Symbol" panose="05050102010706020507" pitchFamily="18" charset="2"/>
            </a:rPr>
            <a:t>Estadocivil = “casado” </a:t>
          </a:r>
          <a:r>
            <a:rPr lang="es-AR" altLang="es-AR" sz="3000" b="0" kern="1200" dirty="0">
              <a:solidFill>
                <a:schemeClr val="tx1"/>
              </a:solidFill>
              <a:sym typeface="Symbol" panose="05050102010706020507" pitchFamily="18" charset="2"/>
            </a:rPr>
            <a:t>(asociados)</a:t>
          </a:r>
          <a:endParaRPr lang="es-AR" altLang="es-AR" sz="3000" b="0" kern="1200" dirty="0">
            <a:solidFill>
              <a:schemeClr val="tx1"/>
            </a:solidFill>
          </a:endParaRPr>
        </a:p>
      </dsp:txBody>
      <dsp:txXfrm>
        <a:off x="0" y="1139357"/>
        <a:ext cx="8915400" cy="26268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6B3D9E-FF4A-4E4B-971A-2C1B84458EDE}">
      <dsp:nvSpPr>
        <dsp:cNvPr id="0" name=""/>
        <dsp:cNvSpPr/>
      </dsp:nvSpPr>
      <dsp:spPr>
        <a:xfrm>
          <a:off x="0" y="33455"/>
          <a:ext cx="9117673" cy="14390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6000" kern="1200" dirty="0"/>
            <a:t>Selección:</a:t>
          </a:r>
          <a:endParaRPr lang="es-AR" altLang="es-AR" sz="6000" b="1" kern="1200" dirty="0">
            <a:solidFill>
              <a:srgbClr val="FF0066"/>
            </a:solidFill>
          </a:endParaRPr>
        </a:p>
      </dsp:txBody>
      <dsp:txXfrm>
        <a:off x="70251" y="103706"/>
        <a:ext cx="8977171" cy="1298597"/>
      </dsp:txXfrm>
    </dsp:sp>
    <dsp:sp modelId="{80E047CD-D6EA-4697-A309-BD13ACD9132F}">
      <dsp:nvSpPr>
        <dsp:cNvPr id="0" name=""/>
        <dsp:cNvSpPr/>
      </dsp:nvSpPr>
      <dsp:spPr>
        <a:xfrm>
          <a:off x="0" y="1472555"/>
          <a:ext cx="9117673" cy="298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9486" tIns="38100" rIns="213360" bIns="3810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3000" kern="1200" dirty="0"/>
            <a:t>Ej</a:t>
          </a:r>
          <a:r>
            <a:rPr lang="es-AR" sz="3000" kern="1200" dirty="0"/>
            <a:t>emplo </a:t>
          </a:r>
          <a:r>
            <a:rPr lang="es-AR" altLang="es-AR" sz="3000" kern="1200" dirty="0"/>
            <a:t>2: deportes con cuota superior a $2000 o inferior a $1000</a:t>
          </a:r>
          <a:endParaRPr lang="es-AR" altLang="es-AR" sz="3000" b="1" kern="1200" dirty="0">
            <a:solidFill>
              <a:srgbClr val="FF0066"/>
            </a:solidFill>
          </a:endParaRPr>
        </a:p>
        <a:p>
          <a:pPr marL="285750" lvl="1" indent="-285750" algn="ctr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s-AR" altLang="es-AR" sz="3000" b="0" kern="12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 </a:t>
          </a:r>
          <a:r>
            <a:rPr lang="es-AR" altLang="es-AR" sz="3000" b="0" kern="1200" baseline="-250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montocuota&gt;2000 or montocuota&lt;1000 </a:t>
          </a:r>
          <a:r>
            <a:rPr lang="es-AR" altLang="es-AR" sz="3000" b="0" kern="12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(deportes)</a:t>
          </a:r>
          <a:endParaRPr lang="es-AR" altLang="es-AR" sz="3000" kern="1200" dirty="0">
            <a:solidFill>
              <a:schemeClr val="accent4">
                <a:lumMod val="75000"/>
              </a:schemeClr>
            </a:solidFill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3000" kern="1200" dirty="0"/>
            <a:t>Ej</a:t>
          </a:r>
          <a:r>
            <a:rPr lang="es-AR" sz="3000" kern="1200" dirty="0"/>
            <a:t>emplo 3</a:t>
          </a:r>
          <a:r>
            <a:rPr lang="es-AR" altLang="es-AR" sz="3000" kern="1200" dirty="0"/>
            <a:t>: asociados casados femeninos</a:t>
          </a:r>
        </a:p>
        <a:p>
          <a:pPr marL="285750" lvl="1" indent="-285750" algn="ctr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s-AR" altLang="es-AR" sz="3000" b="0" kern="12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 </a:t>
          </a:r>
          <a:r>
            <a:rPr lang="es-AR" altLang="es-AR" sz="3000" b="0" kern="1200" baseline="-250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Estadocivil = “casado” and sexo = “femenino” </a:t>
          </a:r>
          <a:r>
            <a:rPr lang="es-AR" altLang="es-AR" sz="3000" b="0" kern="12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(asociados)</a:t>
          </a:r>
          <a:endParaRPr lang="es-AR" altLang="es-AR" sz="3000" kern="1200" dirty="0">
            <a:solidFill>
              <a:schemeClr val="accent4">
                <a:lumMod val="75000"/>
              </a:schemeClr>
            </a:solidFill>
          </a:endParaRPr>
        </a:p>
        <a:p>
          <a:pPr marL="285750" lvl="1" indent="-285750" algn="ctr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s-AR" altLang="es-AR" sz="3000" b="0" kern="12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 </a:t>
          </a:r>
          <a:r>
            <a:rPr lang="es-AR" altLang="es-AR" sz="3000" b="0" kern="1200" baseline="-250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Estadocivil = “casado” ^ sexo = “femenino” </a:t>
          </a:r>
          <a:r>
            <a:rPr lang="es-AR" altLang="es-AR" sz="3000" b="0" kern="12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(asociados)</a:t>
          </a:r>
          <a:endParaRPr lang="es-AR" altLang="es-AR" sz="3000" kern="1200" dirty="0">
            <a:solidFill>
              <a:schemeClr val="accent4">
                <a:lumMod val="75000"/>
              </a:schemeClr>
            </a:solidFill>
          </a:endParaRPr>
        </a:p>
      </dsp:txBody>
      <dsp:txXfrm>
        <a:off x="0" y="1472555"/>
        <a:ext cx="9117673" cy="29808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ED9E97-25B9-4D44-BE6B-8EA71BDBF853}">
      <dsp:nvSpPr>
        <dsp:cNvPr id="0" name=""/>
        <dsp:cNvSpPr/>
      </dsp:nvSpPr>
      <dsp:spPr>
        <a:xfrm>
          <a:off x="0" y="4389"/>
          <a:ext cx="8915400" cy="1103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4600" kern="1200" dirty="0"/>
            <a:t>Proyección:</a:t>
          </a:r>
          <a:endParaRPr lang="es-AR" sz="4600" kern="1200" dirty="0"/>
        </a:p>
      </dsp:txBody>
      <dsp:txXfrm>
        <a:off x="53859" y="58248"/>
        <a:ext cx="8807682" cy="995592"/>
      </dsp:txXfrm>
    </dsp:sp>
    <dsp:sp modelId="{A34A5D56-58E5-4C8B-A645-E61F3ECF12E4}">
      <dsp:nvSpPr>
        <dsp:cNvPr id="0" name=""/>
        <dsp:cNvSpPr/>
      </dsp:nvSpPr>
      <dsp:spPr>
        <a:xfrm>
          <a:off x="0" y="1107699"/>
          <a:ext cx="8915400" cy="266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8100" rIns="213360" bIns="3810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3000" kern="1200" dirty="0"/>
            <a:t>devuelve la relación argumento con columnas omitidas. Operador: </a:t>
          </a:r>
          <a:r>
            <a:rPr lang="es-AR" altLang="es-AR" sz="4000" b="1" kern="1200" dirty="0">
              <a:solidFill>
                <a:srgbClr val="FF0066"/>
              </a:solidFill>
              <a:sym typeface="Symbol" panose="05050102010706020507" pitchFamily="18" charset="2"/>
            </a:rPr>
            <a:t></a:t>
          </a:r>
          <a:endParaRPr lang="es-AR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AR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3000" kern="1200" dirty="0"/>
            <a:t>Ej</a:t>
          </a:r>
          <a:r>
            <a:rPr lang="es-AR" sz="3000" kern="1200" dirty="0"/>
            <a:t>emplo 4</a:t>
          </a:r>
          <a:r>
            <a:rPr lang="es-AR" altLang="es-AR" sz="3000" kern="1200" dirty="0"/>
            <a:t>: nombres de los asociados</a:t>
          </a:r>
        </a:p>
        <a:p>
          <a:pPr marL="285750" lvl="1" indent="-285750" algn="ctr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s-AR" altLang="es-AR" sz="3000" b="0" kern="12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</a:t>
          </a:r>
          <a:r>
            <a:rPr lang="es-AR" altLang="es-AR" sz="3000" b="0" kern="1200" baseline="-250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nombre</a:t>
          </a:r>
          <a:r>
            <a:rPr lang="es-AR" altLang="es-AR" sz="3000" b="0" kern="1200" baseline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 (asociados) </a:t>
          </a:r>
          <a:endParaRPr lang="es-AR" altLang="es-AR" sz="3000" b="0" kern="1200" dirty="0">
            <a:solidFill>
              <a:schemeClr val="accent4">
                <a:lumMod val="75000"/>
              </a:schemeClr>
            </a:solidFill>
          </a:endParaRPr>
        </a:p>
      </dsp:txBody>
      <dsp:txXfrm>
        <a:off x="0" y="1107699"/>
        <a:ext cx="8915400" cy="26661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ED9E97-25B9-4D44-BE6B-8EA71BDBF853}">
      <dsp:nvSpPr>
        <dsp:cNvPr id="0" name=""/>
        <dsp:cNvSpPr/>
      </dsp:nvSpPr>
      <dsp:spPr>
        <a:xfrm>
          <a:off x="0" y="8906"/>
          <a:ext cx="9319553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3800" kern="1200" dirty="0"/>
            <a:t>Proyección:</a:t>
          </a:r>
          <a:endParaRPr lang="es-AR" sz="3800" kern="1200" dirty="0"/>
        </a:p>
      </dsp:txBody>
      <dsp:txXfrm>
        <a:off x="44492" y="53398"/>
        <a:ext cx="9230569" cy="822446"/>
      </dsp:txXfrm>
    </dsp:sp>
    <dsp:sp modelId="{A34A5D56-58E5-4C8B-A645-E61F3ECF12E4}">
      <dsp:nvSpPr>
        <dsp:cNvPr id="0" name=""/>
        <dsp:cNvSpPr/>
      </dsp:nvSpPr>
      <dsp:spPr>
        <a:xfrm>
          <a:off x="0" y="920336"/>
          <a:ext cx="9319553" cy="3225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5896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800" kern="1200" dirty="0"/>
            <a:t>Ej</a:t>
          </a:r>
          <a:r>
            <a:rPr lang="es-AR" sz="2800" kern="1200" dirty="0"/>
            <a:t>emplo 5</a:t>
          </a:r>
          <a:r>
            <a:rPr lang="es-AR" altLang="es-AR" sz="2800" kern="1200" dirty="0"/>
            <a:t>: monto de cuota y nombre de cada deporte</a:t>
          </a:r>
          <a:endParaRPr lang="es-AR" sz="2800" kern="1200" dirty="0"/>
        </a:p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s-AR" altLang="es-AR" sz="2800" b="0" kern="12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</a:t>
          </a:r>
          <a:r>
            <a:rPr lang="es-AR" altLang="es-AR" sz="2800" b="0" kern="1200" baseline="-250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nombre, monto_cuota </a:t>
          </a:r>
          <a:r>
            <a:rPr lang="es-AR" altLang="es-AR" sz="2800" b="0" kern="1200" baseline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( deportes)</a:t>
          </a:r>
          <a:endParaRPr lang="es-AR" sz="2800" kern="1200" baseline="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800" kern="1200" dirty="0"/>
            <a:t>Ejemplo 6: nombre de todos los asociados varones</a:t>
          </a:r>
        </a:p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s-AR" altLang="es-AR" sz="2800" b="0" kern="12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</a:t>
          </a:r>
          <a:r>
            <a:rPr lang="es-AR" altLang="es-AR" sz="2800" b="0" kern="1200" baseline="-250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nombre</a:t>
          </a:r>
          <a:r>
            <a:rPr lang="es-AR" altLang="es-AR" sz="2800" b="0" kern="1200" baseline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 (</a:t>
          </a:r>
          <a:r>
            <a:rPr lang="es-AR" altLang="es-AR" sz="2800" b="0" kern="12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</a:t>
          </a:r>
          <a:r>
            <a:rPr lang="es-AR" altLang="es-AR" sz="2800" b="0" kern="1200" baseline="-250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sexo=“masculino” (</a:t>
          </a:r>
          <a:r>
            <a:rPr lang="es-AR" altLang="es-AR" sz="2800" b="0" kern="1200" baseline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asociados) )</a:t>
          </a:r>
          <a:endParaRPr lang="es-AR" sz="2800" kern="1200" dirty="0">
            <a:solidFill>
              <a:schemeClr val="accent4">
                <a:lumMod val="75000"/>
              </a:schemeClr>
            </a:solidFill>
          </a:endParaRPr>
        </a:p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s-AR" altLang="es-AR" sz="2800" b="0" kern="1200" dirty="0">
              <a:solidFill>
                <a:srgbClr val="FF0000"/>
              </a:solidFill>
              <a:sym typeface="Symbol" panose="05050102010706020507" pitchFamily="18" charset="2"/>
            </a:rPr>
            <a:t></a:t>
          </a:r>
          <a:r>
            <a:rPr lang="es-AR" altLang="es-AR" sz="2800" b="0" kern="1200" baseline="-25000" dirty="0">
              <a:solidFill>
                <a:srgbClr val="FF0000"/>
              </a:solidFill>
              <a:sym typeface="Symbol" panose="05050102010706020507" pitchFamily="18" charset="2"/>
            </a:rPr>
            <a:t>sexo=“masculino” (  </a:t>
          </a:r>
          <a:r>
            <a:rPr lang="es-AR" altLang="es-AR" sz="2800" b="0" kern="1200" dirty="0">
              <a:solidFill>
                <a:srgbClr val="FF0000"/>
              </a:solidFill>
              <a:sym typeface="Symbol" panose="05050102010706020507" pitchFamily="18" charset="2"/>
            </a:rPr>
            <a:t></a:t>
          </a:r>
          <a:r>
            <a:rPr lang="es-AR" altLang="es-AR" sz="2800" b="0" kern="1200" baseline="-25000" dirty="0">
              <a:solidFill>
                <a:srgbClr val="FF0000"/>
              </a:solidFill>
              <a:sym typeface="Symbol" panose="05050102010706020507" pitchFamily="18" charset="2"/>
            </a:rPr>
            <a:t>nombre</a:t>
          </a:r>
          <a:r>
            <a:rPr lang="es-AR" altLang="es-AR" sz="2800" b="0" kern="1200" baseline="0" dirty="0">
              <a:solidFill>
                <a:srgbClr val="FF0000"/>
              </a:solidFill>
              <a:sym typeface="Symbol" panose="05050102010706020507" pitchFamily="18" charset="2"/>
            </a:rPr>
            <a:t> (asociados) )</a:t>
          </a:r>
          <a:endParaRPr lang="es-AR" sz="2800" kern="1200" dirty="0">
            <a:solidFill>
              <a:srgbClr val="FF0000"/>
            </a:solidFill>
          </a:endParaRPr>
        </a:p>
      </dsp:txBody>
      <dsp:txXfrm>
        <a:off x="0" y="920336"/>
        <a:ext cx="9319553" cy="322505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C4C720-7D50-42CD-A055-68AE42E9AD65}">
      <dsp:nvSpPr>
        <dsp:cNvPr id="0" name=""/>
        <dsp:cNvSpPr/>
      </dsp:nvSpPr>
      <dsp:spPr>
        <a:xfrm>
          <a:off x="0" y="78774"/>
          <a:ext cx="9842068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600" kern="1200" dirty="0"/>
            <a:t>Producto Cartesiano:</a:t>
          </a:r>
        </a:p>
      </dsp:txBody>
      <dsp:txXfrm>
        <a:off x="42151" y="120925"/>
        <a:ext cx="9757766" cy="779158"/>
      </dsp:txXfrm>
    </dsp:sp>
    <dsp:sp modelId="{FC1B02BC-AD4B-4CFF-8940-692A82B8F142}">
      <dsp:nvSpPr>
        <dsp:cNvPr id="0" name=""/>
        <dsp:cNvSpPr/>
      </dsp:nvSpPr>
      <dsp:spPr>
        <a:xfrm>
          <a:off x="0" y="942234"/>
          <a:ext cx="9842068" cy="2757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486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800" kern="1200" dirty="0"/>
            <a:t>Conecta dos entidades de acuerdo a la definición matemática de la operación</a:t>
          </a:r>
          <a:r>
            <a:rPr lang="en-US" sz="2800" kern="1200" dirty="0"/>
            <a:t>. </a:t>
          </a:r>
          <a:r>
            <a:rPr lang="en-US" sz="2800" kern="1200" dirty="0" err="1"/>
            <a:t>Operador</a:t>
          </a:r>
          <a:r>
            <a:rPr lang="en-US" sz="2800" kern="1200" dirty="0"/>
            <a:t> </a:t>
          </a:r>
          <a:r>
            <a:rPr lang="en-US" sz="2800" b="1" kern="1200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</a:rPr>
            <a:t>x</a:t>
          </a:r>
          <a:endParaRPr lang="es-AR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800" kern="1200" dirty="0"/>
            <a:t>Ejemplo </a:t>
          </a:r>
          <a:r>
            <a:rPr lang="en-US" sz="2800" kern="1200" dirty="0"/>
            <a:t>5</a:t>
          </a:r>
          <a:r>
            <a:rPr lang="es-AR" sz="2800" kern="1200" dirty="0"/>
            <a:t>: Mostrar cada asociado y la localidad donde vive</a:t>
          </a:r>
        </a:p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s-AR" altLang="es-AR" sz="2800" b="0" kern="1200" dirty="0">
              <a:solidFill>
                <a:srgbClr val="FF0000"/>
              </a:solidFill>
              <a:sym typeface="Symbol" panose="05050102010706020507" pitchFamily="18" charset="2"/>
            </a:rPr>
            <a:t></a:t>
          </a:r>
          <a:r>
            <a:rPr lang="es-AR" altLang="es-AR" sz="2800" b="0" kern="1200" baseline="-25000" dirty="0">
              <a:solidFill>
                <a:srgbClr val="FF0000"/>
              </a:solidFill>
              <a:sym typeface="Symbol" panose="05050102010706020507" pitchFamily="18" charset="2"/>
            </a:rPr>
            <a:t>nombre</a:t>
          </a:r>
          <a:r>
            <a:rPr lang="es-AR" altLang="es-AR" sz="2800" b="0" kern="1200" baseline="0" dirty="0">
              <a:solidFill>
                <a:srgbClr val="FF0000"/>
              </a:solidFill>
              <a:sym typeface="Symbol" panose="05050102010706020507" pitchFamily="18" charset="2"/>
            </a:rPr>
            <a:t> (asociado x localidad)</a:t>
          </a:r>
          <a:endParaRPr lang="es-AR" sz="2800" kern="1200" dirty="0">
            <a:solidFill>
              <a:srgbClr val="FF0000"/>
            </a:solidFill>
          </a:endParaRPr>
        </a:p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s-AR" altLang="es-AR" sz="2800" b="0" kern="1200" dirty="0">
              <a:solidFill>
                <a:srgbClr val="FF0000"/>
              </a:solidFill>
              <a:sym typeface="Symbol" panose="05050102010706020507" pitchFamily="18" charset="2"/>
            </a:rPr>
            <a:t></a:t>
          </a:r>
          <a:r>
            <a:rPr lang="es-AR" altLang="es-AR" sz="2800" b="0" kern="1200" baseline="-25000" dirty="0">
              <a:solidFill>
                <a:srgbClr val="FF0000"/>
              </a:solidFill>
              <a:sym typeface="Symbol" panose="05050102010706020507" pitchFamily="18" charset="2"/>
            </a:rPr>
            <a:t>asociado.nombre, localidad.nombre</a:t>
          </a:r>
          <a:r>
            <a:rPr lang="es-AR" altLang="es-AR" sz="2800" b="0" kern="1200" baseline="0" dirty="0">
              <a:solidFill>
                <a:srgbClr val="FF0000"/>
              </a:solidFill>
              <a:sym typeface="Symbol" panose="05050102010706020507" pitchFamily="18" charset="2"/>
            </a:rPr>
            <a:t> (asociado x localidad)</a:t>
          </a:r>
          <a:endParaRPr lang="es-AR" sz="2800" kern="1200" dirty="0">
            <a:solidFill>
              <a:srgbClr val="FF0000"/>
            </a:solidFill>
          </a:endParaRPr>
        </a:p>
      </dsp:txBody>
      <dsp:txXfrm>
        <a:off x="0" y="942234"/>
        <a:ext cx="9842068" cy="2757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A9A98A73-BFC0-440F-AB9E-CBC58126C22B}" type="datetimeFigureOut">
              <a:rPr lang="es-AR" smtClean="0"/>
              <a:pPr/>
              <a:t>13/11/2024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66D1EBD0-B351-4773-9296-22C7F008DFB8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73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5957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7335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E1E9C9-BCE1-4A37-BCF2-E90991AACF8E}" type="slidenum">
              <a:rPr lang="es-AR" altLang="es-AR"/>
              <a:pPr/>
              <a:t>3</a:t>
            </a:fld>
            <a:endParaRPr lang="es-AR" altLang="es-AR"/>
          </a:p>
        </p:txBody>
      </p:sp>
      <p:sp>
        <p:nvSpPr>
          <p:cNvPr id="100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 altLang="es-AR" sz="2800" b="1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3629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527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034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2724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7056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5042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8187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4275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735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600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877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684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968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219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464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756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446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/>
              <a:t>DBD  - CLASE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573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4" y="1664594"/>
            <a:ext cx="8915399" cy="2262781"/>
          </a:xfrm>
        </p:spPr>
        <p:txBody>
          <a:bodyPr/>
          <a:lstStyle/>
          <a:p>
            <a:r>
              <a:rPr lang="es-AR" dirty="0"/>
              <a:t>Diseño de Bases de Datos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72745" y="4777379"/>
            <a:ext cx="9031868" cy="1649179"/>
          </a:xfrm>
        </p:spPr>
        <p:txBody>
          <a:bodyPr>
            <a:normAutofit fontScale="92500" lnSpcReduction="20000"/>
          </a:bodyPr>
          <a:lstStyle/>
          <a:p>
            <a:r>
              <a:rPr lang="es-AR" dirty="0"/>
              <a:t>Clase 3</a:t>
            </a:r>
          </a:p>
          <a:p>
            <a:r>
              <a:rPr lang="es-AR" dirty="0"/>
              <a:t>Curso 2015</a:t>
            </a:r>
          </a:p>
          <a:p>
            <a:r>
              <a:rPr lang="es-AR" dirty="0"/>
              <a:t>Prof.  Luciano Marrero</a:t>
            </a:r>
          </a:p>
          <a:p>
            <a:r>
              <a:rPr lang="es-AR" dirty="0"/>
              <a:t>	  Pablo Thomas</a:t>
            </a:r>
          </a:p>
          <a:p>
            <a:r>
              <a:rPr lang="es-AR" dirty="0"/>
              <a:t>          Rodolfo Bertone</a:t>
            </a:r>
          </a:p>
        </p:txBody>
      </p:sp>
    </p:spTree>
    <p:extLst>
      <p:ext uri="{BB962C8B-B14F-4D97-AF65-F5344CB8AC3E}">
        <p14:creationId xmlns:p14="http://schemas.microsoft.com/office/powerpoint/2010/main" val="2506171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Álgebra Relacional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805582"/>
              </p:ext>
            </p:extLst>
          </p:nvPr>
        </p:nvGraphicFramePr>
        <p:xfrm>
          <a:off x="1662545" y="2133600"/>
          <a:ext cx="9842068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47029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Álgebra Relacional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1013806"/>
              </p:ext>
            </p:extLst>
          </p:nvPr>
        </p:nvGraphicFramePr>
        <p:xfrm>
          <a:off x="961900" y="2133600"/>
          <a:ext cx="11103429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11</a:t>
            </a:fld>
            <a:endParaRPr lang="es-AR"/>
          </a:p>
        </p:txBody>
      </p:sp>
      <p:graphicFrame>
        <p:nvGraphicFramePr>
          <p:cNvPr id="3" name="Tabla 6">
            <a:extLst>
              <a:ext uri="{FF2B5EF4-FFF2-40B4-BE49-F238E27FC236}">
                <a16:creationId xmlns:a16="http://schemas.microsoft.com/office/drawing/2014/main" id="{30C0A2B9-7A0A-F94C-A6D5-F830A8605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396490"/>
              </p:ext>
            </p:extLst>
          </p:nvPr>
        </p:nvGraphicFramePr>
        <p:xfrm>
          <a:off x="5047072" y="159894"/>
          <a:ext cx="33000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011">
                  <a:extLst>
                    <a:ext uri="{9D8B030D-6E8A-4147-A177-3AD203B41FA5}">
                      <a16:colId xmlns:a16="http://schemas.microsoft.com/office/drawing/2014/main" val="1577420777"/>
                    </a:ext>
                  </a:extLst>
                </a:gridCol>
                <a:gridCol w="1650011">
                  <a:extLst>
                    <a:ext uri="{9D8B030D-6E8A-4147-A177-3AD203B41FA5}">
                      <a16:colId xmlns:a16="http://schemas.microsoft.com/office/drawing/2014/main" val="1543277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Id_localidad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889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Juan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98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Pedro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435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Hector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824331"/>
                  </a:ext>
                </a:extLst>
              </a:tr>
            </a:tbl>
          </a:graphicData>
        </a:graphic>
      </p:graphicFrame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6613E43F-8339-EB4A-8BB5-25C0C8C71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746045"/>
              </p:ext>
            </p:extLst>
          </p:nvPr>
        </p:nvGraphicFramePr>
        <p:xfrm>
          <a:off x="8777183" y="94481"/>
          <a:ext cx="3157518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78759">
                  <a:extLst>
                    <a:ext uri="{9D8B030D-6E8A-4147-A177-3AD203B41FA5}">
                      <a16:colId xmlns:a16="http://schemas.microsoft.com/office/drawing/2014/main" val="2349237171"/>
                    </a:ext>
                  </a:extLst>
                </a:gridCol>
                <a:gridCol w="1578759">
                  <a:extLst>
                    <a:ext uri="{9D8B030D-6E8A-4147-A177-3AD203B41FA5}">
                      <a16:colId xmlns:a16="http://schemas.microsoft.com/office/drawing/2014/main" val="3526847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Id localidad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nombre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203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La Plata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1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junin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38085"/>
                  </a:ext>
                </a:extLst>
              </a:tr>
            </a:tbl>
          </a:graphicData>
        </a:graphic>
      </p:graphicFrame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3B729E65-944B-E44E-906E-99FE74D8A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455350"/>
              </p:ext>
            </p:extLst>
          </p:nvPr>
        </p:nvGraphicFramePr>
        <p:xfrm>
          <a:off x="2970808" y="2957764"/>
          <a:ext cx="6047777" cy="2560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85092">
                  <a:extLst>
                    <a:ext uri="{9D8B030D-6E8A-4147-A177-3AD203B41FA5}">
                      <a16:colId xmlns:a16="http://schemas.microsoft.com/office/drawing/2014/main" val="813883529"/>
                    </a:ext>
                  </a:extLst>
                </a:gridCol>
                <a:gridCol w="1222112">
                  <a:extLst>
                    <a:ext uri="{9D8B030D-6E8A-4147-A177-3AD203B41FA5}">
                      <a16:colId xmlns:a16="http://schemas.microsoft.com/office/drawing/2014/main" val="1677138662"/>
                    </a:ext>
                  </a:extLst>
                </a:gridCol>
                <a:gridCol w="1242889">
                  <a:extLst>
                    <a:ext uri="{9D8B030D-6E8A-4147-A177-3AD203B41FA5}">
                      <a16:colId xmlns:a16="http://schemas.microsoft.com/office/drawing/2014/main" val="3091277237"/>
                    </a:ext>
                  </a:extLst>
                </a:gridCol>
                <a:gridCol w="1997684">
                  <a:extLst>
                    <a:ext uri="{9D8B030D-6E8A-4147-A177-3AD203B41FA5}">
                      <a16:colId xmlns:a16="http://schemas.microsoft.com/office/drawing/2014/main" val="2079747016"/>
                    </a:ext>
                  </a:extLst>
                </a:gridCol>
              </a:tblGrid>
              <a:tr h="305621">
                <a:tc>
                  <a:txBody>
                    <a:bodyPr/>
                    <a:lstStyle/>
                    <a:p>
                      <a:r>
                        <a:rPr lang="es-AR" dirty="0"/>
                        <a:t>Aso.nombre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Aso.idloc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Loc.idloc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Loc.nombre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833939"/>
                  </a:ext>
                </a:extLst>
              </a:tr>
              <a:tr h="301230">
                <a:tc>
                  <a:txBody>
                    <a:bodyPr/>
                    <a:lstStyle/>
                    <a:p>
                      <a:r>
                        <a:rPr lang="es-AR" dirty="0"/>
                        <a:t>Juan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La plata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79879"/>
                  </a:ext>
                </a:extLst>
              </a:tr>
              <a:tr h="301230">
                <a:tc>
                  <a:txBody>
                    <a:bodyPr/>
                    <a:lstStyle/>
                    <a:p>
                      <a:r>
                        <a:rPr lang="es-AR" dirty="0">
                          <a:highlight>
                            <a:srgbClr val="FF0000"/>
                          </a:highlight>
                        </a:rPr>
                        <a:t>Juan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highlight>
                            <a:srgbClr val="FF00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highlight>
                            <a:srgbClr val="FF0000"/>
                          </a:highligh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highlight>
                            <a:srgbClr val="FF0000"/>
                          </a:highlight>
                        </a:rPr>
                        <a:t>Junin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170444"/>
                  </a:ext>
                </a:extLst>
              </a:tr>
              <a:tr h="301230">
                <a:tc>
                  <a:txBody>
                    <a:bodyPr/>
                    <a:lstStyle/>
                    <a:p>
                      <a:r>
                        <a:rPr lang="es-AR" dirty="0">
                          <a:highlight>
                            <a:srgbClr val="FF0000"/>
                          </a:highlight>
                        </a:rPr>
                        <a:t>Pedro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highlight>
                            <a:srgbClr val="FF0000"/>
                          </a:highligh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highlight>
                            <a:srgbClr val="FF00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highlight>
                            <a:srgbClr val="FF0000"/>
                          </a:highlight>
                        </a:rPr>
                        <a:t>La Plata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742566"/>
                  </a:ext>
                </a:extLst>
              </a:tr>
              <a:tr h="301230">
                <a:tc>
                  <a:txBody>
                    <a:bodyPr/>
                    <a:lstStyle/>
                    <a:p>
                      <a:r>
                        <a:rPr lang="es-AR" dirty="0"/>
                        <a:t>Pedro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Junin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17034"/>
                  </a:ext>
                </a:extLst>
              </a:tr>
              <a:tr h="301230">
                <a:tc>
                  <a:txBody>
                    <a:bodyPr/>
                    <a:lstStyle/>
                    <a:p>
                      <a:r>
                        <a:rPr lang="es-AR" dirty="0"/>
                        <a:t>Hector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La Plata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494423"/>
                  </a:ext>
                </a:extLst>
              </a:tr>
              <a:tr h="301230">
                <a:tc>
                  <a:txBody>
                    <a:bodyPr/>
                    <a:lstStyle/>
                    <a:p>
                      <a:r>
                        <a:rPr lang="es-AR" dirty="0">
                          <a:highlight>
                            <a:srgbClr val="FF0000"/>
                          </a:highlight>
                        </a:rPr>
                        <a:t>Hector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highlight>
                            <a:srgbClr val="FF00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highlight>
                            <a:srgbClr val="FF0000"/>
                          </a:highligh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highlight>
                            <a:srgbClr val="FF0000"/>
                          </a:highlight>
                        </a:rPr>
                        <a:t>Junin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427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544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Álgebra Relacional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6798980"/>
              </p:ext>
            </p:extLst>
          </p:nvPr>
        </p:nvGraphicFramePr>
        <p:xfrm>
          <a:off x="1140031" y="2133600"/>
          <a:ext cx="10937174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61538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Álgebra Relacional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6700948"/>
              </p:ext>
            </p:extLst>
          </p:nvPr>
        </p:nvGraphicFramePr>
        <p:xfrm>
          <a:off x="1686296" y="1508166"/>
          <a:ext cx="10367159" cy="4403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63338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Álgebra Relacional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7967836"/>
              </p:ext>
            </p:extLst>
          </p:nvPr>
        </p:nvGraphicFramePr>
        <p:xfrm>
          <a:off x="1555668" y="1413163"/>
          <a:ext cx="9948945" cy="4940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6636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07917" y="274778"/>
            <a:ext cx="8911687" cy="1280890"/>
          </a:xfrm>
        </p:spPr>
        <p:txBody>
          <a:bodyPr/>
          <a:lstStyle/>
          <a:p>
            <a:r>
              <a:rPr lang="es-AR" dirty="0"/>
              <a:t>Álgebra Relacional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952337"/>
              </p:ext>
            </p:extLst>
          </p:nvPr>
        </p:nvGraphicFramePr>
        <p:xfrm>
          <a:off x="1311579" y="1555668"/>
          <a:ext cx="10193034" cy="4356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8441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Álgebra Relacional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0410116"/>
              </p:ext>
            </p:extLst>
          </p:nvPr>
        </p:nvGraphicFramePr>
        <p:xfrm>
          <a:off x="1311579" y="1555668"/>
          <a:ext cx="10694374" cy="4356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1075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281502-88AA-4F4E-A491-5A528E9E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Álgebra Relacional</a:t>
            </a:r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491F9BB5-2BE4-7A4E-B3C2-E9582F638D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6872508"/>
              </p:ext>
            </p:extLst>
          </p:nvPr>
        </p:nvGraphicFramePr>
        <p:xfrm>
          <a:off x="1081047" y="1361704"/>
          <a:ext cx="34078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913">
                  <a:extLst>
                    <a:ext uri="{9D8B030D-6E8A-4147-A177-3AD203B41FA5}">
                      <a16:colId xmlns:a16="http://schemas.microsoft.com/office/drawing/2014/main" val="1659101983"/>
                    </a:ext>
                  </a:extLst>
                </a:gridCol>
                <a:gridCol w="1703913">
                  <a:extLst>
                    <a:ext uri="{9D8B030D-6E8A-4147-A177-3AD203B41FA5}">
                      <a16:colId xmlns:a16="http://schemas.microsoft.com/office/drawing/2014/main" val="1226627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Cuota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627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Futbol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Basquet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118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Tenis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909866"/>
                  </a:ext>
                </a:extLst>
              </a:tr>
            </a:tbl>
          </a:graphicData>
        </a:graphic>
      </p:graphicFrame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F908F60-B4D9-CA46-9093-EF5A3AD9A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5300849-4402-F14D-AC91-7229F6450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17</a:t>
            </a:fld>
            <a:endParaRPr lang="es-AR"/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FF8790D6-0960-EC47-8486-3FFCF80AC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954238"/>
              </p:ext>
            </p:extLst>
          </p:nvPr>
        </p:nvGraphicFramePr>
        <p:xfrm>
          <a:off x="1081047" y="3053861"/>
          <a:ext cx="7218878" cy="3708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90901">
                  <a:extLst>
                    <a:ext uri="{9D8B030D-6E8A-4147-A177-3AD203B41FA5}">
                      <a16:colId xmlns:a16="http://schemas.microsoft.com/office/drawing/2014/main" val="3076003212"/>
                    </a:ext>
                  </a:extLst>
                </a:gridCol>
                <a:gridCol w="1484416">
                  <a:extLst>
                    <a:ext uri="{9D8B030D-6E8A-4147-A177-3AD203B41FA5}">
                      <a16:colId xmlns:a16="http://schemas.microsoft.com/office/drawing/2014/main" val="3279153806"/>
                    </a:ext>
                  </a:extLst>
                </a:gridCol>
                <a:gridCol w="2030680">
                  <a:extLst>
                    <a:ext uri="{9D8B030D-6E8A-4147-A177-3AD203B41FA5}">
                      <a16:colId xmlns:a16="http://schemas.microsoft.com/office/drawing/2014/main" val="2597867665"/>
                    </a:ext>
                  </a:extLst>
                </a:gridCol>
                <a:gridCol w="2112881">
                  <a:extLst>
                    <a:ext uri="{9D8B030D-6E8A-4147-A177-3AD203B41FA5}">
                      <a16:colId xmlns:a16="http://schemas.microsoft.com/office/drawing/2014/main" val="2528880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Dep.nombre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Dep.monto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Deporte.nombre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Deporte.monto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493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>
                          <a:highlight>
                            <a:srgbClr val="FF0000"/>
                          </a:highlight>
                        </a:rPr>
                        <a:t>Futbol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highlight>
                            <a:srgbClr val="FF0000"/>
                          </a:highlight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highlight>
                            <a:srgbClr val="FF0000"/>
                          </a:highlight>
                        </a:rPr>
                        <a:t>Futbol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highlight>
                            <a:srgbClr val="FF0000"/>
                          </a:highlight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42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>
                          <a:highlight>
                            <a:srgbClr val="FF0000"/>
                          </a:highlight>
                        </a:rPr>
                        <a:t>Futbol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highlight>
                            <a:srgbClr val="FF0000"/>
                          </a:highlight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highlight>
                            <a:srgbClr val="FF0000"/>
                          </a:highlight>
                        </a:rPr>
                        <a:t>Basquet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highlight>
                            <a:srgbClr val="FF0000"/>
                          </a:highlight>
                        </a:rPr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260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>
                          <a:highlight>
                            <a:srgbClr val="FF0000"/>
                          </a:highlight>
                        </a:rPr>
                        <a:t>Futbol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highlight>
                            <a:srgbClr val="FF0000"/>
                          </a:highlight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highlight>
                            <a:srgbClr val="FF0000"/>
                          </a:highlight>
                        </a:rPr>
                        <a:t>Tenis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highlight>
                            <a:srgbClr val="FF0000"/>
                          </a:highlight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87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Basquet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Futbol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85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>
                          <a:highlight>
                            <a:srgbClr val="FF0000"/>
                          </a:highlight>
                        </a:rPr>
                        <a:t>Basquet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highlight>
                            <a:srgbClr val="FF0000"/>
                          </a:highlight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highlight>
                            <a:srgbClr val="FF0000"/>
                          </a:highlight>
                        </a:rPr>
                        <a:t>Basquet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highlight>
                            <a:srgbClr val="FF0000"/>
                          </a:highlight>
                        </a:rPr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256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>
                          <a:highlight>
                            <a:srgbClr val="FF0000"/>
                          </a:highlight>
                        </a:rPr>
                        <a:t>Basquet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highlight>
                            <a:srgbClr val="FF0000"/>
                          </a:highlight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highlight>
                            <a:srgbClr val="FF0000"/>
                          </a:highlight>
                        </a:rPr>
                        <a:t>Tenis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highlight>
                            <a:srgbClr val="FF0000"/>
                          </a:highlight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93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Tenis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Futbol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934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Tenis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Basquet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766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>
                          <a:highlight>
                            <a:srgbClr val="FF0000"/>
                          </a:highlight>
                        </a:rPr>
                        <a:t>Tenis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highlight>
                            <a:srgbClr val="FF0000"/>
                          </a:highlight>
                        </a:rPr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highlight>
                            <a:srgbClr val="FF0000"/>
                          </a:highlight>
                        </a:rPr>
                        <a:t>Tenis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highlight>
                            <a:srgbClr val="FF0000"/>
                          </a:highlight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230503"/>
                  </a:ext>
                </a:extLst>
              </a:tr>
            </a:tbl>
          </a:graphicData>
        </a:graphic>
      </p:graphicFrame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3FBFC070-6CD9-924F-B9F5-B6AC85D40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855816"/>
              </p:ext>
            </p:extLst>
          </p:nvPr>
        </p:nvGraphicFramePr>
        <p:xfrm>
          <a:off x="9047740" y="4166381"/>
          <a:ext cx="2456872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56872">
                  <a:extLst>
                    <a:ext uri="{9D8B030D-6E8A-4147-A177-3AD203B41FA5}">
                      <a16:colId xmlns:a16="http://schemas.microsoft.com/office/drawing/2014/main" val="763632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Deporte.nombre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558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futbol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662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futbol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115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basquet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977126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72E57CEA-3108-C94A-A689-08B502B2D128}"/>
              </a:ext>
            </a:extLst>
          </p:cNvPr>
          <p:cNvSpPr txBox="1"/>
          <p:nvPr/>
        </p:nvSpPr>
        <p:spPr>
          <a:xfrm>
            <a:off x="5153891" y="2422566"/>
            <a:ext cx="314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Deportes x </a:t>
            </a:r>
            <a:r>
              <a:rPr lang="es-AR" dirty="0">
                <a:sym typeface="Symbol" pitchFamily="18" charset="2"/>
              </a:rPr>
              <a:t></a:t>
            </a:r>
            <a:r>
              <a:rPr lang="es-AR" baseline="-25000" dirty="0">
                <a:sym typeface="Symbol" pitchFamily="18" charset="2"/>
              </a:rPr>
              <a:t>dep</a:t>
            </a:r>
            <a:r>
              <a:rPr lang="es-AR" dirty="0">
                <a:sym typeface="Symbol" pitchFamily="18" charset="2"/>
              </a:rPr>
              <a:t>(deportes))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4E316F9-4188-B445-8C6D-EE9FBE2653A2}"/>
              </a:ext>
            </a:extLst>
          </p:cNvPr>
          <p:cNvSpPr txBox="1"/>
          <p:nvPr/>
        </p:nvSpPr>
        <p:spPr>
          <a:xfrm>
            <a:off x="8352702" y="3357148"/>
            <a:ext cx="3713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altLang="es-AR" dirty="0">
                <a:sym typeface="Symbol" panose="05050102010706020507" pitchFamily="18" charset="2"/>
              </a:rPr>
              <a:t></a:t>
            </a:r>
            <a:r>
              <a:rPr lang="es-AR" altLang="es-AR" baseline="-25000" dirty="0">
                <a:sym typeface="Symbol" panose="05050102010706020507" pitchFamily="18" charset="2"/>
              </a:rPr>
              <a:t>dep.montocuota &gt; deportes.montocuota </a:t>
            </a:r>
            <a:endParaRPr lang="es-ES" dirty="0"/>
          </a:p>
          <a:p>
            <a:endParaRPr lang="es-AR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4FF5644-6B87-4141-887D-2FACAFF90CCA}"/>
              </a:ext>
            </a:extLst>
          </p:cNvPr>
          <p:cNvSpPr txBox="1"/>
          <p:nvPr/>
        </p:nvSpPr>
        <p:spPr>
          <a:xfrm>
            <a:off x="9361776" y="5812642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altLang="es-AR" dirty="0">
                <a:sym typeface="Symbol" panose="05050102010706020507" pitchFamily="18" charset="2"/>
              </a:rPr>
              <a:t></a:t>
            </a:r>
            <a:r>
              <a:rPr lang="es-AR" altLang="es-AR" baseline="-25000" dirty="0">
                <a:sym typeface="Symbol" panose="05050102010706020507" pitchFamily="18" charset="2"/>
              </a:rPr>
              <a:t>deportes.nombre</a:t>
            </a:r>
            <a:endParaRPr lang="es-ES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89175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Álgebra Relacional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5357541"/>
              </p:ext>
            </p:extLst>
          </p:nvPr>
        </p:nvGraphicFramePr>
        <p:xfrm>
          <a:off x="2137893" y="1648496"/>
          <a:ext cx="9366720" cy="4263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/>
              <a:t>DBD  - CLASE 5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1280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Álgebra Relacional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7957140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8042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Agenda</a:t>
            </a:r>
            <a:endParaRPr lang="es-AR" dirty="0"/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299409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8382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Álgebra Relacional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6916213"/>
              </p:ext>
            </p:extLst>
          </p:nvPr>
        </p:nvGraphicFramePr>
        <p:xfrm>
          <a:off x="1311579" y="2133600"/>
          <a:ext cx="10193034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15682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Álgebra Relacional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3076122"/>
              </p:ext>
            </p:extLst>
          </p:nvPr>
        </p:nvGraphicFramePr>
        <p:xfrm>
          <a:off x="665018" y="1615044"/>
          <a:ext cx="11364685" cy="4296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43941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Álgebra Relacional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4126956"/>
              </p:ext>
            </p:extLst>
          </p:nvPr>
        </p:nvGraphicFramePr>
        <p:xfrm>
          <a:off x="2006930" y="1603169"/>
          <a:ext cx="9497683" cy="4308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48140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Álgebra Relacional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8168241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8809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03797" y="1442434"/>
            <a:ext cx="10100815" cy="446878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s-AR" dirty="0"/>
              <a:t>Dadas las siguientes tablas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685800" algn="l"/>
              </a:tabLst>
            </a:pPr>
            <a:r>
              <a:rPr lang="es-ES" altLang="es-AR" dirty="0">
                <a:ea typeface="Times New Roman" panose="02020603050405020304" pitchFamily="18" charset="0"/>
              </a:rPr>
              <a:t>	Cliente ( </a:t>
            </a:r>
            <a:r>
              <a:rPr lang="es-ES" altLang="es-AR" dirty="0" err="1">
                <a:ea typeface="Times New Roman" panose="02020603050405020304" pitchFamily="18" charset="0"/>
              </a:rPr>
              <a:t>id_cliente</a:t>
            </a:r>
            <a:r>
              <a:rPr lang="es-ES" altLang="es-AR" dirty="0">
                <a:ea typeface="Times New Roman" panose="02020603050405020304" pitchFamily="18" charset="0"/>
              </a:rPr>
              <a:t>, </a:t>
            </a:r>
            <a:r>
              <a:rPr lang="es-ES" altLang="es-AR" dirty="0" err="1">
                <a:ea typeface="Times New Roman" panose="02020603050405020304" pitchFamily="18" charset="0"/>
              </a:rPr>
              <a:t>nombre_cliente</a:t>
            </a:r>
            <a:r>
              <a:rPr lang="es-ES" altLang="es-AR" dirty="0">
                <a:ea typeface="Times New Roman" panose="02020603050405020304" pitchFamily="18" charset="0"/>
              </a:rPr>
              <a:t>, </a:t>
            </a:r>
            <a:r>
              <a:rPr lang="es-ES" altLang="es-AR" dirty="0" err="1">
                <a:ea typeface="Times New Roman" panose="02020603050405020304" pitchFamily="18" charset="0"/>
              </a:rPr>
              <a:t>renta_anual</a:t>
            </a:r>
            <a:r>
              <a:rPr lang="es-ES" altLang="es-AR" dirty="0">
                <a:ea typeface="Times New Roman" panose="02020603050405020304" pitchFamily="18" charset="0"/>
              </a:rPr>
              <a:t>, </a:t>
            </a:r>
            <a:r>
              <a:rPr lang="es-ES" altLang="es-AR" dirty="0" err="1">
                <a:ea typeface="Times New Roman" panose="02020603050405020304" pitchFamily="18" charset="0"/>
              </a:rPr>
              <a:t>tipo_cliente</a:t>
            </a:r>
            <a:r>
              <a:rPr lang="es-ES" altLang="es-AR" dirty="0">
                <a:ea typeface="Times New Roman" panose="02020603050405020304" pitchFamily="18" charset="0"/>
              </a:rPr>
              <a:t>)</a:t>
            </a:r>
            <a:endParaRPr lang="es-AR" altLang="es-AR" dirty="0"/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685800" algn="l"/>
              </a:tabLst>
            </a:pPr>
            <a:r>
              <a:rPr lang="es-ES" altLang="es-AR" dirty="0">
                <a:ea typeface="Times New Roman" panose="02020603050405020304" pitchFamily="18" charset="0"/>
              </a:rPr>
              <a:t>	Embarque ( embarque_#, </a:t>
            </a:r>
            <a:r>
              <a:rPr lang="es-ES" altLang="es-AR" dirty="0" err="1">
                <a:ea typeface="Times New Roman" panose="02020603050405020304" pitchFamily="18" charset="0"/>
              </a:rPr>
              <a:t>id_cliente</a:t>
            </a:r>
            <a:r>
              <a:rPr lang="es-ES" altLang="es-AR" dirty="0">
                <a:ea typeface="Times New Roman" panose="02020603050405020304" pitchFamily="18" charset="0"/>
              </a:rPr>
              <a:t>, peso, camión_#, destino, fecha)</a:t>
            </a:r>
            <a:endParaRPr lang="es-AR" altLang="es-AR" dirty="0"/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685800" algn="l"/>
              </a:tabLst>
            </a:pPr>
            <a:r>
              <a:rPr lang="es-ES" altLang="es-AR" dirty="0">
                <a:ea typeface="Times New Roman" panose="02020603050405020304" pitchFamily="18" charset="0"/>
              </a:rPr>
              <a:t>	Camión (camión_#, </a:t>
            </a:r>
            <a:r>
              <a:rPr lang="es-ES" altLang="es-AR" dirty="0" err="1">
                <a:ea typeface="Times New Roman" panose="02020603050405020304" pitchFamily="18" charset="0"/>
              </a:rPr>
              <a:t>nombre_chofer</a:t>
            </a:r>
            <a:r>
              <a:rPr lang="es-ES" altLang="es-AR" dirty="0">
                <a:ea typeface="Times New Roman" panose="02020603050405020304" pitchFamily="18" charset="0"/>
              </a:rPr>
              <a:t>)</a:t>
            </a:r>
            <a:endParaRPr lang="es-AR" altLang="es-AR" dirty="0"/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685800" algn="l"/>
              </a:tabLst>
            </a:pPr>
            <a:r>
              <a:rPr lang="es-ES" altLang="es-AR" dirty="0">
                <a:ea typeface="Times New Roman" panose="02020603050405020304" pitchFamily="18" charset="0"/>
              </a:rPr>
              <a:t>	Ciudad ( </a:t>
            </a:r>
            <a:r>
              <a:rPr lang="es-ES" altLang="es-AR" dirty="0" err="1">
                <a:ea typeface="Times New Roman" panose="02020603050405020304" pitchFamily="18" charset="0"/>
              </a:rPr>
              <a:t>nombre_ciudad</a:t>
            </a:r>
            <a:r>
              <a:rPr lang="es-ES" altLang="es-AR" dirty="0">
                <a:ea typeface="Times New Roman" panose="02020603050405020304" pitchFamily="18" charset="0"/>
              </a:rPr>
              <a:t>, población)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</a:pPr>
            <a:r>
              <a:rPr lang="es-ES" dirty="0"/>
              <a:t>Resolvamos en AR</a:t>
            </a:r>
          </a:p>
          <a:p>
            <a:pPr>
              <a:buFont typeface="+mj-lt"/>
              <a:buAutoNum type="arabicPeriod"/>
            </a:pPr>
            <a:r>
              <a:rPr lang="es-ES" altLang="es-AR" dirty="0"/>
              <a:t>Cuál es el nombre del cliente 433?</a:t>
            </a:r>
            <a:endParaRPr lang="es-AR" altLang="es-AR" dirty="0"/>
          </a:p>
          <a:p>
            <a:pPr>
              <a:buFont typeface="+mj-lt"/>
              <a:buAutoNum type="arabicPeriod"/>
            </a:pPr>
            <a:r>
              <a:rPr lang="es-ES" altLang="es-AR" dirty="0"/>
              <a:t>Presente todos los datos de los embarques de más de 20 kg?</a:t>
            </a:r>
            <a:endParaRPr lang="es-AR" altLang="es-AR" dirty="0"/>
          </a:p>
          <a:p>
            <a:pPr>
              <a:buFont typeface="+mj-lt"/>
              <a:buAutoNum type="arabicPeriod"/>
            </a:pPr>
            <a:r>
              <a:rPr lang="es-ES" altLang="es-AR" dirty="0"/>
              <a:t>Cual es el Id del cliente José García?</a:t>
            </a:r>
            <a:endParaRPr lang="es-AR" altLang="es-AR" dirty="0"/>
          </a:p>
          <a:p>
            <a:pPr>
              <a:buFont typeface="+mj-lt"/>
              <a:buAutoNum type="arabicPeriod"/>
            </a:pPr>
            <a:r>
              <a:rPr lang="es-ES" altLang="es-AR" dirty="0"/>
              <a:t>Cuales son los números de los camiones que han llevado paquetes (embarques) por encima de 100 kg?</a:t>
            </a:r>
            <a:endParaRPr lang="es-AR" altLang="es-AR" dirty="0"/>
          </a:p>
          <a:p>
            <a:pPr>
              <a:buFont typeface="+mj-lt"/>
              <a:buAutoNum type="arabicPeriod"/>
            </a:pPr>
            <a:r>
              <a:rPr lang="es-AR" altLang="es-AR" dirty="0"/>
              <a:t>Clientes que tuvieron embarques de mas de 100 kg con destino Córdoba</a:t>
            </a:r>
          </a:p>
          <a:p>
            <a:pPr>
              <a:buFont typeface="+mj-lt"/>
              <a:buAutoNum type="arabicPeriod"/>
            </a:pPr>
            <a:r>
              <a:rPr lang="es-AR" altLang="es-AR" dirty="0" err="1"/>
              <a:t>Incremetar</a:t>
            </a:r>
            <a:r>
              <a:rPr lang="es-AR" altLang="es-AR" dirty="0"/>
              <a:t> el peso de los </a:t>
            </a:r>
            <a:r>
              <a:rPr lang="es-AR" altLang="es-AR" dirty="0" err="1"/>
              <a:t>envios</a:t>
            </a:r>
            <a:r>
              <a:rPr lang="es-AR" altLang="es-AR" dirty="0"/>
              <a:t> a </a:t>
            </a:r>
            <a:r>
              <a:rPr lang="es-AR" altLang="es-AR" dirty="0" err="1"/>
              <a:t>cordoba</a:t>
            </a:r>
            <a:r>
              <a:rPr lang="es-AR" altLang="es-AR" dirty="0"/>
              <a:t> un </a:t>
            </a:r>
            <a:r>
              <a:rPr lang="es-AR" altLang="es-AR" dirty="0" err="1"/>
              <a:t>un</a:t>
            </a:r>
            <a:r>
              <a:rPr lang="es-AR" altLang="es-AR" dirty="0"/>
              <a:t> 50%</a:t>
            </a:r>
          </a:p>
          <a:p>
            <a:pPr>
              <a:buFont typeface="+mj-lt"/>
              <a:buAutoNum type="arabicPeriod"/>
            </a:pPr>
            <a:r>
              <a:rPr lang="es-AR" altLang="es-AR" dirty="0"/>
              <a:t>Mostrar los clientes con envíos a </a:t>
            </a:r>
            <a:r>
              <a:rPr lang="es-AR" altLang="es-AR" dirty="0" err="1"/>
              <a:t>Tucuman</a:t>
            </a:r>
            <a:r>
              <a:rPr lang="es-AR" altLang="es-AR" dirty="0"/>
              <a:t> y que tengan renta anual superior a 200.000$</a:t>
            </a:r>
          </a:p>
          <a:p>
            <a:pPr>
              <a:buFont typeface="+mj-lt"/>
              <a:buAutoNum type="arabicPeriod"/>
            </a:pPr>
            <a:endParaRPr lang="es-AR" alt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54731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70572-81B2-DA4D-AF5F-AF751BDE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F9449F-A190-7C4D-93CF-772954E4D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altLang="es-AR" dirty="0"/>
              <a:t>Cuál es el nombre del cliente 433?</a:t>
            </a:r>
          </a:p>
          <a:p>
            <a:pPr marL="0" indent="0" algn="ctr">
              <a:buNone/>
            </a:pPr>
            <a:r>
              <a:rPr lang="es-AR" altLang="es-AR" dirty="0">
                <a:solidFill>
                  <a:schemeClr val="tx1"/>
                </a:solidFill>
                <a:sym typeface="Symbol" panose="05050102010706020507" pitchFamily="18" charset="2"/>
              </a:rPr>
              <a:t></a:t>
            </a:r>
            <a:r>
              <a:rPr lang="es-AR" altLang="es-AR" baseline="-25000" dirty="0">
                <a:solidFill>
                  <a:schemeClr val="tx1"/>
                </a:solidFill>
                <a:sym typeface="Symbol" panose="05050102010706020507" pitchFamily="18" charset="2"/>
              </a:rPr>
              <a:t>nombre </a:t>
            </a:r>
            <a:r>
              <a:rPr lang="es-AR" altLang="es-AR" dirty="0">
                <a:solidFill>
                  <a:schemeClr val="tx1"/>
                </a:solidFill>
                <a:sym typeface="Symbol" panose="05050102010706020507" pitchFamily="18" charset="2"/>
              </a:rPr>
              <a:t>(</a:t>
            </a:r>
            <a:r>
              <a:rPr lang="es-AR" altLang="es-AR" baseline="-25000" dirty="0">
                <a:solidFill>
                  <a:schemeClr val="tx1"/>
                </a:solidFill>
                <a:sym typeface="Symbol" panose="05050102010706020507" pitchFamily="18" charset="2"/>
              </a:rPr>
              <a:t>id_cliente= 433 </a:t>
            </a:r>
            <a:r>
              <a:rPr lang="es-AR" altLang="es-AR" dirty="0">
                <a:solidFill>
                  <a:schemeClr val="tx1"/>
                </a:solidFill>
                <a:sym typeface="Symbol" panose="05050102010706020507" pitchFamily="18" charset="2"/>
              </a:rPr>
              <a:t>( clientes ) )</a:t>
            </a:r>
            <a:endParaRPr lang="es-AR" altLang="es-AR" dirty="0"/>
          </a:p>
          <a:p>
            <a:r>
              <a:rPr lang="es-ES" altLang="es-AR" dirty="0"/>
              <a:t>Presente todos los datos de los embarques de más de 20 kg?</a:t>
            </a:r>
          </a:p>
          <a:p>
            <a:pPr marL="0" indent="0" algn="ctr">
              <a:buNone/>
            </a:pPr>
            <a:r>
              <a:rPr lang="es-AR" altLang="es-AR" dirty="0">
                <a:solidFill>
                  <a:schemeClr val="tx1"/>
                </a:solidFill>
                <a:sym typeface="Symbol" panose="05050102010706020507" pitchFamily="18" charset="2"/>
              </a:rPr>
              <a:t></a:t>
            </a:r>
            <a:r>
              <a:rPr lang="es-AR" altLang="es-AR" baseline="-25000" dirty="0">
                <a:solidFill>
                  <a:schemeClr val="tx1"/>
                </a:solidFill>
                <a:sym typeface="Symbol" panose="05050102010706020507" pitchFamily="18" charset="2"/>
              </a:rPr>
              <a:t>embarque_#, idcliente, peso, camion_#, destino, fecha </a:t>
            </a:r>
            <a:r>
              <a:rPr lang="es-AR" altLang="es-AR" dirty="0">
                <a:solidFill>
                  <a:schemeClr val="tx1"/>
                </a:solidFill>
                <a:sym typeface="Symbol" panose="05050102010706020507" pitchFamily="18" charset="2"/>
              </a:rPr>
              <a:t>(</a:t>
            </a:r>
            <a:r>
              <a:rPr lang="es-AR" altLang="es-AR" baseline="-25000" dirty="0">
                <a:solidFill>
                  <a:schemeClr val="tx1"/>
                </a:solidFill>
                <a:sym typeface="Symbol" panose="05050102010706020507" pitchFamily="18" charset="2"/>
              </a:rPr>
              <a:t>peso&gt;20 </a:t>
            </a:r>
            <a:r>
              <a:rPr lang="es-AR" altLang="es-AR" dirty="0">
                <a:solidFill>
                  <a:schemeClr val="tx1"/>
                </a:solidFill>
                <a:sym typeface="Symbol" panose="05050102010706020507" pitchFamily="18" charset="2"/>
              </a:rPr>
              <a:t>( embarques) ) </a:t>
            </a:r>
            <a:endParaRPr lang="es-AR" altLang="es-AR" dirty="0"/>
          </a:p>
          <a:p>
            <a:r>
              <a:rPr lang="es-ES" altLang="es-AR" dirty="0"/>
              <a:t>Cual es el Id del cliente José García?</a:t>
            </a:r>
          </a:p>
          <a:p>
            <a:pPr marL="0" indent="0" algn="ctr">
              <a:buNone/>
            </a:pPr>
            <a:r>
              <a:rPr lang="es-AR" altLang="es-AR" dirty="0">
                <a:solidFill>
                  <a:schemeClr val="tx1"/>
                </a:solidFill>
                <a:sym typeface="Symbol" panose="05050102010706020507" pitchFamily="18" charset="2"/>
              </a:rPr>
              <a:t></a:t>
            </a:r>
            <a:r>
              <a:rPr lang="es-AR" altLang="es-AR" baseline="-25000" dirty="0">
                <a:solidFill>
                  <a:schemeClr val="tx1"/>
                </a:solidFill>
                <a:sym typeface="Symbol" panose="05050102010706020507" pitchFamily="18" charset="2"/>
              </a:rPr>
              <a:t>idcliente </a:t>
            </a:r>
            <a:r>
              <a:rPr lang="es-AR" altLang="es-AR" dirty="0">
                <a:solidFill>
                  <a:schemeClr val="tx1"/>
                </a:solidFill>
                <a:sym typeface="Symbol" panose="05050102010706020507" pitchFamily="18" charset="2"/>
              </a:rPr>
              <a:t>(</a:t>
            </a:r>
            <a:r>
              <a:rPr lang="es-AR" altLang="es-AR" baseline="-25000" dirty="0">
                <a:solidFill>
                  <a:schemeClr val="tx1"/>
                </a:solidFill>
                <a:sym typeface="Symbol" panose="05050102010706020507" pitchFamily="18" charset="2"/>
              </a:rPr>
              <a:t>nombre= “jose Garcia” </a:t>
            </a:r>
            <a:r>
              <a:rPr lang="es-AR" altLang="es-AR" dirty="0">
                <a:solidFill>
                  <a:schemeClr val="tx1"/>
                </a:solidFill>
                <a:sym typeface="Symbol" panose="05050102010706020507" pitchFamily="18" charset="2"/>
              </a:rPr>
              <a:t>( clientes ) )</a:t>
            </a:r>
            <a:endParaRPr lang="es-AR" altLang="es-AR" dirty="0"/>
          </a:p>
          <a:p>
            <a:r>
              <a:rPr lang="es-ES" altLang="es-AR" dirty="0"/>
              <a:t>Cuales son los números de los camiones que han llevado paquetes (embarques) por encima de 100 kg?</a:t>
            </a:r>
            <a:endParaRPr lang="es-AR" altLang="es-AR" dirty="0"/>
          </a:p>
          <a:p>
            <a:pPr marL="0" indent="0" algn="ctr">
              <a:buNone/>
            </a:pPr>
            <a:r>
              <a:rPr lang="es-AR" altLang="es-AR" dirty="0">
                <a:solidFill>
                  <a:schemeClr val="tx1"/>
                </a:solidFill>
                <a:sym typeface="Symbol" panose="05050102010706020507" pitchFamily="18" charset="2"/>
              </a:rPr>
              <a:t></a:t>
            </a:r>
            <a:r>
              <a:rPr lang="es-AR" altLang="es-AR" baseline="-25000" dirty="0">
                <a:solidFill>
                  <a:schemeClr val="tx1"/>
                </a:solidFill>
                <a:sym typeface="Symbol" panose="05050102010706020507" pitchFamily="18" charset="2"/>
              </a:rPr>
              <a:t> camion_# </a:t>
            </a:r>
            <a:r>
              <a:rPr lang="es-AR" altLang="es-AR" dirty="0">
                <a:solidFill>
                  <a:schemeClr val="tx1"/>
                </a:solidFill>
                <a:sym typeface="Symbol" panose="05050102010706020507" pitchFamily="18" charset="2"/>
              </a:rPr>
              <a:t>(</a:t>
            </a:r>
            <a:r>
              <a:rPr lang="es-AR" altLang="es-AR" baseline="-25000" dirty="0">
                <a:solidFill>
                  <a:schemeClr val="tx1"/>
                </a:solidFill>
                <a:sym typeface="Symbol" panose="05050102010706020507" pitchFamily="18" charset="2"/>
              </a:rPr>
              <a:t>peso&gt;100 </a:t>
            </a:r>
            <a:r>
              <a:rPr lang="es-AR" altLang="es-AR" dirty="0">
                <a:solidFill>
                  <a:schemeClr val="tx1"/>
                </a:solidFill>
                <a:sym typeface="Symbol" panose="05050102010706020507" pitchFamily="18" charset="2"/>
              </a:rPr>
              <a:t>( embarques) ) </a:t>
            </a:r>
            <a:endParaRPr lang="es-ES" altLang="es-AR" dirty="0"/>
          </a:p>
          <a:p>
            <a:pPr marL="0" indent="0">
              <a:buNone/>
            </a:pPr>
            <a:endParaRPr lang="es-AR" altLang="es-AR" dirty="0"/>
          </a:p>
          <a:p>
            <a:endParaRPr lang="es-A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5361F2C-DB83-5746-92DB-409EC1AA1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DAC815-9E9A-4446-BD33-A0F2858E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9140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48249-3BA8-1042-9489-F740358A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BCA76C-B9B4-6F43-B862-83142D0FA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altLang="es-AR" dirty="0"/>
              <a:t>Clientes que tuvieron embarques de mas de 100 kg con destino Córdoba</a:t>
            </a:r>
          </a:p>
          <a:p>
            <a:pPr marL="0" indent="0" algn="ctr">
              <a:buNone/>
            </a:pPr>
            <a:r>
              <a:rPr lang="es-AR" altLang="es-AR" dirty="0">
                <a:solidFill>
                  <a:schemeClr val="tx1"/>
                </a:solidFill>
                <a:sym typeface="Symbol" panose="05050102010706020507" pitchFamily="18" charset="2"/>
              </a:rPr>
              <a:t></a:t>
            </a:r>
            <a:r>
              <a:rPr lang="es-AR" altLang="es-AR" baseline="-25000" dirty="0">
                <a:solidFill>
                  <a:schemeClr val="tx1"/>
                </a:solidFill>
                <a:sym typeface="Symbol" panose="05050102010706020507" pitchFamily="18" charset="2"/>
              </a:rPr>
              <a:t>nombre</a:t>
            </a:r>
            <a:r>
              <a:rPr lang="es-AR" altLang="es-AR" dirty="0">
                <a:solidFill>
                  <a:schemeClr val="tx1"/>
                </a:solidFill>
                <a:sym typeface="Symbol" panose="05050102010706020507" pitchFamily="18" charset="2"/>
              </a:rPr>
              <a:t>(</a:t>
            </a:r>
            <a:r>
              <a:rPr lang="es-AR" altLang="es-AR" baseline="-25000" dirty="0">
                <a:solidFill>
                  <a:schemeClr val="tx1"/>
                </a:solidFill>
                <a:sym typeface="Symbol" panose="05050102010706020507" pitchFamily="18" charset="2"/>
              </a:rPr>
              <a:t>peso&gt;100 and destino = “cordoba”</a:t>
            </a:r>
            <a:r>
              <a:rPr lang="es-AR" altLang="es-AR" dirty="0"/>
              <a:t>(clientes |x| embarques ) </a:t>
            </a:r>
          </a:p>
          <a:p>
            <a:r>
              <a:rPr lang="es-AR" altLang="es-AR" dirty="0"/>
              <a:t>Incremetar el peso de los envios a cordoba un un 50%</a:t>
            </a:r>
          </a:p>
          <a:p>
            <a:pPr marL="0" indent="0" algn="ctr">
              <a:buNone/>
            </a:pPr>
            <a:r>
              <a:rPr lang="es-ES" altLang="es-AR" dirty="0">
                <a:sym typeface="Symbol" panose="05050102010706020507" pitchFamily="18" charset="2"/>
              </a:rPr>
              <a:t></a:t>
            </a:r>
            <a:r>
              <a:rPr lang="es-ES" altLang="es-AR" baseline="-25000" dirty="0">
                <a:sym typeface="Symbol" panose="05050102010706020507" pitchFamily="18" charset="2"/>
              </a:rPr>
              <a:t>peso </a:t>
            </a:r>
            <a:r>
              <a:rPr lang="es-ES" altLang="es-AR" baseline="-25000" dirty="0">
                <a:sym typeface="Wingdings" pitchFamily="2" charset="2"/>
              </a:rPr>
              <a:t> peso * 1,5 </a:t>
            </a:r>
            <a:r>
              <a:rPr lang="es-AR" altLang="es-AR" dirty="0">
                <a:solidFill>
                  <a:schemeClr val="tx1"/>
                </a:solidFill>
                <a:sym typeface="Symbol" panose="05050102010706020507" pitchFamily="18" charset="2"/>
              </a:rPr>
              <a:t>(</a:t>
            </a:r>
            <a:r>
              <a:rPr lang="es-AR" altLang="es-AR" baseline="-25000" dirty="0">
                <a:solidFill>
                  <a:schemeClr val="tx1"/>
                </a:solidFill>
                <a:sym typeface="Symbol" panose="05050102010706020507" pitchFamily="18" charset="2"/>
              </a:rPr>
              <a:t>destino = ”Cordoba” </a:t>
            </a:r>
            <a:r>
              <a:rPr lang="es-AR" altLang="es-AR" dirty="0">
                <a:solidFill>
                  <a:schemeClr val="tx1"/>
                </a:solidFill>
                <a:sym typeface="Symbol" panose="05050102010706020507" pitchFamily="18" charset="2"/>
              </a:rPr>
              <a:t>( embarques ) ) </a:t>
            </a:r>
            <a:endParaRPr lang="es-AR" altLang="es-AR" dirty="0"/>
          </a:p>
          <a:p>
            <a:r>
              <a:rPr lang="es-AR" altLang="es-AR" dirty="0"/>
              <a:t>Mostrar los clientes con envíos a Tucuman y que tengan renta anual superior a 200.000$</a:t>
            </a:r>
          </a:p>
          <a:p>
            <a:pPr marL="0" indent="0" algn="ctr">
              <a:buNone/>
            </a:pPr>
            <a:r>
              <a:rPr lang="es-AR" altLang="es-AR" dirty="0">
                <a:solidFill>
                  <a:schemeClr val="tx1"/>
                </a:solidFill>
                <a:sym typeface="Symbol" panose="05050102010706020507" pitchFamily="18" charset="2"/>
              </a:rPr>
              <a:t></a:t>
            </a:r>
            <a:r>
              <a:rPr lang="es-AR" altLang="es-AR" baseline="-25000" dirty="0">
                <a:solidFill>
                  <a:schemeClr val="tx1"/>
                </a:solidFill>
                <a:sym typeface="Symbol" panose="05050102010706020507" pitchFamily="18" charset="2"/>
              </a:rPr>
              <a:t>nombre</a:t>
            </a:r>
            <a:r>
              <a:rPr lang="es-AR" altLang="es-AR" dirty="0">
                <a:solidFill>
                  <a:schemeClr val="tx1"/>
                </a:solidFill>
                <a:sym typeface="Symbol" panose="05050102010706020507" pitchFamily="18" charset="2"/>
              </a:rPr>
              <a:t>(</a:t>
            </a:r>
            <a:r>
              <a:rPr lang="es-AR" altLang="es-AR" baseline="-25000" dirty="0">
                <a:solidFill>
                  <a:schemeClr val="tx1"/>
                </a:solidFill>
                <a:sym typeface="Symbol" panose="05050102010706020507" pitchFamily="18" charset="2"/>
              </a:rPr>
              <a:t>renta anuall &gt; 200000 and destino = “tucuman”</a:t>
            </a:r>
            <a:r>
              <a:rPr lang="es-AR" altLang="es-AR" dirty="0"/>
              <a:t>(clientes |x| embarques ) </a:t>
            </a:r>
            <a:endParaRPr lang="es-AR" altLang="es-AR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F2F1297-F298-E140-AF56-6D0FBBCB5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F36C3F1-8C00-5041-AB12-A9B744F2F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36209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/>
              <a:t>Lenguajes de consulta</a:t>
            </a:r>
          </a:p>
        </p:txBody>
      </p:sp>
      <p:graphicFrame>
        <p:nvGraphicFramePr>
          <p:cNvPr id="15" name="Marcador de contenido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4023727"/>
              </p:ext>
            </p:extLst>
          </p:nvPr>
        </p:nvGraphicFramePr>
        <p:xfrm>
          <a:off x="1867437" y="1545465"/>
          <a:ext cx="9637176" cy="4366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/>
              <a:t>DBD  - CLASE 5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CFD3-E438-4A9A-89CB-CA8E6C8433AB}" type="slidenum">
              <a:rPr lang="es-ES" altLang="es-AR" smtClean="0"/>
              <a:pPr/>
              <a:t>3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555003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Álgebra Relacional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9515673"/>
              </p:ext>
            </p:extLst>
          </p:nvPr>
        </p:nvGraphicFramePr>
        <p:xfrm>
          <a:off x="1893194" y="1648496"/>
          <a:ext cx="9611419" cy="4263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6270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Álgebra Relacional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7532058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06254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Álgebra Relacional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9373872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2753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Álgebra Relacional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7554942"/>
              </p:ext>
            </p:extLst>
          </p:nvPr>
        </p:nvGraphicFramePr>
        <p:xfrm>
          <a:off x="2386940" y="1425039"/>
          <a:ext cx="9117673" cy="4486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93672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Álgebra Relacional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9331354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786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Álgebra Relacional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5489533"/>
              </p:ext>
            </p:extLst>
          </p:nvPr>
        </p:nvGraphicFramePr>
        <p:xfrm>
          <a:off x="2185060" y="1757548"/>
          <a:ext cx="9319553" cy="4154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0811509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4570</TotalTime>
  <Words>2092</Words>
  <Application>Microsoft Office PowerPoint</Application>
  <PresentationFormat>Panorámica</PresentationFormat>
  <Paragraphs>332</Paragraphs>
  <Slides>26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4" baseType="lpstr">
      <vt:lpstr>Arial</vt:lpstr>
      <vt:lpstr>Calibri</vt:lpstr>
      <vt:lpstr>Century Gothic</vt:lpstr>
      <vt:lpstr>Symbol</vt:lpstr>
      <vt:lpstr>Times New Roman</vt:lpstr>
      <vt:lpstr>Wingdings</vt:lpstr>
      <vt:lpstr>Wingdings 3</vt:lpstr>
      <vt:lpstr>Espiral</vt:lpstr>
      <vt:lpstr>Diseño de Bases de Datos</vt:lpstr>
      <vt:lpstr>Agenda</vt:lpstr>
      <vt:lpstr>Lenguajes de consulta</vt:lpstr>
      <vt:lpstr>Álgebra Relacional</vt:lpstr>
      <vt:lpstr>Álgebra Relacional</vt:lpstr>
      <vt:lpstr>Álgebra Relacional</vt:lpstr>
      <vt:lpstr>Álgebra Relacional</vt:lpstr>
      <vt:lpstr>Álgebra Relacional</vt:lpstr>
      <vt:lpstr>Álgebra Relacional</vt:lpstr>
      <vt:lpstr>Álgebra Relacional</vt:lpstr>
      <vt:lpstr>Álgebra Relacional</vt:lpstr>
      <vt:lpstr>Álgebra Relacional</vt:lpstr>
      <vt:lpstr>Álgebra Relacional</vt:lpstr>
      <vt:lpstr>Álgebra Relacional</vt:lpstr>
      <vt:lpstr>Álgebra Relacional</vt:lpstr>
      <vt:lpstr>Álgebra Relacional</vt:lpstr>
      <vt:lpstr>Álgebra Relacional</vt:lpstr>
      <vt:lpstr>Álgebra Relacional</vt:lpstr>
      <vt:lpstr>Álgebra Relacional</vt:lpstr>
      <vt:lpstr>Álgebra Relacional</vt:lpstr>
      <vt:lpstr>Álgebra Relacional</vt:lpstr>
      <vt:lpstr>Álgebra Relacional</vt:lpstr>
      <vt:lpstr>Álgebra Relacional</vt:lpstr>
      <vt:lpstr>Ejercicios</vt:lpstr>
      <vt:lpstr>ejercicios</vt:lpstr>
      <vt:lpstr>Ejercicios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las Bases de Datos</dc:title>
  <dc:creator>Pampa</dc:creator>
  <cp:lastModifiedBy>TAIEL NUNES</cp:lastModifiedBy>
  <cp:revision>128</cp:revision>
  <cp:lastPrinted>2015-05-18T16:34:10Z</cp:lastPrinted>
  <dcterms:created xsi:type="dcterms:W3CDTF">2014-08-28T15:33:23Z</dcterms:created>
  <dcterms:modified xsi:type="dcterms:W3CDTF">2024-11-13T15:07:45Z</dcterms:modified>
</cp:coreProperties>
</file>