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7" r:id="rId1"/>
  </p:sldMasterIdLst>
  <p:notesMasterIdLst>
    <p:notesMasterId r:id="rId4"/>
  </p:notes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88799" autoAdjust="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1ED04-1033-425B-B945-182E75D3A70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5DFB11-476B-4A4D-8660-80C7B111111B}">
      <dgm:prSet phldrT="[نص]"/>
      <dgm:spPr/>
      <dgm:t>
        <a:bodyPr/>
        <a:lstStyle/>
        <a:p>
          <a:r>
            <a:rPr lang="ar-SA" dirty="0"/>
            <a:t>الطباعة</a:t>
          </a:r>
          <a:endParaRPr lang="en-US" dirty="0"/>
        </a:p>
      </dgm:t>
    </dgm:pt>
    <dgm:pt modelId="{2D2BB7E0-7BB6-4570-872D-0C1CB3A78FF0}" type="parTrans" cxnId="{FE49C322-DD54-4A9A-A7D8-B2B4BE20F7D0}">
      <dgm:prSet/>
      <dgm:spPr/>
      <dgm:t>
        <a:bodyPr/>
        <a:lstStyle/>
        <a:p>
          <a:endParaRPr lang="en-US"/>
        </a:p>
      </dgm:t>
    </dgm:pt>
    <dgm:pt modelId="{E300ED73-33CD-4860-B071-058C1F4212A1}" type="sibTrans" cxnId="{FE49C322-DD54-4A9A-A7D8-B2B4BE20F7D0}">
      <dgm:prSet/>
      <dgm:spPr/>
      <dgm:t>
        <a:bodyPr/>
        <a:lstStyle/>
        <a:p>
          <a:endParaRPr lang="en-US"/>
        </a:p>
      </dgm:t>
    </dgm:pt>
    <dgm:pt modelId="{A6D000E4-F942-459F-9431-9B7CD0C460D4}">
      <dgm:prSet phldrT="[نص]"/>
      <dgm:spPr/>
      <dgm:t>
        <a:bodyPr/>
        <a:lstStyle/>
        <a:p>
          <a:r>
            <a:rPr lang="ar-SA" dirty="0"/>
            <a:t>اختيار نوع الطباعة</a:t>
          </a:r>
          <a:endParaRPr lang="en-US" dirty="0"/>
        </a:p>
      </dgm:t>
    </dgm:pt>
    <dgm:pt modelId="{D9A8B731-9C50-495C-BB86-D8FA220A6971}" type="parTrans" cxnId="{4139E13B-5212-4F40-827C-E13C2F88DCF5}">
      <dgm:prSet/>
      <dgm:spPr/>
      <dgm:t>
        <a:bodyPr/>
        <a:lstStyle/>
        <a:p>
          <a:endParaRPr lang="en-US"/>
        </a:p>
      </dgm:t>
    </dgm:pt>
    <dgm:pt modelId="{93F4B4A1-C27E-4016-9D93-1B6F458244C6}" type="sibTrans" cxnId="{4139E13B-5212-4F40-827C-E13C2F88DCF5}">
      <dgm:prSet/>
      <dgm:spPr/>
      <dgm:t>
        <a:bodyPr/>
        <a:lstStyle/>
        <a:p>
          <a:endParaRPr lang="en-US"/>
        </a:p>
      </dgm:t>
    </dgm:pt>
    <dgm:pt modelId="{4553102D-8C8C-4BB2-9027-D73884B623E1}">
      <dgm:prSet phldrT="[نص]"/>
      <dgm:spPr/>
      <dgm:t>
        <a:bodyPr/>
        <a:lstStyle/>
        <a:p>
          <a:r>
            <a:rPr lang="ar-SA" dirty="0"/>
            <a:t>تصميم اليد</a:t>
          </a:r>
          <a:endParaRPr lang="en-US" dirty="0"/>
        </a:p>
      </dgm:t>
    </dgm:pt>
    <dgm:pt modelId="{8F5ACCFC-B01B-4A0A-AFB4-31AAF720C572}" type="parTrans" cxnId="{561B750B-4F8B-40E8-A026-B6DF4FC739B8}">
      <dgm:prSet/>
      <dgm:spPr/>
      <dgm:t>
        <a:bodyPr/>
        <a:lstStyle/>
        <a:p>
          <a:endParaRPr lang="en-US"/>
        </a:p>
      </dgm:t>
    </dgm:pt>
    <dgm:pt modelId="{24228E10-DB83-4C3B-B775-C4100D2BBEEB}" type="sibTrans" cxnId="{561B750B-4F8B-40E8-A026-B6DF4FC739B8}">
      <dgm:prSet/>
      <dgm:spPr/>
      <dgm:t>
        <a:bodyPr/>
        <a:lstStyle/>
        <a:p>
          <a:endParaRPr lang="en-US"/>
        </a:p>
      </dgm:t>
    </dgm:pt>
    <dgm:pt modelId="{21D19159-5351-458E-8FF0-5CAA23C562D6}" type="pres">
      <dgm:prSet presAssocID="{6F01ED04-1033-425B-B945-182E75D3A700}" presName="Name0" presStyleCnt="0">
        <dgm:presLayoutVars>
          <dgm:dir/>
          <dgm:resizeHandles val="exact"/>
        </dgm:presLayoutVars>
      </dgm:prSet>
      <dgm:spPr/>
    </dgm:pt>
    <dgm:pt modelId="{5DDB1E80-813C-482F-9E94-8D499EDEA9BB}" type="pres">
      <dgm:prSet presAssocID="{855DFB11-476B-4A4D-8660-80C7B111111B}" presName="node" presStyleLbl="node1" presStyleIdx="0" presStyleCnt="3">
        <dgm:presLayoutVars>
          <dgm:bulletEnabled val="1"/>
        </dgm:presLayoutVars>
      </dgm:prSet>
      <dgm:spPr/>
    </dgm:pt>
    <dgm:pt modelId="{C0D186C7-AA80-49F8-883A-DE2CC1AF8309}" type="pres">
      <dgm:prSet presAssocID="{E300ED73-33CD-4860-B071-058C1F4212A1}" presName="sibTrans" presStyleLbl="sibTrans2D1" presStyleIdx="0" presStyleCnt="2" custAng="10800000"/>
      <dgm:spPr/>
    </dgm:pt>
    <dgm:pt modelId="{E3CA92B5-7946-4EB3-8BAA-CD18BB10B13A}" type="pres">
      <dgm:prSet presAssocID="{E300ED73-33CD-4860-B071-058C1F4212A1}" presName="connectorText" presStyleLbl="sibTrans2D1" presStyleIdx="0" presStyleCnt="2"/>
      <dgm:spPr/>
    </dgm:pt>
    <dgm:pt modelId="{21B034A3-7740-4A47-BC7F-089BBE73402A}" type="pres">
      <dgm:prSet presAssocID="{A6D000E4-F942-459F-9431-9B7CD0C460D4}" presName="node" presStyleLbl="node1" presStyleIdx="1" presStyleCnt="3">
        <dgm:presLayoutVars>
          <dgm:bulletEnabled val="1"/>
        </dgm:presLayoutVars>
      </dgm:prSet>
      <dgm:spPr/>
    </dgm:pt>
    <dgm:pt modelId="{93AC0E31-13FC-4969-8A05-05EF48BBBFED}" type="pres">
      <dgm:prSet presAssocID="{93F4B4A1-C27E-4016-9D93-1B6F458244C6}" presName="sibTrans" presStyleLbl="sibTrans2D1" presStyleIdx="1" presStyleCnt="2" custAng="10800000"/>
      <dgm:spPr/>
    </dgm:pt>
    <dgm:pt modelId="{53146EDF-6C62-464E-A7DE-563689BAAA3E}" type="pres">
      <dgm:prSet presAssocID="{93F4B4A1-C27E-4016-9D93-1B6F458244C6}" presName="connectorText" presStyleLbl="sibTrans2D1" presStyleIdx="1" presStyleCnt="2"/>
      <dgm:spPr/>
    </dgm:pt>
    <dgm:pt modelId="{4EBC8AFF-3159-437C-A7A4-B917D1CD890C}" type="pres">
      <dgm:prSet presAssocID="{4553102D-8C8C-4BB2-9027-D73884B623E1}" presName="node" presStyleLbl="node1" presStyleIdx="2" presStyleCnt="3" custLinFactNeighborX="20860" custLinFactNeighborY="66983">
        <dgm:presLayoutVars>
          <dgm:bulletEnabled val="1"/>
        </dgm:presLayoutVars>
      </dgm:prSet>
      <dgm:spPr/>
    </dgm:pt>
  </dgm:ptLst>
  <dgm:cxnLst>
    <dgm:cxn modelId="{561B750B-4F8B-40E8-A026-B6DF4FC739B8}" srcId="{6F01ED04-1033-425B-B945-182E75D3A700}" destId="{4553102D-8C8C-4BB2-9027-D73884B623E1}" srcOrd="2" destOrd="0" parTransId="{8F5ACCFC-B01B-4A0A-AFB4-31AAF720C572}" sibTransId="{24228E10-DB83-4C3B-B775-C4100D2BBEEB}"/>
    <dgm:cxn modelId="{C1F07613-BA15-477B-B946-E4A54D1AEE2A}" type="presOf" srcId="{93F4B4A1-C27E-4016-9D93-1B6F458244C6}" destId="{93AC0E31-13FC-4969-8A05-05EF48BBBFED}" srcOrd="0" destOrd="0" presId="urn:microsoft.com/office/officeart/2005/8/layout/process1"/>
    <dgm:cxn modelId="{390EFA1D-83CA-4B83-B743-9DED960C8125}" type="presOf" srcId="{4553102D-8C8C-4BB2-9027-D73884B623E1}" destId="{4EBC8AFF-3159-437C-A7A4-B917D1CD890C}" srcOrd="0" destOrd="0" presId="urn:microsoft.com/office/officeart/2005/8/layout/process1"/>
    <dgm:cxn modelId="{FE49C322-DD54-4A9A-A7D8-B2B4BE20F7D0}" srcId="{6F01ED04-1033-425B-B945-182E75D3A700}" destId="{855DFB11-476B-4A4D-8660-80C7B111111B}" srcOrd="0" destOrd="0" parTransId="{2D2BB7E0-7BB6-4570-872D-0C1CB3A78FF0}" sibTransId="{E300ED73-33CD-4860-B071-058C1F4212A1}"/>
    <dgm:cxn modelId="{4139E13B-5212-4F40-827C-E13C2F88DCF5}" srcId="{6F01ED04-1033-425B-B945-182E75D3A700}" destId="{A6D000E4-F942-459F-9431-9B7CD0C460D4}" srcOrd="1" destOrd="0" parTransId="{D9A8B731-9C50-495C-BB86-D8FA220A6971}" sibTransId="{93F4B4A1-C27E-4016-9D93-1B6F458244C6}"/>
    <dgm:cxn modelId="{24E27C66-1C24-446A-B671-4E8C188A454A}" type="presOf" srcId="{6F01ED04-1033-425B-B945-182E75D3A700}" destId="{21D19159-5351-458E-8FF0-5CAA23C562D6}" srcOrd="0" destOrd="0" presId="urn:microsoft.com/office/officeart/2005/8/layout/process1"/>
    <dgm:cxn modelId="{1BEA9F46-C3D8-41CE-B885-20D254E77F86}" type="presOf" srcId="{E300ED73-33CD-4860-B071-058C1F4212A1}" destId="{E3CA92B5-7946-4EB3-8BAA-CD18BB10B13A}" srcOrd="1" destOrd="0" presId="urn:microsoft.com/office/officeart/2005/8/layout/process1"/>
    <dgm:cxn modelId="{326DB7AB-1693-4266-B4C6-E9689ECEF02F}" type="presOf" srcId="{E300ED73-33CD-4860-B071-058C1F4212A1}" destId="{C0D186C7-AA80-49F8-883A-DE2CC1AF8309}" srcOrd="0" destOrd="0" presId="urn:microsoft.com/office/officeart/2005/8/layout/process1"/>
    <dgm:cxn modelId="{3E93D6D7-3CA3-4DAC-BC64-4BFBE4C7B75A}" type="presOf" srcId="{93F4B4A1-C27E-4016-9D93-1B6F458244C6}" destId="{53146EDF-6C62-464E-A7DE-563689BAAA3E}" srcOrd="1" destOrd="0" presId="urn:microsoft.com/office/officeart/2005/8/layout/process1"/>
    <dgm:cxn modelId="{073BA8E9-38C5-44DC-8153-2DF7DE21ACB3}" type="presOf" srcId="{A6D000E4-F942-459F-9431-9B7CD0C460D4}" destId="{21B034A3-7740-4A47-BC7F-089BBE73402A}" srcOrd="0" destOrd="0" presId="urn:microsoft.com/office/officeart/2005/8/layout/process1"/>
    <dgm:cxn modelId="{917F6DEC-E9BF-4490-9DA6-857541869C50}" type="presOf" srcId="{855DFB11-476B-4A4D-8660-80C7B111111B}" destId="{5DDB1E80-813C-482F-9E94-8D499EDEA9BB}" srcOrd="0" destOrd="0" presId="urn:microsoft.com/office/officeart/2005/8/layout/process1"/>
    <dgm:cxn modelId="{6C8526D9-5D5E-4B9F-AA00-6711EED3029E}" type="presParOf" srcId="{21D19159-5351-458E-8FF0-5CAA23C562D6}" destId="{5DDB1E80-813C-482F-9E94-8D499EDEA9BB}" srcOrd="0" destOrd="0" presId="urn:microsoft.com/office/officeart/2005/8/layout/process1"/>
    <dgm:cxn modelId="{E6068F9A-8459-4EE5-90DB-AB01BEBBD867}" type="presParOf" srcId="{21D19159-5351-458E-8FF0-5CAA23C562D6}" destId="{C0D186C7-AA80-49F8-883A-DE2CC1AF8309}" srcOrd="1" destOrd="0" presId="urn:microsoft.com/office/officeart/2005/8/layout/process1"/>
    <dgm:cxn modelId="{45EF9784-C09F-4E12-A832-7191F9753876}" type="presParOf" srcId="{C0D186C7-AA80-49F8-883A-DE2CC1AF8309}" destId="{E3CA92B5-7946-4EB3-8BAA-CD18BB10B13A}" srcOrd="0" destOrd="0" presId="urn:microsoft.com/office/officeart/2005/8/layout/process1"/>
    <dgm:cxn modelId="{921F524E-7EE7-4A69-A007-014FA8D15AAD}" type="presParOf" srcId="{21D19159-5351-458E-8FF0-5CAA23C562D6}" destId="{21B034A3-7740-4A47-BC7F-089BBE73402A}" srcOrd="2" destOrd="0" presId="urn:microsoft.com/office/officeart/2005/8/layout/process1"/>
    <dgm:cxn modelId="{F42A8D6D-DD38-483B-B2BE-046F5FB191C1}" type="presParOf" srcId="{21D19159-5351-458E-8FF0-5CAA23C562D6}" destId="{93AC0E31-13FC-4969-8A05-05EF48BBBFED}" srcOrd="3" destOrd="0" presId="urn:microsoft.com/office/officeart/2005/8/layout/process1"/>
    <dgm:cxn modelId="{02332C2E-E516-4889-8B9C-A8755CF23449}" type="presParOf" srcId="{93AC0E31-13FC-4969-8A05-05EF48BBBFED}" destId="{53146EDF-6C62-464E-A7DE-563689BAAA3E}" srcOrd="0" destOrd="0" presId="urn:microsoft.com/office/officeart/2005/8/layout/process1"/>
    <dgm:cxn modelId="{4084584F-618C-4655-919C-238A1C1DA07D}" type="presParOf" srcId="{21D19159-5351-458E-8FF0-5CAA23C562D6}" destId="{4EBC8AFF-3159-437C-A7A4-B917D1CD890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01ED04-1033-425B-B945-182E75D3A70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5DFB11-476B-4A4D-8660-80C7B111111B}">
      <dgm:prSet phldrT="[نص]"/>
      <dgm:spPr/>
      <dgm:t>
        <a:bodyPr/>
        <a:lstStyle/>
        <a:p>
          <a:r>
            <a:rPr lang="ar-SA" dirty="0"/>
            <a:t>برمجة القطع الإلكترونية</a:t>
          </a:r>
          <a:endParaRPr lang="en-US" dirty="0"/>
        </a:p>
      </dgm:t>
    </dgm:pt>
    <dgm:pt modelId="{2D2BB7E0-7BB6-4570-872D-0C1CB3A78FF0}" type="parTrans" cxnId="{FE49C322-DD54-4A9A-A7D8-B2B4BE20F7D0}">
      <dgm:prSet/>
      <dgm:spPr/>
      <dgm:t>
        <a:bodyPr/>
        <a:lstStyle/>
        <a:p>
          <a:endParaRPr lang="en-US"/>
        </a:p>
      </dgm:t>
    </dgm:pt>
    <dgm:pt modelId="{E300ED73-33CD-4860-B071-058C1F4212A1}" type="sibTrans" cxnId="{FE49C322-DD54-4A9A-A7D8-B2B4BE20F7D0}">
      <dgm:prSet/>
      <dgm:spPr/>
      <dgm:t>
        <a:bodyPr/>
        <a:lstStyle/>
        <a:p>
          <a:endParaRPr lang="en-US"/>
        </a:p>
      </dgm:t>
    </dgm:pt>
    <dgm:pt modelId="{A6D000E4-F942-459F-9431-9B7CD0C460D4}">
      <dgm:prSet phldrT="[نص]"/>
      <dgm:spPr/>
      <dgm:t>
        <a:bodyPr/>
        <a:lstStyle/>
        <a:p>
          <a:r>
            <a:rPr lang="ar-SA" dirty="0"/>
            <a:t>تثبيت القطع الإلكترونية</a:t>
          </a:r>
          <a:endParaRPr lang="en-US" dirty="0"/>
        </a:p>
      </dgm:t>
    </dgm:pt>
    <dgm:pt modelId="{D9A8B731-9C50-495C-BB86-D8FA220A6971}" type="parTrans" cxnId="{4139E13B-5212-4F40-827C-E13C2F88DCF5}">
      <dgm:prSet/>
      <dgm:spPr/>
      <dgm:t>
        <a:bodyPr/>
        <a:lstStyle/>
        <a:p>
          <a:endParaRPr lang="en-US"/>
        </a:p>
      </dgm:t>
    </dgm:pt>
    <dgm:pt modelId="{93F4B4A1-C27E-4016-9D93-1B6F458244C6}" type="sibTrans" cxnId="{4139E13B-5212-4F40-827C-E13C2F88DCF5}">
      <dgm:prSet/>
      <dgm:spPr/>
      <dgm:t>
        <a:bodyPr/>
        <a:lstStyle/>
        <a:p>
          <a:endParaRPr lang="en-US"/>
        </a:p>
      </dgm:t>
    </dgm:pt>
    <dgm:pt modelId="{4553102D-8C8C-4BB2-9027-D73884B623E1}">
      <dgm:prSet phldrT="[نص]"/>
      <dgm:spPr/>
      <dgm:t>
        <a:bodyPr/>
        <a:lstStyle/>
        <a:p>
          <a:r>
            <a:rPr lang="ar-SA" dirty="0"/>
            <a:t>تحديد القطع الالكترونية</a:t>
          </a:r>
          <a:endParaRPr lang="en-US" dirty="0"/>
        </a:p>
      </dgm:t>
    </dgm:pt>
    <dgm:pt modelId="{24228E10-DB83-4C3B-B775-C4100D2BBEEB}" type="sibTrans" cxnId="{561B750B-4F8B-40E8-A026-B6DF4FC739B8}">
      <dgm:prSet/>
      <dgm:spPr/>
      <dgm:t>
        <a:bodyPr/>
        <a:lstStyle/>
        <a:p>
          <a:endParaRPr lang="en-US"/>
        </a:p>
      </dgm:t>
    </dgm:pt>
    <dgm:pt modelId="{8F5ACCFC-B01B-4A0A-AFB4-31AAF720C572}" type="parTrans" cxnId="{561B750B-4F8B-40E8-A026-B6DF4FC739B8}">
      <dgm:prSet/>
      <dgm:spPr/>
      <dgm:t>
        <a:bodyPr/>
        <a:lstStyle/>
        <a:p>
          <a:endParaRPr lang="en-US"/>
        </a:p>
      </dgm:t>
    </dgm:pt>
    <dgm:pt modelId="{21D19159-5351-458E-8FF0-5CAA23C562D6}" type="pres">
      <dgm:prSet presAssocID="{6F01ED04-1033-425B-B945-182E75D3A700}" presName="Name0" presStyleCnt="0">
        <dgm:presLayoutVars>
          <dgm:dir/>
          <dgm:resizeHandles val="exact"/>
        </dgm:presLayoutVars>
      </dgm:prSet>
      <dgm:spPr/>
    </dgm:pt>
    <dgm:pt modelId="{5DDB1E80-813C-482F-9E94-8D499EDEA9BB}" type="pres">
      <dgm:prSet presAssocID="{855DFB11-476B-4A4D-8660-80C7B111111B}" presName="node" presStyleLbl="node1" presStyleIdx="0" presStyleCnt="3">
        <dgm:presLayoutVars>
          <dgm:bulletEnabled val="1"/>
        </dgm:presLayoutVars>
      </dgm:prSet>
      <dgm:spPr/>
    </dgm:pt>
    <dgm:pt modelId="{C0D186C7-AA80-49F8-883A-DE2CC1AF8309}" type="pres">
      <dgm:prSet presAssocID="{E300ED73-33CD-4860-B071-058C1F4212A1}" presName="sibTrans" presStyleLbl="sibTrans2D1" presStyleIdx="0" presStyleCnt="2" custAng="10800000"/>
      <dgm:spPr/>
    </dgm:pt>
    <dgm:pt modelId="{E3CA92B5-7946-4EB3-8BAA-CD18BB10B13A}" type="pres">
      <dgm:prSet presAssocID="{E300ED73-33CD-4860-B071-058C1F4212A1}" presName="connectorText" presStyleLbl="sibTrans2D1" presStyleIdx="0" presStyleCnt="2"/>
      <dgm:spPr/>
    </dgm:pt>
    <dgm:pt modelId="{21B034A3-7740-4A47-BC7F-089BBE73402A}" type="pres">
      <dgm:prSet presAssocID="{A6D000E4-F942-459F-9431-9B7CD0C460D4}" presName="node" presStyleLbl="node1" presStyleIdx="1" presStyleCnt="3">
        <dgm:presLayoutVars>
          <dgm:bulletEnabled val="1"/>
        </dgm:presLayoutVars>
      </dgm:prSet>
      <dgm:spPr/>
    </dgm:pt>
    <dgm:pt modelId="{93AC0E31-13FC-4969-8A05-05EF48BBBFED}" type="pres">
      <dgm:prSet presAssocID="{93F4B4A1-C27E-4016-9D93-1B6F458244C6}" presName="sibTrans" presStyleLbl="sibTrans2D1" presStyleIdx="1" presStyleCnt="2" custAng="10800000"/>
      <dgm:spPr/>
    </dgm:pt>
    <dgm:pt modelId="{53146EDF-6C62-464E-A7DE-563689BAAA3E}" type="pres">
      <dgm:prSet presAssocID="{93F4B4A1-C27E-4016-9D93-1B6F458244C6}" presName="connectorText" presStyleLbl="sibTrans2D1" presStyleIdx="1" presStyleCnt="2"/>
      <dgm:spPr/>
    </dgm:pt>
    <dgm:pt modelId="{4EBC8AFF-3159-437C-A7A4-B917D1CD890C}" type="pres">
      <dgm:prSet presAssocID="{4553102D-8C8C-4BB2-9027-D73884B623E1}" presName="node" presStyleLbl="node1" presStyleIdx="2" presStyleCnt="3">
        <dgm:presLayoutVars>
          <dgm:bulletEnabled val="1"/>
        </dgm:presLayoutVars>
      </dgm:prSet>
      <dgm:spPr/>
    </dgm:pt>
  </dgm:ptLst>
  <dgm:cxnLst>
    <dgm:cxn modelId="{561B750B-4F8B-40E8-A026-B6DF4FC739B8}" srcId="{6F01ED04-1033-425B-B945-182E75D3A700}" destId="{4553102D-8C8C-4BB2-9027-D73884B623E1}" srcOrd="2" destOrd="0" parTransId="{8F5ACCFC-B01B-4A0A-AFB4-31AAF720C572}" sibTransId="{24228E10-DB83-4C3B-B775-C4100D2BBEEB}"/>
    <dgm:cxn modelId="{C1F07613-BA15-477B-B946-E4A54D1AEE2A}" type="presOf" srcId="{93F4B4A1-C27E-4016-9D93-1B6F458244C6}" destId="{93AC0E31-13FC-4969-8A05-05EF48BBBFED}" srcOrd="0" destOrd="0" presId="urn:microsoft.com/office/officeart/2005/8/layout/process1"/>
    <dgm:cxn modelId="{390EFA1D-83CA-4B83-B743-9DED960C8125}" type="presOf" srcId="{4553102D-8C8C-4BB2-9027-D73884B623E1}" destId="{4EBC8AFF-3159-437C-A7A4-B917D1CD890C}" srcOrd="0" destOrd="0" presId="urn:microsoft.com/office/officeart/2005/8/layout/process1"/>
    <dgm:cxn modelId="{FE49C322-DD54-4A9A-A7D8-B2B4BE20F7D0}" srcId="{6F01ED04-1033-425B-B945-182E75D3A700}" destId="{855DFB11-476B-4A4D-8660-80C7B111111B}" srcOrd="0" destOrd="0" parTransId="{2D2BB7E0-7BB6-4570-872D-0C1CB3A78FF0}" sibTransId="{E300ED73-33CD-4860-B071-058C1F4212A1}"/>
    <dgm:cxn modelId="{4139E13B-5212-4F40-827C-E13C2F88DCF5}" srcId="{6F01ED04-1033-425B-B945-182E75D3A700}" destId="{A6D000E4-F942-459F-9431-9B7CD0C460D4}" srcOrd="1" destOrd="0" parTransId="{D9A8B731-9C50-495C-BB86-D8FA220A6971}" sibTransId="{93F4B4A1-C27E-4016-9D93-1B6F458244C6}"/>
    <dgm:cxn modelId="{24E27C66-1C24-446A-B671-4E8C188A454A}" type="presOf" srcId="{6F01ED04-1033-425B-B945-182E75D3A700}" destId="{21D19159-5351-458E-8FF0-5CAA23C562D6}" srcOrd="0" destOrd="0" presId="urn:microsoft.com/office/officeart/2005/8/layout/process1"/>
    <dgm:cxn modelId="{1BEA9F46-C3D8-41CE-B885-20D254E77F86}" type="presOf" srcId="{E300ED73-33CD-4860-B071-058C1F4212A1}" destId="{E3CA92B5-7946-4EB3-8BAA-CD18BB10B13A}" srcOrd="1" destOrd="0" presId="urn:microsoft.com/office/officeart/2005/8/layout/process1"/>
    <dgm:cxn modelId="{326DB7AB-1693-4266-B4C6-E9689ECEF02F}" type="presOf" srcId="{E300ED73-33CD-4860-B071-058C1F4212A1}" destId="{C0D186C7-AA80-49F8-883A-DE2CC1AF8309}" srcOrd="0" destOrd="0" presId="urn:microsoft.com/office/officeart/2005/8/layout/process1"/>
    <dgm:cxn modelId="{3E93D6D7-3CA3-4DAC-BC64-4BFBE4C7B75A}" type="presOf" srcId="{93F4B4A1-C27E-4016-9D93-1B6F458244C6}" destId="{53146EDF-6C62-464E-A7DE-563689BAAA3E}" srcOrd="1" destOrd="0" presId="urn:microsoft.com/office/officeart/2005/8/layout/process1"/>
    <dgm:cxn modelId="{073BA8E9-38C5-44DC-8153-2DF7DE21ACB3}" type="presOf" srcId="{A6D000E4-F942-459F-9431-9B7CD0C460D4}" destId="{21B034A3-7740-4A47-BC7F-089BBE73402A}" srcOrd="0" destOrd="0" presId="urn:microsoft.com/office/officeart/2005/8/layout/process1"/>
    <dgm:cxn modelId="{917F6DEC-E9BF-4490-9DA6-857541869C50}" type="presOf" srcId="{855DFB11-476B-4A4D-8660-80C7B111111B}" destId="{5DDB1E80-813C-482F-9E94-8D499EDEA9BB}" srcOrd="0" destOrd="0" presId="urn:microsoft.com/office/officeart/2005/8/layout/process1"/>
    <dgm:cxn modelId="{6C8526D9-5D5E-4B9F-AA00-6711EED3029E}" type="presParOf" srcId="{21D19159-5351-458E-8FF0-5CAA23C562D6}" destId="{5DDB1E80-813C-482F-9E94-8D499EDEA9BB}" srcOrd="0" destOrd="0" presId="urn:microsoft.com/office/officeart/2005/8/layout/process1"/>
    <dgm:cxn modelId="{E6068F9A-8459-4EE5-90DB-AB01BEBBD867}" type="presParOf" srcId="{21D19159-5351-458E-8FF0-5CAA23C562D6}" destId="{C0D186C7-AA80-49F8-883A-DE2CC1AF8309}" srcOrd="1" destOrd="0" presId="urn:microsoft.com/office/officeart/2005/8/layout/process1"/>
    <dgm:cxn modelId="{45EF9784-C09F-4E12-A832-7191F9753876}" type="presParOf" srcId="{C0D186C7-AA80-49F8-883A-DE2CC1AF8309}" destId="{E3CA92B5-7946-4EB3-8BAA-CD18BB10B13A}" srcOrd="0" destOrd="0" presId="urn:microsoft.com/office/officeart/2005/8/layout/process1"/>
    <dgm:cxn modelId="{921F524E-7EE7-4A69-A007-014FA8D15AAD}" type="presParOf" srcId="{21D19159-5351-458E-8FF0-5CAA23C562D6}" destId="{21B034A3-7740-4A47-BC7F-089BBE73402A}" srcOrd="2" destOrd="0" presId="urn:microsoft.com/office/officeart/2005/8/layout/process1"/>
    <dgm:cxn modelId="{F42A8D6D-DD38-483B-B2BE-046F5FB191C1}" type="presParOf" srcId="{21D19159-5351-458E-8FF0-5CAA23C562D6}" destId="{93AC0E31-13FC-4969-8A05-05EF48BBBFED}" srcOrd="3" destOrd="0" presId="urn:microsoft.com/office/officeart/2005/8/layout/process1"/>
    <dgm:cxn modelId="{02332C2E-E516-4889-8B9C-A8755CF23449}" type="presParOf" srcId="{93AC0E31-13FC-4969-8A05-05EF48BBBFED}" destId="{53146EDF-6C62-464E-A7DE-563689BAAA3E}" srcOrd="0" destOrd="0" presId="urn:microsoft.com/office/officeart/2005/8/layout/process1"/>
    <dgm:cxn modelId="{4084584F-618C-4655-919C-238A1C1DA07D}" type="presParOf" srcId="{21D19159-5351-458E-8FF0-5CAA23C562D6}" destId="{4EBC8AFF-3159-437C-A7A4-B917D1CD890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01ED04-1033-425B-B945-182E75D3A70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5DFB11-476B-4A4D-8660-80C7B111111B}">
      <dgm:prSet phldrT="[نص]"/>
      <dgm:spPr/>
      <dgm:t>
        <a:bodyPr/>
        <a:lstStyle/>
        <a:p>
          <a:r>
            <a:rPr lang="ar-SA" dirty="0"/>
            <a:t>المرحلة النهائية</a:t>
          </a:r>
          <a:endParaRPr lang="en-US" dirty="0"/>
        </a:p>
      </dgm:t>
    </dgm:pt>
    <dgm:pt modelId="{2D2BB7E0-7BB6-4570-872D-0C1CB3A78FF0}" type="parTrans" cxnId="{FE49C322-DD54-4A9A-A7D8-B2B4BE20F7D0}">
      <dgm:prSet/>
      <dgm:spPr/>
      <dgm:t>
        <a:bodyPr/>
        <a:lstStyle/>
        <a:p>
          <a:endParaRPr lang="en-US"/>
        </a:p>
      </dgm:t>
    </dgm:pt>
    <dgm:pt modelId="{E300ED73-33CD-4860-B071-058C1F4212A1}" type="sibTrans" cxnId="{FE49C322-DD54-4A9A-A7D8-B2B4BE20F7D0}">
      <dgm:prSet/>
      <dgm:spPr/>
      <dgm:t>
        <a:bodyPr/>
        <a:lstStyle/>
        <a:p>
          <a:endParaRPr lang="en-US"/>
        </a:p>
      </dgm:t>
    </dgm:pt>
    <dgm:pt modelId="{4553102D-8C8C-4BB2-9027-D73884B623E1}">
      <dgm:prSet phldrT="[نص]"/>
      <dgm:spPr/>
      <dgm:t>
        <a:bodyPr/>
        <a:lstStyle/>
        <a:p>
          <a:r>
            <a:rPr lang="ar-SA" dirty="0"/>
            <a:t>التركيب والتجميع</a:t>
          </a:r>
          <a:endParaRPr lang="en-US" dirty="0"/>
        </a:p>
      </dgm:t>
    </dgm:pt>
    <dgm:pt modelId="{8F5ACCFC-B01B-4A0A-AFB4-31AAF720C572}" type="parTrans" cxnId="{561B750B-4F8B-40E8-A026-B6DF4FC739B8}">
      <dgm:prSet/>
      <dgm:spPr/>
      <dgm:t>
        <a:bodyPr/>
        <a:lstStyle/>
        <a:p>
          <a:endParaRPr lang="en-US"/>
        </a:p>
      </dgm:t>
    </dgm:pt>
    <dgm:pt modelId="{24228E10-DB83-4C3B-B775-C4100D2BBEEB}" type="sibTrans" cxnId="{561B750B-4F8B-40E8-A026-B6DF4FC739B8}">
      <dgm:prSet/>
      <dgm:spPr/>
      <dgm:t>
        <a:bodyPr/>
        <a:lstStyle/>
        <a:p>
          <a:endParaRPr lang="en-US"/>
        </a:p>
      </dgm:t>
    </dgm:pt>
    <dgm:pt modelId="{21D19159-5351-458E-8FF0-5CAA23C562D6}" type="pres">
      <dgm:prSet presAssocID="{6F01ED04-1033-425B-B945-182E75D3A700}" presName="Name0" presStyleCnt="0">
        <dgm:presLayoutVars>
          <dgm:dir/>
          <dgm:resizeHandles val="exact"/>
        </dgm:presLayoutVars>
      </dgm:prSet>
      <dgm:spPr/>
    </dgm:pt>
    <dgm:pt modelId="{5DDB1E80-813C-482F-9E94-8D499EDEA9BB}" type="pres">
      <dgm:prSet presAssocID="{855DFB11-476B-4A4D-8660-80C7B111111B}" presName="node" presStyleLbl="node1" presStyleIdx="0" presStyleCnt="2">
        <dgm:presLayoutVars>
          <dgm:bulletEnabled val="1"/>
        </dgm:presLayoutVars>
      </dgm:prSet>
      <dgm:spPr/>
    </dgm:pt>
    <dgm:pt modelId="{C0D186C7-AA80-49F8-883A-DE2CC1AF8309}" type="pres">
      <dgm:prSet presAssocID="{E300ED73-33CD-4860-B071-058C1F4212A1}" presName="sibTrans" presStyleLbl="sibTrans2D1" presStyleIdx="0" presStyleCnt="1" custAng="10800000"/>
      <dgm:spPr/>
    </dgm:pt>
    <dgm:pt modelId="{E3CA92B5-7946-4EB3-8BAA-CD18BB10B13A}" type="pres">
      <dgm:prSet presAssocID="{E300ED73-33CD-4860-B071-058C1F4212A1}" presName="connectorText" presStyleLbl="sibTrans2D1" presStyleIdx="0" presStyleCnt="1"/>
      <dgm:spPr/>
    </dgm:pt>
    <dgm:pt modelId="{4EBC8AFF-3159-437C-A7A4-B917D1CD890C}" type="pres">
      <dgm:prSet presAssocID="{4553102D-8C8C-4BB2-9027-D73884B623E1}" presName="node" presStyleLbl="node1" presStyleIdx="1" presStyleCnt="2" custLinFactNeighborY="-1538">
        <dgm:presLayoutVars>
          <dgm:bulletEnabled val="1"/>
        </dgm:presLayoutVars>
      </dgm:prSet>
      <dgm:spPr/>
    </dgm:pt>
  </dgm:ptLst>
  <dgm:cxnLst>
    <dgm:cxn modelId="{561B750B-4F8B-40E8-A026-B6DF4FC739B8}" srcId="{6F01ED04-1033-425B-B945-182E75D3A700}" destId="{4553102D-8C8C-4BB2-9027-D73884B623E1}" srcOrd="1" destOrd="0" parTransId="{8F5ACCFC-B01B-4A0A-AFB4-31AAF720C572}" sibTransId="{24228E10-DB83-4C3B-B775-C4100D2BBEEB}"/>
    <dgm:cxn modelId="{390EFA1D-83CA-4B83-B743-9DED960C8125}" type="presOf" srcId="{4553102D-8C8C-4BB2-9027-D73884B623E1}" destId="{4EBC8AFF-3159-437C-A7A4-B917D1CD890C}" srcOrd="0" destOrd="0" presId="urn:microsoft.com/office/officeart/2005/8/layout/process1"/>
    <dgm:cxn modelId="{FE49C322-DD54-4A9A-A7D8-B2B4BE20F7D0}" srcId="{6F01ED04-1033-425B-B945-182E75D3A700}" destId="{855DFB11-476B-4A4D-8660-80C7B111111B}" srcOrd="0" destOrd="0" parTransId="{2D2BB7E0-7BB6-4570-872D-0C1CB3A78FF0}" sibTransId="{E300ED73-33CD-4860-B071-058C1F4212A1}"/>
    <dgm:cxn modelId="{24E27C66-1C24-446A-B671-4E8C188A454A}" type="presOf" srcId="{6F01ED04-1033-425B-B945-182E75D3A700}" destId="{21D19159-5351-458E-8FF0-5CAA23C562D6}" srcOrd="0" destOrd="0" presId="urn:microsoft.com/office/officeart/2005/8/layout/process1"/>
    <dgm:cxn modelId="{1BEA9F46-C3D8-41CE-B885-20D254E77F86}" type="presOf" srcId="{E300ED73-33CD-4860-B071-058C1F4212A1}" destId="{E3CA92B5-7946-4EB3-8BAA-CD18BB10B13A}" srcOrd="1" destOrd="0" presId="urn:microsoft.com/office/officeart/2005/8/layout/process1"/>
    <dgm:cxn modelId="{326DB7AB-1693-4266-B4C6-E9689ECEF02F}" type="presOf" srcId="{E300ED73-33CD-4860-B071-058C1F4212A1}" destId="{C0D186C7-AA80-49F8-883A-DE2CC1AF8309}" srcOrd="0" destOrd="0" presId="urn:microsoft.com/office/officeart/2005/8/layout/process1"/>
    <dgm:cxn modelId="{917F6DEC-E9BF-4490-9DA6-857541869C50}" type="presOf" srcId="{855DFB11-476B-4A4D-8660-80C7B111111B}" destId="{5DDB1E80-813C-482F-9E94-8D499EDEA9BB}" srcOrd="0" destOrd="0" presId="urn:microsoft.com/office/officeart/2005/8/layout/process1"/>
    <dgm:cxn modelId="{6C8526D9-5D5E-4B9F-AA00-6711EED3029E}" type="presParOf" srcId="{21D19159-5351-458E-8FF0-5CAA23C562D6}" destId="{5DDB1E80-813C-482F-9E94-8D499EDEA9BB}" srcOrd="0" destOrd="0" presId="urn:microsoft.com/office/officeart/2005/8/layout/process1"/>
    <dgm:cxn modelId="{E6068F9A-8459-4EE5-90DB-AB01BEBBD867}" type="presParOf" srcId="{21D19159-5351-458E-8FF0-5CAA23C562D6}" destId="{C0D186C7-AA80-49F8-883A-DE2CC1AF8309}" srcOrd="1" destOrd="0" presId="urn:microsoft.com/office/officeart/2005/8/layout/process1"/>
    <dgm:cxn modelId="{45EF9784-C09F-4E12-A832-7191F9753876}" type="presParOf" srcId="{C0D186C7-AA80-49F8-883A-DE2CC1AF8309}" destId="{E3CA92B5-7946-4EB3-8BAA-CD18BB10B13A}" srcOrd="0" destOrd="0" presId="urn:microsoft.com/office/officeart/2005/8/layout/process1"/>
    <dgm:cxn modelId="{4084584F-618C-4655-919C-238A1C1DA07D}" type="presParOf" srcId="{21D19159-5351-458E-8FF0-5CAA23C562D6}" destId="{4EBC8AFF-3159-437C-A7A4-B917D1CD890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3CE926-B231-4D93-ABE3-86C086680071}" type="doc">
      <dgm:prSet loTypeId="urn:microsoft.com/office/officeart/2005/8/layout/process4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5DA10D-A791-4560-A870-4493A799B06D}">
      <dgm:prSet phldrT="[نص]" custT="1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ar-SA" sz="1600" dirty="0"/>
            <a:t>تحديد نوع التشكيل للمنتج</a:t>
          </a:r>
          <a:endParaRPr lang="en-US" sz="1600" dirty="0"/>
        </a:p>
      </dgm:t>
    </dgm:pt>
    <dgm:pt modelId="{F2B9FA4A-F48F-4902-8476-9FDEC00D7608}" type="parTrans" cxnId="{0C6043B0-B895-4074-8C29-ECFFE9FCBDA5}">
      <dgm:prSet/>
      <dgm:spPr/>
      <dgm:t>
        <a:bodyPr/>
        <a:lstStyle/>
        <a:p>
          <a:endParaRPr lang="en-US"/>
        </a:p>
      </dgm:t>
    </dgm:pt>
    <dgm:pt modelId="{B39AEE4F-46F2-4576-B159-FB76BB4F944E}" type="sibTrans" cxnId="{0C6043B0-B895-4074-8C29-ECFFE9FCBDA5}">
      <dgm:prSet/>
      <dgm:spPr/>
      <dgm:t>
        <a:bodyPr/>
        <a:lstStyle/>
        <a:p>
          <a:endParaRPr lang="en-US"/>
        </a:p>
      </dgm:t>
    </dgm:pt>
    <dgm:pt modelId="{5C122920-1AC3-4862-BC06-26528D873F43}">
      <dgm:prSet phldrT="[نص]"/>
      <dgm:spPr/>
      <dgm:t>
        <a:bodyPr/>
        <a:lstStyle/>
        <a:p>
          <a:r>
            <a:rPr lang="ar-SA" dirty="0"/>
            <a:t>الالية</a:t>
          </a:r>
          <a:endParaRPr lang="en-US" dirty="0"/>
        </a:p>
      </dgm:t>
    </dgm:pt>
    <dgm:pt modelId="{19886A7A-5777-452D-AE76-6819A17F38CF}" type="parTrans" cxnId="{3BDDB58A-7998-4C82-9E66-5C036A86B17F}">
      <dgm:prSet/>
      <dgm:spPr/>
      <dgm:t>
        <a:bodyPr/>
        <a:lstStyle/>
        <a:p>
          <a:endParaRPr lang="en-US"/>
        </a:p>
      </dgm:t>
    </dgm:pt>
    <dgm:pt modelId="{48D216EF-D47F-4695-BF26-03EFFB3DE936}" type="sibTrans" cxnId="{3BDDB58A-7998-4C82-9E66-5C036A86B17F}">
      <dgm:prSet/>
      <dgm:spPr/>
      <dgm:t>
        <a:bodyPr/>
        <a:lstStyle/>
        <a:p>
          <a:endParaRPr lang="en-US"/>
        </a:p>
      </dgm:t>
    </dgm:pt>
    <dgm:pt modelId="{FC5C4BD1-D46A-4C07-98AF-235719040997}">
      <dgm:prSet phldrT="[نص]"/>
      <dgm:spPr/>
      <dgm:t>
        <a:bodyPr/>
        <a:lstStyle/>
        <a:p>
          <a:r>
            <a:rPr lang="ar-SA" dirty="0"/>
            <a:t>أسلوب التشكيل</a:t>
          </a:r>
          <a:endParaRPr lang="en-US" dirty="0"/>
        </a:p>
      </dgm:t>
    </dgm:pt>
    <dgm:pt modelId="{B0C47FE6-4576-49FE-A4A8-44ADA6F6C0A7}" type="parTrans" cxnId="{FB4BC526-A0DB-47F5-BCD9-1AB4F6C80766}">
      <dgm:prSet/>
      <dgm:spPr/>
      <dgm:t>
        <a:bodyPr/>
        <a:lstStyle/>
        <a:p>
          <a:endParaRPr lang="en-US"/>
        </a:p>
      </dgm:t>
    </dgm:pt>
    <dgm:pt modelId="{8A614601-BC78-47E5-8A5D-B9CEECBB558F}" type="sibTrans" cxnId="{FB4BC526-A0DB-47F5-BCD9-1AB4F6C80766}">
      <dgm:prSet/>
      <dgm:spPr/>
      <dgm:t>
        <a:bodyPr/>
        <a:lstStyle/>
        <a:p>
          <a:endParaRPr lang="en-US"/>
        </a:p>
      </dgm:t>
    </dgm:pt>
    <dgm:pt modelId="{9D4AFC2A-31C2-4EA6-9F5C-FA2D4175B2AE}">
      <dgm:prSet phldrT="[نص]" custT="1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ar-SA" sz="1800" dirty="0"/>
            <a:t>الية تجميع المنتج</a:t>
          </a:r>
          <a:endParaRPr lang="en-US" sz="1800" dirty="0"/>
        </a:p>
      </dgm:t>
    </dgm:pt>
    <dgm:pt modelId="{07DADC7F-CCCE-4D87-972C-5221226CC01A}" type="parTrans" cxnId="{553759C1-FFA3-42B7-B8E5-3D4483303875}">
      <dgm:prSet/>
      <dgm:spPr/>
      <dgm:t>
        <a:bodyPr/>
        <a:lstStyle/>
        <a:p>
          <a:endParaRPr lang="en-US"/>
        </a:p>
      </dgm:t>
    </dgm:pt>
    <dgm:pt modelId="{A13CE286-2BE8-4E47-8AA0-3066273D6AF9}" type="sibTrans" cxnId="{553759C1-FFA3-42B7-B8E5-3D4483303875}">
      <dgm:prSet/>
      <dgm:spPr/>
      <dgm:t>
        <a:bodyPr/>
        <a:lstStyle/>
        <a:p>
          <a:endParaRPr lang="en-US"/>
        </a:p>
      </dgm:t>
    </dgm:pt>
    <dgm:pt modelId="{8B3DED46-95DD-4FFB-9A46-C3CEEFBF0AFD}">
      <dgm:prSet phldrT="[نص]"/>
      <dgm:spPr/>
      <dgm:t>
        <a:bodyPr/>
        <a:lstStyle/>
        <a:p>
          <a:r>
            <a:rPr lang="ar-SA" dirty="0"/>
            <a:t>يدوي</a:t>
          </a:r>
          <a:endParaRPr lang="en-US" dirty="0"/>
        </a:p>
      </dgm:t>
    </dgm:pt>
    <dgm:pt modelId="{C22350BE-C3B7-4A8B-8A7E-C3C6B2DE9ECD}" type="parTrans" cxnId="{6B3CC811-0C83-4E33-9FD8-A2002257FA5B}">
      <dgm:prSet/>
      <dgm:spPr/>
      <dgm:t>
        <a:bodyPr/>
        <a:lstStyle/>
        <a:p>
          <a:endParaRPr lang="en-US"/>
        </a:p>
      </dgm:t>
    </dgm:pt>
    <dgm:pt modelId="{B997A7A2-AAB4-4B93-801E-C73E3C7D9139}" type="sibTrans" cxnId="{6B3CC811-0C83-4E33-9FD8-A2002257FA5B}">
      <dgm:prSet/>
      <dgm:spPr/>
      <dgm:t>
        <a:bodyPr/>
        <a:lstStyle/>
        <a:p>
          <a:endParaRPr lang="en-US"/>
        </a:p>
      </dgm:t>
    </dgm:pt>
    <dgm:pt modelId="{9D314B3C-2E9E-4828-93B3-297FDF49DC10}">
      <dgm:prSet phldrT="[نص]"/>
      <dgm:spPr/>
      <dgm:t>
        <a:bodyPr/>
        <a:lstStyle/>
        <a:p>
          <a:r>
            <a:rPr lang="ar-SA" dirty="0"/>
            <a:t>الي</a:t>
          </a:r>
          <a:endParaRPr lang="en-US" dirty="0"/>
        </a:p>
      </dgm:t>
    </dgm:pt>
    <dgm:pt modelId="{F0E97C4F-CAA4-4690-98E0-80B4A26D3DFE}" type="parTrans" cxnId="{D9618623-75B6-43CC-8DE9-272C3389EFCB}">
      <dgm:prSet/>
      <dgm:spPr/>
      <dgm:t>
        <a:bodyPr/>
        <a:lstStyle/>
        <a:p>
          <a:endParaRPr lang="en-US"/>
        </a:p>
      </dgm:t>
    </dgm:pt>
    <dgm:pt modelId="{F76C6956-890F-4362-B663-D902C08165C9}" type="sibTrans" cxnId="{D9618623-75B6-43CC-8DE9-272C3389EFCB}">
      <dgm:prSet/>
      <dgm:spPr/>
      <dgm:t>
        <a:bodyPr/>
        <a:lstStyle/>
        <a:p>
          <a:endParaRPr lang="en-US"/>
        </a:p>
      </dgm:t>
    </dgm:pt>
    <dgm:pt modelId="{F0B43D4B-0339-42C5-8664-13B726373AEA}">
      <dgm:prSet phldrT="[نص]" custT="1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ar-SA" sz="1600" dirty="0"/>
            <a:t>البرنامج النهائي للمنتج</a:t>
          </a:r>
          <a:endParaRPr lang="en-US" sz="1600" dirty="0"/>
        </a:p>
      </dgm:t>
    </dgm:pt>
    <dgm:pt modelId="{8D645648-55E4-4D90-AED2-E304157A698E}" type="parTrans" cxnId="{08C2D04C-E14F-4440-B21E-5B7A2E7DF20A}">
      <dgm:prSet/>
      <dgm:spPr/>
      <dgm:t>
        <a:bodyPr/>
        <a:lstStyle/>
        <a:p>
          <a:endParaRPr lang="en-US"/>
        </a:p>
      </dgm:t>
    </dgm:pt>
    <dgm:pt modelId="{60D06634-8F2B-4E36-BD77-C763532DC95D}" type="sibTrans" cxnId="{08C2D04C-E14F-4440-B21E-5B7A2E7DF20A}">
      <dgm:prSet/>
      <dgm:spPr/>
      <dgm:t>
        <a:bodyPr/>
        <a:lstStyle/>
        <a:p>
          <a:endParaRPr lang="en-US"/>
        </a:p>
      </dgm:t>
    </dgm:pt>
    <dgm:pt modelId="{7FA7BD2D-6190-467F-92D1-BB728A1DE74F}">
      <dgm:prSet phldrT="[نص]"/>
      <dgm:spPr/>
      <dgm:t>
        <a:bodyPr/>
        <a:lstStyle/>
        <a:p>
          <a:r>
            <a:rPr lang="ar-SA" dirty="0"/>
            <a:t>طريقة إضافة البرنامج</a:t>
          </a:r>
          <a:endParaRPr lang="en-US" dirty="0"/>
        </a:p>
      </dgm:t>
    </dgm:pt>
    <dgm:pt modelId="{8D54E715-185D-4CEF-BF68-995635686B9D}" type="parTrans" cxnId="{B259E387-EF9A-4575-BE86-C0EAEDABBF9D}">
      <dgm:prSet/>
      <dgm:spPr/>
      <dgm:t>
        <a:bodyPr/>
        <a:lstStyle/>
        <a:p>
          <a:endParaRPr lang="en-US"/>
        </a:p>
      </dgm:t>
    </dgm:pt>
    <dgm:pt modelId="{BE4755F3-07FA-4708-A6B4-B0F5416A972C}" type="sibTrans" cxnId="{B259E387-EF9A-4575-BE86-C0EAEDABBF9D}">
      <dgm:prSet/>
      <dgm:spPr/>
      <dgm:t>
        <a:bodyPr/>
        <a:lstStyle/>
        <a:p>
          <a:endParaRPr lang="en-US"/>
        </a:p>
      </dgm:t>
    </dgm:pt>
    <dgm:pt modelId="{91D4D621-2453-4D53-B7B2-71F56477C27E}">
      <dgm:prSet phldrT="[نص]"/>
      <dgm:spPr/>
      <dgm:t>
        <a:bodyPr/>
        <a:lstStyle/>
        <a:p>
          <a:r>
            <a:rPr lang="ar-SA" dirty="0"/>
            <a:t>تحديد البرنامج</a:t>
          </a:r>
          <a:endParaRPr lang="en-US" dirty="0"/>
        </a:p>
      </dgm:t>
    </dgm:pt>
    <dgm:pt modelId="{7B816C7F-FD5C-446D-89AB-2D9BDBED30BF}" type="parTrans" cxnId="{EEF463CA-38A2-4980-88C8-066559DAD493}">
      <dgm:prSet/>
      <dgm:spPr/>
      <dgm:t>
        <a:bodyPr/>
        <a:lstStyle/>
        <a:p>
          <a:endParaRPr lang="en-US"/>
        </a:p>
      </dgm:t>
    </dgm:pt>
    <dgm:pt modelId="{0801714E-0EDF-4038-99C4-8CAB282683AA}" type="sibTrans" cxnId="{EEF463CA-38A2-4980-88C8-066559DAD493}">
      <dgm:prSet/>
      <dgm:spPr/>
      <dgm:t>
        <a:bodyPr/>
        <a:lstStyle/>
        <a:p>
          <a:endParaRPr lang="en-US"/>
        </a:p>
      </dgm:t>
    </dgm:pt>
    <dgm:pt modelId="{38B66ED6-93E9-44F0-B33F-FC0C15AFDA0E}">
      <dgm:prSet phldrT="[نص]" custT="1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ar-SA" sz="1600" dirty="0"/>
            <a:t>تحديد الية التغليف والتعبئة</a:t>
          </a:r>
          <a:endParaRPr lang="en-US" sz="1600" dirty="0"/>
        </a:p>
      </dgm:t>
    </dgm:pt>
    <dgm:pt modelId="{2AD73AF0-18CB-4AE3-AACA-996CC9F0C49B}" type="parTrans" cxnId="{7452EB28-333E-4935-A9F0-0DE94F365328}">
      <dgm:prSet/>
      <dgm:spPr/>
      <dgm:t>
        <a:bodyPr/>
        <a:lstStyle/>
        <a:p>
          <a:endParaRPr lang="en-US"/>
        </a:p>
      </dgm:t>
    </dgm:pt>
    <dgm:pt modelId="{3FD6F614-83EB-437B-8C5C-FEC9A301C00E}" type="sibTrans" cxnId="{7452EB28-333E-4935-A9F0-0DE94F365328}">
      <dgm:prSet/>
      <dgm:spPr/>
      <dgm:t>
        <a:bodyPr/>
        <a:lstStyle/>
        <a:p>
          <a:endParaRPr lang="en-US"/>
        </a:p>
      </dgm:t>
    </dgm:pt>
    <dgm:pt modelId="{0451026A-BD24-4271-8B5E-91BDA836466B}">
      <dgm:prSet phldrT="[نص]" custT="1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ar-SA" sz="1800" dirty="0"/>
            <a:t>الية فحص المنتج</a:t>
          </a:r>
          <a:endParaRPr lang="en-US" sz="1800" dirty="0"/>
        </a:p>
      </dgm:t>
    </dgm:pt>
    <dgm:pt modelId="{6C225BB4-B7D0-4BAA-9675-6C21701A14DD}" type="parTrans" cxnId="{4F9994CD-CD2F-4E6B-B1A1-4BC26C95B668}">
      <dgm:prSet/>
      <dgm:spPr/>
      <dgm:t>
        <a:bodyPr/>
        <a:lstStyle/>
        <a:p>
          <a:endParaRPr lang="en-US"/>
        </a:p>
      </dgm:t>
    </dgm:pt>
    <dgm:pt modelId="{A1608C00-B629-40CF-9965-A70CBF17457A}" type="sibTrans" cxnId="{4F9994CD-CD2F-4E6B-B1A1-4BC26C95B668}">
      <dgm:prSet/>
      <dgm:spPr/>
      <dgm:t>
        <a:bodyPr/>
        <a:lstStyle/>
        <a:p>
          <a:endParaRPr lang="en-US"/>
        </a:p>
      </dgm:t>
    </dgm:pt>
    <dgm:pt modelId="{8E0D1041-79D8-4308-8716-4B2AFDAD906E}">
      <dgm:prSet phldrT="[نص]"/>
      <dgm:spPr/>
      <dgm:t>
        <a:bodyPr/>
        <a:lstStyle/>
        <a:p>
          <a:r>
            <a:rPr lang="ar-SA" dirty="0"/>
            <a:t>يدوي</a:t>
          </a:r>
          <a:endParaRPr lang="en-US" dirty="0"/>
        </a:p>
      </dgm:t>
    </dgm:pt>
    <dgm:pt modelId="{E00EA1A9-D362-4182-8469-50BE8DDF9E4C}" type="parTrans" cxnId="{892966AC-2630-40E1-A98F-7A0F8E122820}">
      <dgm:prSet/>
      <dgm:spPr/>
      <dgm:t>
        <a:bodyPr/>
        <a:lstStyle/>
        <a:p>
          <a:endParaRPr lang="en-US"/>
        </a:p>
      </dgm:t>
    </dgm:pt>
    <dgm:pt modelId="{7AAC63AC-0B66-4058-BCAF-88FCD30EB1A5}" type="sibTrans" cxnId="{892966AC-2630-40E1-A98F-7A0F8E122820}">
      <dgm:prSet/>
      <dgm:spPr/>
      <dgm:t>
        <a:bodyPr/>
        <a:lstStyle/>
        <a:p>
          <a:endParaRPr lang="en-US"/>
        </a:p>
      </dgm:t>
    </dgm:pt>
    <dgm:pt modelId="{388BD112-2B76-4A28-A7CB-3D4AB8123AD6}">
      <dgm:prSet phldrT="[نص]"/>
      <dgm:spPr/>
      <dgm:t>
        <a:bodyPr/>
        <a:lstStyle/>
        <a:p>
          <a:r>
            <a:rPr lang="ar-SA" dirty="0"/>
            <a:t>الي</a:t>
          </a:r>
          <a:endParaRPr lang="en-US" dirty="0"/>
        </a:p>
      </dgm:t>
    </dgm:pt>
    <dgm:pt modelId="{389F7FCC-C4B3-4A1C-8571-27D59F1626DA}" type="parTrans" cxnId="{6B337229-602E-411B-AE82-5F6C63392F50}">
      <dgm:prSet/>
      <dgm:spPr/>
      <dgm:t>
        <a:bodyPr/>
        <a:lstStyle/>
        <a:p>
          <a:endParaRPr lang="en-US"/>
        </a:p>
      </dgm:t>
    </dgm:pt>
    <dgm:pt modelId="{4D7B447C-5F81-41BE-A418-BCF866121A97}" type="sibTrans" cxnId="{6B337229-602E-411B-AE82-5F6C63392F50}">
      <dgm:prSet/>
      <dgm:spPr/>
      <dgm:t>
        <a:bodyPr/>
        <a:lstStyle/>
        <a:p>
          <a:endParaRPr lang="en-US"/>
        </a:p>
      </dgm:t>
    </dgm:pt>
    <dgm:pt modelId="{2E9FEDAC-BD62-4BC6-AC7A-01F0104C7363}" type="pres">
      <dgm:prSet presAssocID="{C83CE926-B231-4D93-ABE3-86C086680071}" presName="Name0" presStyleCnt="0">
        <dgm:presLayoutVars>
          <dgm:dir/>
          <dgm:animLvl val="lvl"/>
          <dgm:resizeHandles val="exact"/>
        </dgm:presLayoutVars>
      </dgm:prSet>
      <dgm:spPr/>
    </dgm:pt>
    <dgm:pt modelId="{C9F3A471-7F21-4581-917F-9D63BA0E755A}" type="pres">
      <dgm:prSet presAssocID="{F0B43D4B-0339-42C5-8664-13B726373AEA}" presName="boxAndChildren" presStyleCnt="0"/>
      <dgm:spPr/>
    </dgm:pt>
    <dgm:pt modelId="{B0B5B149-5219-4AFD-BA43-EC9E838E0366}" type="pres">
      <dgm:prSet presAssocID="{F0B43D4B-0339-42C5-8664-13B726373AEA}" presName="parentTextBox" presStyleLbl="node1" presStyleIdx="0" presStyleCnt="5"/>
      <dgm:spPr/>
    </dgm:pt>
    <dgm:pt modelId="{9CC5E02B-418D-4A42-AADE-A2D6C532C14D}" type="pres">
      <dgm:prSet presAssocID="{F0B43D4B-0339-42C5-8664-13B726373AEA}" presName="entireBox" presStyleLbl="node1" presStyleIdx="0" presStyleCnt="5"/>
      <dgm:spPr/>
    </dgm:pt>
    <dgm:pt modelId="{869EEEEE-EBA8-4145-8420-B8A0B93E0D1D}" type="pres">
      <dgm:prSet presAssocID="{F0B43D4B-0339-42C5-8664-13B726373AEA}" presName="descendantBox" presStyleCnt="0"/>
      <dgm:spPr/>
    </dgm:pt>
    <dgm:pt modelId="{2E19B7B9-0623-4561-AC80-17AD6779785D}" type="pres">
      <dgm:prSet presAssocID="{7FA7BD2D-6190-467F-92D1-BB728A1DE74F}" presName="childTextBox" presStyleLbl="fgAccFollowNode1" presStyleIdx="0" presStyleCnt="8">
        <dgm:presLayoutVars>
          <dgm:bulletEnabled val="1"/>
        </dgm:presLayoutVars>
      </dgm:prSet>
      <dgm:spPr/>
    </dgm:pt>
    <dgm:pt modelId="{139E92E3-9125-476F-B034-6C10989A254E}" type="pres">
      <dgm:prSet presAssocID="{91D4D621-2453-4D53-B7B2-71F56477C27E}" presName="childTextBox" presStyleLbl="fgAccFollowNode1" presStyleIdx="1" presStyleCnt="8">
        <dgm:presLayoutVars>
          <dgm:bulletEnabled val="1"/>
        </dgm:presLayoutVars>
      </dgm:prSet>
      <dgm:spPr/>
    </dgm:pt>
    <dgm:pt modelId="{FDBAAC0F-F151-4FE8-A045-168CC58D0C62}" type="pres">
      <dgm:prSet presAssocID="{3FD6F614-83EB-437B-8C5C-FEC9A301C00E}" presName="sp" presStyleCnt="0"/>
      <dgm:spPr/>
    </dgm:pt>
    <dgm:pt modelId="{671589D7-2C47-4C4E-A6A5-B6CFF24C356E}" type="pres">
      <dgm:prSet presAssocID="{38B66ED6-93E9-44F0-B33F-FC0C15AFDA0E}" presName="arrowAndChildren" presStyleCnt="0"/>
      <dgm:spPr/>
    </dgm:pt>
    <dgm:pt modelId="{F1CF59AB-B8F7-4C4E-94B0-90B5E911EE66}" type="pres">
      <dgm:prSet presAssocID="{38B66ED6-93E9-44F0-B33F-FC0C15AFDA0E}" presName="parentTextArrow" presStyleLbl="node1" presStyleIdx="1" presStyleCnt="5"/>
      <dgm:spPr/>
    </dgm:pt>
    <dgm:pt modelId="{AA6C025C-1366-481E-8749-BF35CF7EEB61}" type="pres">
      <dgm:prSet presAssocID="{A1608C00-B629-40CF-9965-A70CBF17457A}" presName="sp" presStyleCnt="0"/>
      <dgm:spPr/>
    </dgm:pt>
    <dgm:pt modelId="{98D09AD0-AEE8-4E72-BD82-29CF973154C2}" type="pres">
      <dgm:prSet presAssocID="{0451026A-BD24-4271-8B5E-91BDA836466B}" presName="arrowAndChildren" presStyleCnt="0"/>
      <dgm:spPr/>
    </dgm:pt>
    <dgm:pt modelId="{03367445-C9FD-4445-A73B-758A468CB870}" type="pres">
      <dgm:prSet presAssocID="{0451026A-BD24-4271-8B5E-91BDA836466B}" presName="parentTextArrow" presStyleLbl="node1" presStyleIdx="1" presStyleCnt="5"/>
      <dgm:spPr/>
    </dgm:pt>
    <dgm:pt modelId="{910F9A01-8822-432D-BA3A-312FB5CB1A00}" type="pres">
      <dgm:prSet presAssocID="{0451026A-BD24-4271-8B5E-91BDA836466B}" presName="arrow" presStyleLbl="node1" presStyleIdx="2" presStyleCnt="5"/>
      <dgm:spPr/>
    </dgm:pt>
    <dgm:pt modelId="{37CDF5CD-69E9-4BD7-BF32-EF47F7547EA5}" type="pres">
      <dgm:prSet presAssocID="{0451026A-BD24-4271-8B5E-91BDA836466B}" presName="descendantArrow" presStyleCnt="0"/>
      <dgm:spPr/>
    </dgm:pt>
    <dgm:pt modelId="{A09642FD-91AF-49B2-BA73-7E45C990F7B5}" type="pres">
      <dgm:prSet presAssocID="{8E0D1041-79D8-4308-8716-4B2AFDAD906E}" presName="childTextArrow" presStyleLbl="fgAccFollowNode1" presStyleIdx="2" presStyleCnt="8">
        <dgm:presLayoutVars>
          <dgm:bulletEnabled val="1"/>
        </dgm:presLayoutVars>
      </dgm:prSet>
      <dgm:spPr/>
    </dgm:pt>
    <dgm:pt modelId="{56AF38DA-891F-47EC-86CD-35BDEEC509D6}" type="pres">
      <dgm:prSet presAssocID="{388BD112-2B76-4A28-A7CB-3D4AB8123AD6}" presName="childTextArrow" presStyleLbl="fgAccFollowNode1" presStyleIdx="3" presStyleCnt="8">
        <dgm:presLayoutVars>
          <dgm:bulletEnabled val="1"/>
        </dgm:presLayoutVars>
      </dgm:prSet>
      <dgm:spPr/>
    </dgm:pt>
    <dgm:pt modelId="{92E807D4-092C-4286-B226-EEB278A06FC2}" type="pres">
      <dgm:prSet presAssocID="{A13CE286-2BE8-4E47-8AA0-3066273D6AF9}" presName="sp" presStyleCnt="0"/>
      <dgm:spPr/>
    </dgm:pt>
    <dgm:pt modelId="{09FC6736-22D5-47A0-A607-F88BA56E3FC9}" type="pres">
      <dgm:prSet presAssocID="{9D4AFC2A-31C2-4EA6-9F5C-FA2D4175B2AE}" presName="arrowAndChildren" presStyleCnt="0"/>
      <dgm:spPr/>
    </dgm:pt>
    <dgm:pt modelId="{EE57F7F7-4B8A-4A2A-A78F-DC1307732B48}" type="pres">
      <dgm:prSet presAssocID="{9D4AFC2A-31C2-4EA6-9F5C-FA2D4175B2AE}" presName="parentTextArrow" presStyleLbl="node1" presStyleIdx="2" presStyleCnt="5"/>
      <dgm:spPr/>
    </dgm:pt>
    <dgm:pt modelId="{5E943CD4-206A-433E-B460-74DEAD46EC1E}" type="pres">
      <dgm:prSet presAssocID="{9D4AFC2A-31C2-4EA6-9F5C-FA2D4175B2AE}" presName="arrow" presStyleLbl="node1" presStyleIdx="3" presStyleCnt="5"/>
      <dgm:spPr/>
    </dgm:pt>
    <dgm:pt modelId="{364D1B6A-B388-4A83-A8F3-6B3314FEA961}" type="pres">
      <dgm:prSet presAssocID="{9D4AFC2A-31C2-4EA6-9F5C-FA2D4175B2AE}" presName="descendantArrow" presStyleCnt="0"/>
      <dgm:spPr/>
    </dgm:pt>
    <dgm:pt modelId="{8877229C-70D6-487B-A939-238DBE895781}" type="pres">
      <dgm:prSet presAssocID="{8B3DED46-95DD-4FFB-9A46-C3CEEFBF0AFD}" presName="childTextArrow" presStyleLbl="fgAccFollowNode1" presStyleIdx="4" presStyleCnt="8">
        <dgm:presLayoutVars>
          <dgm:bulletEnabled val="1"/>
        </dgm:presLayoutVars>
      </dgm:prSet>
      <dgm:spPr/>
    </dgm:pt>
    <dgm:pt modelId="{ABA878B3-93E9-441D-B1B5-3C91344C749A}" type="pres">
      <dgm:prSet presAssocID="{9D314B3C-2E9E-4828-93B3-297FDF49DC10}" presName="childTextArrow" presStyleLbl="fgAccFollowNode1" presStyleIdx="5" presStyleCnt="8">
        <dgm:presLayoutVars>
          <dgm:bulletEnabled val="1"/>
        </dgm:presLayoutVars>
      </dgm:prSet>
      <dgm:spPr/>
    </dgm:pt>
    <dgm:pt modelId="{1DECE701-5544-427D-BF28-4305104DD697}" type="pres">
      <dgm:prSet presAssocID="{B39AEE4F-46F2-4576-B159-FB76BB4F944E}" presName="sp" presStyleCnt="0"/>
      <dgm:spPr/>
    </dgm:pt>
    <dgm:pt modelId="{C1681BEA-803F-43F9-ABA5-44E8B0CAA92C}" type="pres">
      <dgm:prSet presAssocID="{C35DA10D-A791-4560-A870-4493A799B06D}" presName="arrowAndChildren" presStyleCnt="0"/>
      <dgm:spPr/>
    </dgm:pt>
    <dgm:pt modelId="{C5DCC148-22E4-4636-B06A-DD6CFAD93778}" type="pres">
      <dgm:prSet presAssocID="{C35DA10D-A791-4560-A870-4493A799B06D}" presName="parentTextArrow" presStyleLbl="node1" presStyleIdx="3" presStyleCnt="5"/>
      <dgm:spPr/>
    </dgm:pt>
    <dgm:pt modelId="{EAC04676-E391-4753-A36C-D64ED5BF13E4}" type="pres">
      <dgm:prSet presAssocID="{C35DA10D-A791-4560-A870-4493A799B06D}" presName="arrow" presStyleLbl="node1" presStyleIdx="4" presStyleCnt="5" custLinFactY="-114674" custLinFactNeighborX="-69263" custLinFactNeighborY="-200000"/>
      <dgm:spPr/>
    </dgm:pt>
    <dgm:pt modelId="{4532F9A1-9E7C-41C3-BC0D-3ECB7176E479}" type="pres">
      <dgm:prSet presAssocID="{C35DA10D-A791-4560-A870-4493A799B06D}" presName="descendantArrow" presStyleCnt="0"/>
      <dgm:spPr/>
    </dgm:pt>
    <dgm:pt modelId="{A52E0039-19F9-4149-8233-B75EC76DB2CB}" type="pres">
      <dgm:prSet presAssocID="{5C122920-1AC3-4862-BC06-26528D873F43}" presName="childTextArrow" presStyleLbl="fgAccFollowNode1" presStyleIdx="6" presStyleCnt="8">
        <dgm:presLayoutVars>
          <dgm:bulletEnabled val="1"/>
        </dgm:presLayoutVars>
      </dgm:prSet>
      <dgm:spPr/>
    </dgm:pt>
    <dgm:pt modelId="{C7796C59-5C40-4085-98D4-7266BD7F149C}" type="pres">
      <dgm:prSet presAssocID="{FC5C4BD1-D46A-4C07-98AF-235719040997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6B3CC811-0C83-4E33-9FD8-A2002257FA5B}" srcId="{9D4AFC2A-31C2-4EA6-9F5C-FA2D4175B2AE}" destId="{8B3DED46-95DD-4FFB-9A46-C3CEEFBF0AFD}" srcOrd="0" destOrd="0" parTransId="{C22350BE-C3B7-4A8B-8A7E-C3C6B2DE9ECD}" sibTransId="{B997A7A2-AAB4-4B93-801E-C73E3C7D9139}"/>
    <dgm:cxn modelId="{05D3E21F-9086-4E5F-A8A3-49FB032491BF}" type="presOf" srcId="{8B3DED46-95DD-4FFB-9A46-C3CEEFBF0AFD}" destId="{8877229C-70D6-487B-A939-238DBE895781}" srcOrd="0" destOrd="0" presId="urn:microsoft.com/office/officeart/2005/8/layout/process4"/>
    <dgm:cxn modelId="{D9618623-75B6-43CC-8DE9-272C3389EFCB}" srcId="{9D4AFC2A-31C2-4EA6-9F5C-FA2D4175B2AE}" destId="{9D314B3C-2E9E-4828-93B3-297FDF49DC10}" srcOrd="1" destOrd="0" parTransId="{F0E97C4F-CAA4-4690-98E0-80B4A26D3DFE}" sibTransId="{F76C6956-890F-4362-B663-D902C08165C9}"/>
    <dgm:cxn modelId="{FB4BC526-A0DB-47F5-BCD9-1AB4F6C80766}" srcId="{C35DA10D-A791-4560-A870-4493A799B06D}" destId="{FC5C4BD1-D46A-4C07-98AF-235719040997}" srcOrd="1" destOrd="0" parTransId="{B0C47FE6-4576-49FE-A4A8-44ADA6F6C0A7}" sibTransId="{8A614601-BC78-47E5-8A5D-B9CEECBB558F}"/>
    <dgm:cxn modelId="{7452EB28-333E-4935-A9F0-0DE94F365328}" srcId="{C83CE926-B231-4D93-ABE3-86C086680071}" destId="{38B66ED6-93E9-44F0-B33F-FC0C15AFDA0E}" srcOrd="3" destOrd="0" parTransId="{2AD73AF0-18CB-4AE3-AACA-996CC9F0C49B}" sibTransId="{3FD6F614-83EB-437B-8C5C-FEC9A301C00E}"/>
    <dgm:cxn modelId="{6B337229-602E-411B-AE82-5F6C63392F50}" srcId="{0451026A-BD24-4271-8B5E-91BDA836466B}" destId="{388BD112-2B76-4A28-A7CB-3D4AB8123AD6}" srcOrd="1" destOrd="0" parTransId="{389F7FCC-C4B3-4A1C-8571-27D59F1626DA}" sibTransId="{4D7B447C-5F81-41BE-A418-BCF866121A97}"/>
    <dgm:cxn modelId="{408F316A-F2FC-4955-BE48-D1A7B2685F1B}" type="presOf" srcId="{5C122920-1AC3-4862-BC06-26528D873F43}" destId="{A52E0039-19F9-4149-8233-B75EC76DB2CB}" srcOrd="0" destOrd="0" presId="urn:microsoft.com/office/officeart/2005/8/layout/process4"/>
    <dgm:cxn modelId="{A304F04B-80B8-4AA9-A425-1CCC43095E70}" type="presOf" srcId="{9D314B3C-2E9E-4828-93B3-297FDF49DC10}" destId="{ABA878B3-93E9-441D-B1B5-3C91344C749A}" srcOrd="0" destOrd="0" presId="urn:microsoft.com/office/officeart/2005/8/layout/process4"/>
    <dgm:cxn modelId="{08C2D04C-E14F-4440-B21E-5B7A2E7DF20A}" srcId="{C83CE926-B231-4D93-ABE3-86C086680071}" destId="{F0B43D4B-0339-42C5-8664-13B726373AEA}" srcOrd="4" destOrd="0" parTransId="{8D645648-55E4-4D90-AED2-E304157A698E}" sibTransId="{60D06634-8F2B-4E36-BD77-C763532DC95D}"/>
    <dgm:cxn modelId="{725A3D4E-B7ED-49A5-90F6-8F94E26D3106}" type="presOf" srcId="{9D4AFC2A-31C2-4EA6-9F5C-FA2D4175B2AE}" destId="{EE57F7F7-4B8A-4A2A-A78F-DC1307732B48}" srcOrd="0" destOrd="0" presId="urn:microsoft.com/office/officeart/2005/8/layout/process4"/>
    <dgm:cxn modelId="{05E3414F-7A0A-4649-B062-C516B6C1B0A5}" type="presOf" srcId="{F0B43D4B-0339-42C5-8664-13B726373AEA}" destId="{9CC5E02B-418D-4A42-AADE-A2D6C532C14D}" srcOrd="1" destOrd="0" presId="urn:microsoft.com/office/officeart/2005/8/layout/process4"/>
    <dgm:cxn modelId="{D1E70E70-4AFB-48AF-AA53-2F43908765B1}" type="presOf" srcId="{F0B43D4B-0339-42C5-8664-13B726373AEA}" destId="{B0B5B149-5219-4AFD-BA43-EC9E838E0366}" srcOrd="0" destOrd="0" presId="urn:microsoft.com/office/officeart/2005/8/layout/process4"/>
    <dgm:cxn modelId="{2EC6B957-DA0C-4F83-BACE-2B124D2EF37C}" type="presOf" srcId="{7FA7BD2D-6190-467F-92D1-BB728A1DE74F}" destId="{2E19B7B9-0623-4561-AC80-17AD6779785D}" srcOrd="0" destOrd="0" presId="urn:microsoft.com/office/officeart/2005/8/layout/process4"/>
    <dgm:cxn modelId="{B52D1B80-95BF-45FD-B7BE-5709E290C989}" type="presOf" srcId="{0451026A-BD24-4271-8B5E-91BDA836466B}" destId="{910F9A01-8822-432D-BA3A-312FB5CB1A00}" srcOrd="1" destOrd="0" presId="urn:microsoft.com/office/officeart/2005/8/layout/process4"/>
    <dgm:cxn modelId="{B259E387-EF9A-4575-BE86-C0EAEDABBF9D}" srcId="{F0B43D4B-0339-42C5-8664-13B726373AEA}" destId="{7FA7BD2D-6190-467F-92D1-BB728A1DE74F}" srcOrd="0" destOrd="0" parTransId="{8D54E715-185D-4CEF-BF68-995635686B9D}" sibTransId="{BE4755F3-07FA-4708-A6B4-B0F5416A972C}"/>
    <dgm:cxn modelId="{3BDDB58A-7998-4C82-9E66-5C036A86B17F}" srcId="{C35DA10D-A791-4560-A870-4493A799B06D}" destId="{5C122920-1AC3-4862-BC06-26528D873F43}" srcOrd="0" destOrd="0" parTransId="{19886A7A-5777-452D-AE76-6819A17F38CF}" sibTransId="{48D216EF-D47F-4695-BF26-03EFFB3DE936}"/>
    <dgm:cxn modelId="{892966AC-2630-40E1-A98F-7A0F8E122820}" srcId="{0451026A-BD24-4271-8B5E-91BDA836466B}" destId="{8E0D1041-79D8-4308-8716-4B2AFDAD906E}" srcOrd="0" destOrd="0" parTransId="{E00EA1A9-D362-4182-8469-50BE8DDF9E4C}" sibTransId="{7AAC63AC-0B66-4058-BCAF-88FCD30EB1A5}"/>
    <dgm:cxn modelId="{0DA6D3AD-94B3-4EFF-BE84-A82F8DC68208}" type="presOf" srcId="{C35DA10D-A791-4560-A870-4493A799B06D}" destId="{C5DCC148-22E4-4636-B06A-DD6CFAD93778}" srcOrd="0" destOrd="0" presId="urn:microsoft.com/office/officeart/2005/8/layout/process4"/>
    <dgm:cxn modelId="{68BA15AF-BEE6-4406-AE4C-27C0A059D293}" type="presOf" srcId="{C83CE926-B231-4D93-ABE3-86C086680071}" destId="{2E9FEDAC-BD62-4BC6-AC7A-01F0104C7363}" srcOrd="0" destOrd="0" presId="urn:microsoft.com/office/officeart/2005/8/layout/process4"/>
    <dgm:cxn modelId="{0C6043B0-B895-4074-8C29-ECFFE9FCBDA5}" srcId="{C83CE926-B231-4D93-ABE3-86C086680071}" destId="{C35DA10D-A791-4560-A870-4493A799B06D}" srcOrd="0" destOrd="0" parTransId="{F2B9FA4A-F48F-4902-8476-9FDEC00D7608}" sibTransId="{B39AEE4F-46F2-4576-B159-FB76BB4F944E}"/>
    <dgm:cxn modelId="{553759C1-FFA3-42B7-B8E5-3D4483303875}" srcId="{C83CE926-B231-4D93-ABE3-86C086680071}" destId="{9D4AFC2A-31C2-4EA6-9F5C-FA2D4175B2AE}" srcOrd="1" destOrd="0" parTransId="{07DADC7F-CCCE-4D87-972C-5221226CC01A}" sibTransId="{A13CE286-2BE8-4E47-8AA0-3066273D6AF9}"/>
    <dgm:cxn modelId="{738AF5C6-FD9C-4EE8-A573-9018CEE5840A}" type="presOf" srcId="{0451026A-BD24-4271-8B5E-91BDA836466B}" destId="{03367445-C9FD-4445-A73B-758A468CB870}" srcOrd="0" destOrd="0" presId="urn:microsoft.com/office/officeart/2005/8/layout/process4"/>
    <dgm:cxn modelId="{8C103EC8-2523-4656-A09C-2B17F9E16CE4}" type="presOf" srcId="{C35DA10D-A791-4560-A870-4493A799B06D}" destId="{EAC04676-E391-4753-A36C-D64ED5BF13E4}" srcOrd="1" destOrd="0" presId="urn:microsoft.com/office/officeart/2005/8/layout/process4"/>
    <dgm:cxn modelId="{EEF463CA-38A2-4980-88C8-066559DAD493}" srcId="{F0B43D4B-0339-42C5-8664-13B726373AEA}" destId="{91D4D621-2453-4D53-B7B2-71F56477C27E}" srcOrd="1" destOrd="0" parTransId="{7B816C7F-FD5C-446D-89AB-2D9BDBED30BF}" sibTransId="{0801714E-0EDF-4038-99C4-8CAB282683AA}"/>
    <dgm:cxn modelId="{4F9994CD-CD2F-4E6B-B1A1-4BC26C95B668}" srcId="{C83CE926-B231-4D93-ABE3-86C086680071}" destId="{0451026A-BD24-4271-8B5E-91BDA836466B}" srcOrd="2" destOrd="0" parTransId="{6C225BB4-B7D0-4BAA-9675-6C21701A14DD}" sibTransId="{A1608C00-B629-40CF-9965-A70CBF17457A}"/>
    <dgm:cxn modelId="{2FB424D3-1678-41C8-B32E-87D651F6EF4E}" type="presOf" srcId="{38B66ED6-93E9-44F0-B33F-FC0C15AFDA0E}" destId="{F1CF59AB-B8F7-4C4E-94B0-90B5E911EE66}" srcOrd="0" destOrd="0" presId="urn:microsoft.com/office/officeart/2005/8/layout/process4"/>
    <dgm:cxn modelId="{F29219D9-27E8-4C99-BE3B-EE677AD6C7F2}" type="presOf" srcId="{9D4AFC2A-31C2-4EA6-9F5C-FA2D4175B2AE}" destId="{5E943CD4-206A-433E-B460-74DEAD46EC1E}" srcOrd="1" destOrd="0" presId="urn:microsoft.com/office/officeart/2005/8/layout/process4"/>
    <dgm:cxn modelId="{9D1C49E7-13D5-4D2C-9B7D-0D049BC45792}" type="presOf" srcId="{FC5C4BD1-D46A-4C07-98AF-235719040997}" destId="{C7796C59-5C40-4085-98D4-7266BD7F149C}" srcOrd="0" destOrd="0" presId="urn:microsoft.com/office/officeart/2005/8/layout/process4"/>
    <dgm:cxn modelId="{C2E603F0-8AC3-4134-A642-BF730AF25806}" type="presOf" srcId="{91D4D621-2453-4D53-B7B2-71F56477C27E}" destId="{139E92E3-9125-476F-B034-6C10989A254E}" srcOrd="0" destOrd="0" presId="urn:microsoft.com/office/officeart/2005/8/layout/process4"/>
    <dgm:cxn modelId="{15FC67FC-7047-479B-A37A-63C4C987A3C0}" type="presOf" srcId="{8E0D1041-79D8-4308-8716-4B2AFDAD906E}" destId="{A09642FD-91AF-49B2-BA73-7E45C990F7B5}" srcOrd="0" destOrd="0" presId="urn:microsoft.com/office/officeart/2005/8/layout/process4"/>
    <dgm:cxn modelId="{83AA61FF-1015-47E4-8588-8CE3F19659D1}" type="presOf" srcId="{388BD112-2B76-4A28-A7CB-3D4AB8123AD6}" destId="{56AF38DA-891F-47EC-86CD-35BDEEC509D6}" srcOrd="0" destOrd="0" presId="urn:microsoft.com/office/officeart/2005/8/layout/process4"/>
    <dgm:cxn modelId="{551C90BB-B8D1-4152-A806-58ACEF090FCD}" type="presParOf" srcId="{2E9FEDAC-BD62-4BC6-AC7A-01F0104C7363}" destId="{C9F3A471-7F21-4581-917F-9D63BA0E755A}" srcOrd="0" destOrd="0" presId="urn:microsoft.com/office/officeart/2005/8/layout/process4"/>
    <dgm:cxn modelId="{88AFE026-6C35-4F09-921F-BC09C2C8DEBD}" type="presParOf" srcId="{C9F3A471-7F21-4581-917F-9D63BA0E755A}" destId="{B0B5B149-5219-4AFD-BA43-EC9E838E0366}" srcOrd="0" destOrd="0" presId="urn:microsoft.com/office/officeart/2005/8/layout/process4"/>
    <dgm:cxn modelId="{8D183B62-51D1-4222-89C3-C228A3CA1792}" type="presParOf" srcId="{C9F3A471-7F21-4581-917F-9D63BA0E755A}" destId="{9CC5E02B-418D-4A42-AADE-A2D6C532C14D}" srcOrd="1" destOrd="0" presId="urn:microsoft.com/office/officeart/2005/8/layout/process4"/>
    <dgm:cxn modelId="{71D6B2AB-6F30-4CB1-9EF1-EE37E77167E6}" type="presParOf" srcId="{C9F3A471-7F21-4581-917F-9D63BA0E755A}" destId="{869EEEEE-EBA8-4145-8420-B8A0B93E0D1D}" srcOrd="2" destOrd="0" presId="urn:microsoft.com/office/officeart/2005/8/layout/process4"/>
    <dgm:cxn modelId="{8615A873-F86F-4B79-B74D-42B983BAF484}" type="presParOf" srcId="{869EEEEE-EBA8-4145-8420-B8A0B93E0D1D}" destId="{2E19B7B9-0623-4561-AC80-17AD6779785D}" srcOrd="0" destOrd="0" presId="urn:microsoft.com/office/officeart/2005/8/layout/process4"/>
    <dgm:cxn modelId="{C4F4A771-8EBF-41D2-A663-38BE4F44C157}" type="presParOf" srcId="{869EEEEE-EBA8-4145-8420-B8A0B93E0D1D}" destId="{139E92E3-9125-476F-B034-6C10989A254E}" srcOrd="1" destOrd="0" presId="urn:microsoft.com/office/officeart/2005/8/layout/process4"/>
    <dgm:cxn modelId="{0EAA7F20-850E-4416-B9FF-E731A097CCF7}" type="presParOf" srcId="{2E9FEDAC-BD62-4BC6-AC7A-01F0104C7363}" destId="{FDBAAC0F-F151-4FE8-A045-168CC58D0C62}" srcOrd="1" destOrd="0" presId="urn:microsoft.com/office/officeart/2005/8/layout/process4"/>
    <dgm:cxn modelId="{3DBCCF5B-C818-43D1-95CC-3AD1A281D108}" type="presParOf" srcId="{2E9FEDAC-BD62-4BC6-AC7A-01F0104C7363}" destId="{671589D7-2C47-4C4E-A6A5-B6CFF24C356E}" srcOrd="2" destOrd="0" presId="urn:microsoft.com/office/officeart/2005/8/layout/process4"/>
    <dgm:cxn modelId="{B744DF17-ABB2-4611-9059-BD7672970FAC}" type="presParOf" srcId="{671589D7-2C47-4C4E-A6A5-B6CFF24C356E}" destId="{F1CF59AB-B8F7-4C4E-94B0-90B5E911EE66}" srcOrd="0" destOrd="0" presId="urn:microsoft.com/office/officeart/2005/8/layout/process4"/>
    <dgm:cxn modelId="{EEA619CA-BA89-400A-A8D4-E0363BF813C8}" type="presParOf" srcId="{2E9FEDAC-BD62-4BC6-AC7A-01F0104C7363}" destId="{AA6C025C-1366-481E-8749-BF35CF7EEB61}" srcOrd="3" destOrd="0" presId="urn:microsoft.com/office/officeart/2005/8/layout/process4"/>
    <dgm:cxn modelId="{C47B6391-5E65-4368-82D5-F0E4BCD417E5}" type="presParOf" srcId="{2E9FEDAC-BD62-4BC6-AC7A-01F0104C7363}" destId="{98D09AD0-AEE8-4E72-BD82-29CF973154C2}" srcOrd="4" destOrd="0" presId="urn:microsoft.com/office/officeart/2005/8/layout/process4"/>
    <dgm:cxn modelId="{F732B166-B366-48BD-803A-A3D736F537A7}" type="presParOf" srcId="{98D09AD0-AEE8-4E72-BD82-29CF973154C2}" destId="{03367445-C9FD-4445-A73B-758A468CB870}" srcOrd="0" destOrd="0" presId="urn:microsoft.com/office/officeart/2005/8/layout/process4"/>
    <dgm:cxn modelId="{200BB917-7825-46CB-87B2-49E176BADF6B}" type="presParOf" srcId="{98D09AD0-AEE8-4E72-BD82-29CF973154C2}" destId="{910F9A01-8822-432D-BA3A-312FB5CB1A00}" srcOrd="1" destOrd="0" presId="urn:microsoft.com/office/officeart/2005/8/layout/process4"/>
    <dgm:cxn modelId="{BBFBF5C3-DB0A-49DF-98B6-87C3D2E0E0D6}" type="presParOf" srcId="{98D09AD0-AEE8-4E72-BD82-29CF973154C2}" destId="{37CDF5CD-69E9-4BD7-BF32-EF47F7547EA5}" srcOrd="2" destOrd="0" presId="urn:microsoft.com/office/officeart/2005/8/layout/process4"/>
    <dgm:cxn modelId="{13EA310B-3FAB-4381-B738-4CC9399B6587}" type="presParOf" srcId="{37CDF5CD-69E9-4BD7-BF32-EF47F7547EA5}" destId="{A09642FD-91AF-49B2-BA73-7E45C990F7B5}" srcOrd="0" destOrd="0" presId="urn:microsoft.com/office/officeart/2005/8/layout/process4"/>
    <dgm:cxn modelId="{4B16BC16-D6CA-453D-9E18-9EC1B8FB568A}" type="presParOf" srcId="{37CDF5CD-69E9-4BD7-BF32-EF47F7547EA5}" destId="{56AF38DA-891F-47EC-86CD-35BDEEC509D6}" srcOrd="1" destOrd="0" presId="urn:microsoft.com/office/officeart/2005/8/layout/process4"/>
    <dgm:cxn modelId="{45CC057B-4838-4E09-AD19-49D5CD4FC4B0}" type="presParOf" srcId="{2E9FEDAC-BD62-4BC6-AC7A-01F0104C7363}" destId="{92E807D4-092C-4286-B226-EEB278A06FC2}" srcOrd="5" destOrd="0" presId="urn:microsoft.com/office/officeart/2005/8/layout/process4"/>
    <dgm:cxn modelId="{4F286F99-78F0-41C7-952F-7702DA4548F2}" type="presParOf" srcId="{2E9FEDAC-BD62-4BC6-AC7A-01F0104C7363}" destId="{09FC6736-22D5-47A0-A607-F88BA56E3FC9}" srcOrd="6" destOrd="0" presId="urn:microsoft.com/office/officeart/2005/8/layout/process4"/>
    <dgm:cxn modelId="{AB7576F8-EBB4-49B3-A17A-14BC6453D435}" type="presParOf" srcId="{09FC6736-22D5-47A0-A607-F88BA56E3FC9}" destId="{EE57F7F7-4B8A-4A2A-A78F-DC1307732B48}" srcOrd="0" destOrd="0" presId="urn:microsoft.com/office/officeart/2005/8/layout/process4"/>
    <dgm:cxn modelId="{87B09CF3-9FCB-4014-B04C-3EEBA045168B}" type="presParOf" srcId="{09FC6736-22D5-47A0-A607-F88BA56E3FC9}" destId="{5E943CD4-206A-433E-B460-74DEAD46EC1E}" srcOrd="1" destOrd="0" presId="urn:microsoft.com/office/officeart/2005/8/layout/process4"/>
    <dgm:cxn modelId="{89ED51EE-668E-4560-B34A-5C9A73ACC931}" type="presParOf" srcId="{09FC6736-22D5-47A0-A607-F88BA56E3FC9}" destId="{364D1B6A-B388-4A83-A8F3-6B3314FEA961}" srcOrd="2" destOrd="0" presId="urn:microsoft.com/office/officeart/2005/8/layout/process4"/>
    <dgm:cxn modelId="{E84D0084-CB07-456B-94B1-43B082489A1A}" type="presParOf" srcId="{364D1B6A-B388-4A83-A8F3-6B3314FEA961}" destId="{8877229C-70D6-487B-A939-238DBE895781}" srcOrd="0" destOrd="0" presId="urn:microsoft.com/office/officeart/2005/8/layout/process4"/>
    <dgm:cxn modelId="{F5EDD3B1-E244-4FB0-A125-680A383ED5D2}" type="presParOf" srcId="{364D1B6A-B388-4A83-A8F3-6B3314FEA961}" destId="{ABA878B3-93E9-441D-B1B5-3C91344C749A}" srcOrd="1" destOrd="0" presId="urn:microsoft.com/office/officeart/2005/8/layout/process4"/>
    <dgm:cxn modelId="{83B28E22-51C1-4321-AF53-F17AAE83E2C1}" type="presParOf" srcId="{2E9FEDAC-BD62-4BC6-AC7A-01F0104C7363}" destId="{1DECE701-5544-427D-BF28-4305104DD697}" srcOrd="7" destOrd="0" presId="urn:microsoft.com/office/officeart/2005/8/layout/process4"/>
    <dgm:cxn modelId="{6247D1DD-1185-40A6-AE57-6FDCE6B57C79}" type="presParOf" srcId="{2E9FEDAC-BD62-4BC6-AC7A-01F0104C7363}" destId="{C1681BEA-803F-43F9-ABA5-44E8B0CAA92C}" srcOrd="8" destOrd="0" presId="urn:microsoft.com/office/officeart/2005/8/layout/process4"/>
    <dgm:cxn modelId="{1CEB6015-FC91-4754-8B81-CB66D26F795E}" type="presParOf" srcId="{C1681BEA-803F-43F9-ABA5-44E8B0CAA92C}" destId="{C5DCC148-22E4-4636-B06A-DD6CFAD93778}" srcOrd="0" destOrd="0" presId="urn:microsoft.com/office/officeart/2005/8/layout/process4"/>
    <dgm:cxn modelId="{E50ABF88-ED35-4E28-B03A-496226B8E3FE}" type="presParOf" srcId="{C1681BEA-803F-43F9-ABA5-44E8B0CAA92C}" destId="{EAC04676-E391-4753-A36C-D64ED5BF13E4}" srcOrd="1" destOrd="0" presId="urn:microsoft.com/office/officeart/2005/8/layout/process4"/>
    <dgm:cxn modelId="{C36BF44B-A7A7-46A8-8D05-6AE9D79EEFF7}" type="presParOf" srcId="{C1681BEA-803F-43F9-ABA5-44E8B0CAA92C}" destId="{4532F9A1-9E7C-41C3-BC0D-3ECB7176E479}" srcOrd="2" destOrd="0" presId="urn:microsoft.com/office/officeart/2005/8/layout/process4"/>
    <dgm:cxn modelId="{0BC5B4B0-1562-46DF-B0A8-EDBF070A831D}" type="presParOf" srcId="{4532F9A1-9E7C-41C3-BC0D-3ECB7176E479}" destId="{A52E0039-19F9-4149-8233-B75EC76DB2CB}" srcOrd="0" destOrd="0" presId="urn:microsoft.com/office/officeart/2005/8/layout/process4"/>
    <dgm:cxn modelId="{E938B9BD-4A61-41E3-A17F-50D8AB2333B3}" type="presParOf" srcId="{4532F9A1-9E7C-41C3-BC0D-3ECB7176E479}" destId="{C7796C59-5C40-4085-98D4-7266BD7F149C}" srcOrd="1" destOrd="0" presId="urn:microsoft.com/office/officeart/2005/8/layout/process4"/>
  </dgm:cxnLst>
  <dgm:bg>
    <a:solidFill>
      <a:schemeClr val="bg1"/>
    </a:solidFill>
  </dgm:bg>
  <dgm:whole>
    <a:ln>
      <a:solidFill>
        <a:schemeClr val="accent1">
          <a:lumMod val="60000"/>
          <a:lumOff val="40000"/>
        </a:schemeClr>
      </a:solidFill>
    </a:ln>
  </dgm:whole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B1E80-813C-482F-9E94-8D499EDEA9BB}">
      <dsp:nvSpPr>
        <dsp:cNvPr id="0" name=""/>
        <dsp:cNvSpPr/>
      </dsp:nvSpPr>
      <dsp:spPr>
        <a:xfrm>
          <a:off x="3215" y="872"/>
          <a:ext cx="961118" cy="630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700" kern="1200" dirty="0"/>
            <a:t>الطباعة</a:t>
          </a:r>
          <a:endParaRPr lang="en-US" sz="1700" kern="1200" dirty="0"/>
        </a:p>
      </dsp:txBody>
      <dsp:txXfrm>
        <a:off x="21689" y="19346"/>
        <a:ext cx="924170" cy="593785"/>
      </dsp:txXfrm>
    </dsp:sp>
    <dsp:sp modelId="{C0D186C7-AA80-49F8-883A-DE2CC1AF8309}">
      <dsp:nvSpPr>
        <dsp:cNvPr id="0" name=""/>
        <dsp:cNvSpPr/>
      </dsp:nvSpPr>
      <dsp:spPr>
        <a:xfrm rot="10800000">
          <a:off x="1060445" y="197060"/>
          <a:ext cx="203757" cy="238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121572" y="244731"/>
        <a:ext cx="142630" cy="143015"/>
      </dsp:txXfrm>
    </dsp:sp>
    <dsp:sp modelId="{21B034A3-7740-4A47-BC7F-089BBE73402A}">
      <dsp:nvSpPr>
        <dsp:cNvPr id="0" name=""/>
        <dsp:cNvSpPr/>
      </dsp:nvSpPr>
      <dsp:spPr>
        <a:xfrm>
          <a:off x="1348781" y="872"/>
          <a:ext cx="961118" cy="630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700" kern="1200" dirty="0"/>
            <a:t>اختيار نوع الطباعة</a:t>
          </a:r>
          <a:endParaRPr lang="en-US" sz="1700" kern="1200" dirty="0"/>
        </a:p>
      </dsp:txBody>
      <dsp:txXfrm>
        <a:off x="1367255" y="19346"/>
        <a:ext cx="924170" cy="593785"/>
      </dsp:txXfrm>
    </dsp:sp>
    <dsp:sp modelId="{93AC0E31-13FC-4969-8A05-05EF48BBBFED}">
      <dsp:nvSpPr>
        <dsp:cNvPr id="0" name=""/>
        <dsp:cNvSpPr/>
      </dsp:nvSpPr>
      <dsp:spPr>
        <a:xfrm rot="10802223">
          <a:off x="2406815" y="197500"/>
          <a:ext cx="205461" cy="238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468453" y="245191"/>
        <a:ext cx="143823" cy="143015"/>
      </dsp:txXfrm>
    </dsp:sp>
    <dsp:sp modelId="{4EBC8AFF-3159-437C-A7A4-B917D1CD890C}">
      <dsp:nvSpPr>
        <dsp:cNvPr id="0" name=""/>
        <dsp:cNvSpPr/>
      </dsp:nvSpPr>
      <dsp:spPr>
        <a:xfrm>
          <a:off x="2697562" y="1744"/>
          <a:ext cx="961118" cy="630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700" kern="1200" dirty="0"/>
            <a:t>تصميم اليد</a:t>
          </a:r>
          <a:endParaRPr lang="en-US" sz="1700" kern="1200" dirty="0"/>
        </a:p>
      </dsp:txBody>
      <dsp:txXfrm>
        <a:off x="2716036" y="20218"/>
        <a:ext cx="924170" cy="593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B1E80-813C-482F-9E94-8D499EDEA9BB}">
      <dsp:nvSpPr>
        <dsp:cNvPr id="0" name=""/>
        <dsp:cNvSpPr/>
      </dsp:nvSpPr>
      <dsp:spPr>
        <a:xfrm>
          <a:off x="3215" y="68345"/>
          <a:ext cx="961118" cy="576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kern="1200" dirty="0"/>
            <a:t>برمجة القطع الإلكترونية</a:t>
          </a:r>
          <a:endParaRPr lang="en-US" sz="1500" kern="1200" dirty="0"/>
        </a:p>
      </dsp:txBody>
      <dsp:txXfrm>
        <a:off x="20105" y="85235"/>
        <a:ext cx="927338" cy="542891"/>
      </dsp:txXfrm>
    </dsp:sp>
    <dsp:sp modelId="{C0D186C7-AA80-49F8-883A-DE2CC1AF8309}">
      <dsp:nvSpPr>
        <dsp:cNvPr id="0" name=""/>
        <dsp:cNvSpPr/>
      </dsp:nvSpPr>
      <dsp:spPr>
        <a:xfrm rot="10800000">
          <a:off x="1060445" y="237502"/>
          <a:ext cx="203757" cy="238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121572" y="285173"/>
        <a:ext cx="142630" cy="143015"/>
      </dsp:txXfrm>
    </dsp:sp>
    <dsp:sp modelId="{21B034A3-7740-4A47-BC7F-089BBE73402A}">
      <dsp:nvSpPr>
        <dsp:cNvPr id="0" name=""/>
        <dsp:cNvSpPr/>
      </dsp:nvSpPr>
      <dsp:spPr>
        <a:xfrm>
          <a:off x="1348781" y="68345"/>
          <a:ext cx="961118" cy="576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kern="1200" dirty="0"/>
            <a:t>تثبيت القطع الإلكترونية</a:t>
          </a:r>
          <a:endParaRPr lang="en-US" sz="1500" kern="1200" dirty="0"/>
        </a:p>
      </dsp:txBody>
      <dsp:txXfrm>
        <a:off x="1365671" y="85235"/>
        <a:ext cx="927338" cy="542891"/>
      </dsp:txXfrm>
    </dsp:sp>
    <dsp:sp modelId="{93AC0E31-13FC-4969-8A05-05EF48BBBFED}">
      <dsp:nvSpPr>
        <dsp:cNvPr id="0" name=""/>
        <dsp:cNvSpPr/>
      </dsp:nvSpPr>
      <dsp:spPr>
        <a:xfrm rot="10800000">
          <a:off x="2406011" y="237502"/>
          <a:ext cx="203757" cy="238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467138" y="285173"/>
        <a:ext cx="142630" cy="143015"/>
      </dsp:txXfrm>
    </dsp:sp>
    <dsp:sp modelId="{4EBC8AFF-3159-437C-A7A4-B917D1CD890C}">
      <dsp:nvSpPr>
        <dsp:cNvPr id="0" name=""/>
        <dsp:cNvSpPr/>
      </dsp:nvSpPr>
      <dsp:spPr>
        <a:xfrm>
          <a:off x="2694347" y="68345"/>
          <a:ext cx="961118" cy="576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kern="1200" dirty="0"/>
            <a:t>تحديد القطع الالكترونية</a:t>
          </a:r>
          <a:endParaRPr lang="en-US" sz="1500" kern="1200" dirty="0"/>
        </a:p>
      </dsp:txBody>
      <dsp:txXfrm>
        <a:off x="2711237" y="85235"/>
        <a:ext cx="927338" cy="5428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B1E80-813C-482F-9E94-8D499EDEA9BB}">
      <dsp:nvSpPr>
        <dsp:cNvPr id="0" name=""/>
        <dsp:cNvSpPr/>
      </dsp:nvSpPr>
      <dsp:spPr>
        <a:xfrm>
          <a:off x="714" y="0"/>
          <a:ext cx="1523854" cy="632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المرحلة النهائية</a:t>
          </a:r>
          <a:endParaRPr lang="en-US" sz="1900" kern="1200" dirty="0"/>
        </a:p>
      </dsp:txBody>
      <dsp:txXfrm>
        <a:off x="19239" y="18525"/>
        <a:ext cx="1486804" cy="595428"/>
      </dsp:txXfrm>
    </dsp:sp>
    <dsp:sp modelId="{C0D186C7-AA80-49F8-883A-DE2CC1AF8309}">
      <dsp:nvSpPr>
        <dsp:cNvPr id="0" name=""/>
        <dsp:cNvSpPr/>
      </dsp:nvSpPr>
      <dsp:spPr>
        <a:xfrm rot="10800000">
          <a:off x="1676955" y="127280"/>
          <a:ext cx="323057" cy="3779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73872" y="202863"/>
        <a:ext cx="226140" cy="226750"/>
      </dsp:txXfrm>
    </dsp:sp>
    <dsp:sp modelId="{4EBC8AFF-3159-437C-A7A4-B917D1CD890C}">
      <dsp:nvSpPr>
        <dsp:cNvPr id="0" name=""/>
        <dsp:cNvSpPr/>
      </dsp:nvSpPr>
      <dsp:spPr>
        <a:xfrm>
          <a:off x="2134111" y="0"/>
          <a:ext cx="1523854" cy="632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التركيب والتجميع</a:t>
          </a:r>
          <a:endParaRPr lang="en-US" sz="1900" kern="1200" dirty="0"/>
        </a:p>
      </dsp:txBody>
      <dsp:txXfrm>
        <a:off x="2152636" y="18525"/>
        <a:ext cx="1486804" cy="5954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5E02B-418D-4A42-AADE-A2D6C532C14D}">
      <dsp:nvSpPr>
        <dsp:cNvPr id="0" name=""/>
        <dsp:cNvSpPr/>
      </dsp:nvSpPr>
      <dsp:spPr>
        <a:xfrm>
          <a:off x="0" y="3444072"/>
          <a:ext cx="2889115" cy="565028"/>
        </a:xfrm>
        <a:prstGeom prst="rect">
          <a:avLst/>
        </a:prstGeom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600" kern="1200" dirty="0"/>
            <a:t>البرنامج النهائي للمنتج</a:t>
          </a:r>
          <a:endParaRPr lang="en-US" sz="1600" kern="1200" dirty="0"/>
        </a:p>
      </dsp:txBody>
      <dsp:txXfrm>
        <a:off x="0" y="3444072"/>
        <a:ext cx="2889115" cy="305115"/>
      </dsp:txXfrm>
    </dsp:sp>
    <dsp:sp modelId="{2E19B7B9-0623-4561-AC80-17AD6779785D}">
      <dsp:nvSpPr>
        <dsp:cNvPr id="0" name=""/>
        <dsp:cNvSpPr/>
      </dsp:nvSpPr>
      <dsp:spPr>
        <a:xfrm>
          <a:off x="0" y="3737887"/>
          <a:ext cx="1444557" cy="2599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/>
            <a:t>طريقة إضافة البرنامج</a:t>
          </a:r>
          <a:endParaRPr lang="en-US" sz="1400" kern="1200" dirty="0"/>
        </a:p>
      </dsp:txBody>
      <dsp:txXfrm>
        <a:off x="0" y="3737887"/>
        <a:ext cx="1444557" cy="259913"/>
      </dsp:txXfrm>
    </dsp:sp>
    <dsp:sp modelId="{139E92E3-9125-476F-B034-6C10989A254E}">
      <dsp:nvSpPr>
        <dsp:cNvPr id="0" name=""/>
        <dsp:cNvSpPr/>
      </dsp:nvSpPr>
      <dsp:spPr>
        <a:xfrm>
          <a:off x="1444557" y="3737887"/>
          <a:ext cx="1444557" cy="259913"/>
        </a:xfrm>
        <a:prstGeom prst="rect">
          <a:avLst/>
        </a:prstGeom>
        <a:solidFill>
          <a:schemeClr val="accent2">
            <a:tint val="40000"/>
            <a:alpha val="90000"/>
            <a:hueOff val="-1058414"/>
            <a:satOff val="-153"/>
            <a:lumOff val="20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058414"/>
              <a:satOff val="-153"/>
              <a:lumOff val="208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/>
            <a:t>تحديد البرنامج</a:t>
          </a:r>
          <a:endParaRPr lang="en-US" sz="1400" kern="1200" dirty="0"/>
        </a:p>
      </dsp:txBody>
      <dsp:txXfrm>
        <a:off x="1444557" y="3737887"/>
        <a:ext cx="1444557" cy="259913"/>
      </dsp:txXfrm>
    </dsp:sp>
    <dsp:sp modelId="{F1CF59AB-B8F7-4C4E-94B0-90B5E911EE66}">
      <dsp:nvSpPr>
        <dsp:cNvPr id="0" name=""/>
        <dsp:cNvSpPr/>
      </dsp:nvSpPr>
      <dsp:spPr>
        <a:xfrm rot="10800000">
          <a:off x="0" y="2583533"/>
          <a:ext cx="2889115" cy="869014"/>
        </a:xfrm>
        <a:prstGeom prst="upArrowCallout">
          <a:avLst/>
        </a:prstGeom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600" kern="1200" dirty="0"/>
            <a:t>تحديد الية التغليف والتعبئة</a:t>
          </a:r>
          <a:endParaRPr lang="en-US" sz="1600" kern="1200" dirty="0"/>
        </a:p>
      </dsp:txBody>
      <dsp:txXfrm rot="10800000">
        <a:off x="0" y="2583533"/>
        <a:ext cx="2889115" cy="564659"/>
      </dsp:txXfrm>
    </dsp:sp>
    <dsp:sp modelId="{910F9A01-8822-432D-BA3A-312FB5CB1A00}">
      <dsp:nvSpPr>
        <dsp:cNvPr id="0" name=""/>
        <dsp:cNvSpPr/>
      </dsp:nvSpPr>
      <dsp:spPr>
        <a:xfrm rot="10800000">
          <a:off x="0" y="1722995"/>
          <a:ext cx="2889115" cy="869014"/>
        </a:xfrm>
        <a:prstGeom prst="upArrowCallout">
          <a:avLst/>
        </a:prstGeom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 dirty="0"/>
            <a:t>الية فحص المنتج</a:t>
          </a:r>
          <a:endParaRPr lang="en-US" sz="1800" kern="1200" dirty="0"/>
        </a:p>
      </dsp:txBody>
      <dsp:txXfrm rot="-10800000">
        <a:off x="0" y="1722995"/>
        <a:ext cx="2889115" cy="305024"/>
      </dsp:txXfrm>
    </dsp:sp>
    <dsp:sp modelId="{A09642FD-91AF-49B2-BA73-7E45C990F7B5}">
      <dsp:nvSpPr>
        <dsp:cNvPr id="0" name=""/>
        <dsp:cNvSpPr/>
      </dsp:nvSpPr>
      <dsp:spPr>
        <a:xfrm>
          <a:off x="0" y="2028019"/>
          <a:ext cx="1444557" cy="259835"/>
        </a:xfrm>
        <a:prstGeom prst="rect">
          <a:avLst/>
        </a:prstGeom>
        <a:solidFill>
          <a:schemeClr val="accent2">
            <a:tint val="40000"/>
            <a:alpha val="90000"/>
            <a:hueOff val="-2116827"/>
            <a:satOff val="-305"/>
            <a:lumOff val="417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116827"/>
              <a:satOff val="-305"/>
              <a:lumOff val="417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/>
            <a:t>يدوي</a:t>
          </a:r>
          <a:endParaRPr lang="en-US" sz="1400" kern="1200" dirty="0"/>
        </a:p>
      </dsp:txBody>
      <dsp:txXfrm>
        <a:off x="0" y="2028019"/>
        <a:ext cx="1444557" cy="259835"/>
      </dsp:txXfrm>
    </dsp:sp>
    <dsp:sp modelId="{56AF38DA-891F-47EC-86CD-35BDEEC509D6}">
      <dsp:nvSpPr>
        <dsp:cNvPr id="0" name=""/>
        <dsp:cNvSpPr/>
      </dsp:nvSpPr>
      <dsp:spPr>
        <a:xfrm>
          <a:off x="1444557" y="2028019"/>
          <a:ext cx="1444557" cy="259835"/>
        </a:xfrm>
        <a:prstGeom prst="rect">
          <a:avLst/>
        </a:prstGeom>
        <a:solidFill>
          <a:schemeClr val="accent2">
            <a:tint val="40000"/>
            <a:alpha val="90000"/>
            <a:hueOff val="-3175241"/>
            <a:satOff val="-458"/>
            <a:lumOff val="62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3175241"/>
              <a:satOff val="-458"/>
              <a:lumOff val="625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/>
            <a:t>الي</a:t>
          </a:r>
          <a:endParaRPr lang="en-US" sz="1400" kern="1200" dirty="0"/>
        </a:p>
      </dsp:txBody>
      <dsp:txXfrm>
        <a:off x="1444557" y="2028019"/>
        <a:ext cx="1444557" cy="259835"/>
      </dsp:txXfrm>
    </dsp:sp>
    <dsp:sp modelId="{5E943CD4-206A-433E-B460-74DEAD46EC1E}">
      <dsp:nvSpPr>
        <dsp:cNvPr id="0" name=""/>
        <dsp:cNvSpPr/>
      </dsp:nvSpPr>
      <dsp:spPr>
        <a:xfrm rot="10800000">
          <a:off x="0" y="862456"/>
          <a:ext cx="2889115" cy="869014"/>
        </a:xfrm>
        <a:prstGeom prst="upArrowCallout">
          <a:avLst/>
        </a:prstGeom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 dirty="0"/>
            <a:t>الية تجميع المنتج</a:t>
          </a:r>
          <a:endParaRPr lang="en-US" sz="1800" kern="1200" dirty="0"/>
        </a:p>
      </dsp:txBody>
      <dsp:txXfrm rot="-10800000">
        <a:off x="0" y="862456"/>
        <a:ext cx="2889115" cy="305024"/>
      </dsp:txXfrm>
    </dsp:sp>
    <dsp:sp modelId="{8877229C-70D6-487B-A939-238DBE895781}">
      <dsp:nvSpPr>
        <dsp:cNvPr id="0" name=""/>
        <dsp:cNvSpPr/>
      </dsp:nvSpPr>
      <dsp:spPr>
        <a:xfrm>
          <a:off x="0" y="1167480"/>
          <a:ext cx="1444557" cy="259835"/>
        </a:xfrm>
        <a:prstGeom prst="rect">
          <a:avLst/>
        </a:prstGeom>
        <a:solidFill>
          <a:schemeClr val="accent2">
            <a:tint val="40000"/>
            <a:alpha val="90000"/>
            <a:hueOff val="-4233654"/>
            <a:satOff val="-610"/>
            <a:lumOff val="83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233654"/>
              <a:satOff val="-610"/>
              <a:lumOff val="834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/>
            <a:t>يدوي</a:t>
          </a:r>
          <a:endParaRPr lang="en-US" sz="1400" kern="1200" dirty="0"/>
        </a:p>
      </dsp:txBody>
      <dsp:txXfrm>
        <a:off x="0" y="1167480"/>
        <a:ext cx="1444557" cy="259835"/>
      </dsp:txXfrm>
    </dsp:sp>
    <dsp:sp modelId="{ABA878B3-93E9-441D-B1B5-3C91344C749A}">
      <dsp:nvSpPr>
        <dsp:cNvPr id="0" name=""/>
        <dsp:cNvSpPr/>
      </dsp:nvSpPr>
      <dsp:spPr>
        <a:xfrm>
          <a:off x="1444557" y="1167480"/>
          <a:ext cx="1444557" cy="259835"/>
        </a:xfrm>
        <a:prstGeom prst="rect">
          <a:avLst/>
        </a:prstGeom>
        <a:solidFill>
          <a:schemeClr val="accent2">
            <a:tint val="40000"/>
            <a:alpha val="90000"/>
            <a:hueOff val="-5292068"/>
            <a:satOff val="-763"/>
            <a:lumOff val="104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5292068"/>
              <a:satOff val="-763"/>
              <a:lumOff val="1042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/>
            <a:t>الي</a:t>
          </a:r>
          <a:endParaRPr lang="en-US" sz="1400" kern="1200" dirty="0"/>
        </a:p>
      </dsp:txBody>
      <dsp:txXfrm>
        <a:off x="1444557" y="1167480"/>
        <a:ext cx="1444557" cy="259835"/>
      </dsp:txXfrm>
    </dsp:sp>
    <dsp:sp modelId="{EAC04676-E391-4753-A36C-D64ED5BF13E4}">
      <dsp:nvSpPr>
        <dsp:cNvPr id="0" name=""/>
        <dsp:cNvSpPr/>
      </dsp:nvSpPr>
      <dsp:spPr>
        <a:xfrm rot="10800000">
          <a:off x="0" y="0"/>
          <a:ext cx="2889115" cy="869014"/>
        </a:xfrm>
        <a:prstGeom prst="upArrowCallout">
          <a:avLst/>
        </a:prstGeom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600" kern="1200" dirty="0"/>
            <a:t>تحديد نوع التشكيل للمنتج</a:t>
          </a:r>
          <a:endParaRPr lang="en-US" sz="1600" kern="1200" dirty="0"/>
        </a:p>
      </dsp:txBody>
      <dsp:txXfrm rot="-10800000">
        <a:off x="0" y="0"/>
        <a:ext cx="2889115" cy="305024"/>
      </dsp:txXfrm>
    </dsp:sp>
    <dsp:sp modelId="{A52E0039-19F9-4149-8233-B75EC76DB2CB}">
      <dsp:nvSpPr>
        <dsp:cNvPr id="0" name=""/>
        <dsp:cNvSpPr/>
      </dsp:nvSpPr>
      <dsp:spPr>
        <a:xfrm>
          <a:off x="0" y="306941"/>
          <a:ext cx="1444557" cy="259835"/>
        </a:xfrm>
        <a:prstGeom prst="rect">
          <a:avLst/>
        </a:prstGeom>
        <a:solidFill>
          <a:schemeClr val="accent2">
            <a:tint val="40000"/>
            <a:alpha val="90000"/>
            <a:hueOff val="-6350481"/>
            <a:satOff val="-915"/>
            <a:lumOff val="125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6350481"/>
              <a:satOff val="-915"/>
              <a:lumOff val="1251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/>
            <a:t>الالية</a:t>
          </a:r>
          <a:endParaRPr lang="en-US" sz="1400" kern="1200" dirty="0"/>
        </a:p>
      </dsp:txBody>
      <dsp:txXfrm>
        <a:off x="0" y="306941"/>
        <a:ext cx="1444557" cy="259835"/>
      </dsp:txXfrm>
    </dsp:sp>
    <dsp:sp modelId="{C7796C59-5C40-4085-98D4-7266BD7F149C}">
      <dsp:nvSpPr>
        <dsp:cNvPr id="0" name=""/>
        <dsp:cNvSpPr/>
      </dsp:nvSpPr>
      <dsp:spPr>
        <a:xfrm>
          <a:off x="1444557" y="306941"/>
          <a:ext cx="1444557" cy="259835"/>
        </a:xfrm>
        <a:prstGeom prst="rect">
          <a:avLst/>
        </a:prstGeom>
        <a:solidFill>
          <a:schemeClr val="accent2">
            <a:tint val="40000"/>
            <a:alpha val="90000"/>
            <a:hueOff val="-7408895"/>
            <a:satOff val="-1068"/>
            <a:lumOff val="145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7408895"/>
              <a:satOff val="-1068"/>
              <a:lumOff val="1459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/>
            <a:t>أسلوب التشكيل</a:t>
          </a:r>
          <a:endParaRPr lang="en-US" sz="1400" kern="1200" dirty="0"/>
        </a:p>
      </dsp:txBody>
      <dsp:txXfrm>
        <a:off x="1444557" y="306941"/>
        <a:ext cx="1444557" cy="259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3C7B9-EBF9-443C-A185-3DC468079E9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0ED7E-9C1A-4947-9A72-CE6129E3D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0ED7E-9C1A-4947-9A72-CE6129E3D8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9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0E415BC3-C36B-439A-B3B8-2F76E27F1A0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A12013D-DF72-456D-998E-344A632DF30F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60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5BC3-C36B-439A-B3B8-2F76E27F1A0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13D-DF72-456D-998E-344A632D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1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E415BC3-C36B-439A-B3B8-2F76E27F1A0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A12013D-DF72-456D-998E-344A632DF3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5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5BC3-C36B-439A-B3B8-2F76E27F1A0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13D-DF72-456D-998E-344A632D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5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E415BC3-C36B-439A-B3B8-2F76E27F1A0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A12013D-DF72-456D-998E-344A632DF30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452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5BC3-C36B-439A-B3B8-2F76E27F1A0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13D-DF72-456D-998E-344A632D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5BC3-C36B-439A-B3B8-2F76E27F1A0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13D-DF72-456D-998E-344A632D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0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5BC3-C36B-439A-B3B8-2F76E27F1A0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13D-DF72-456D-998E-344A632D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5BC3-C36B-439A-B3B8-2F76E27F1A0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13D-DF72-456D-998E-344A632D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18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E415BC3-C36B-439A-B3B8-2F76E27F1A0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A12013D-DF72-456D-998E-344A632D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29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0E415BC3-C36B-439A-B3B8-2F76E27F1A0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A12013D-DF72-456D-998E-344A632D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E415BC3-C36B-439A-B3B8-2F76E27F1A0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A12013D-DF72-456D-998E-344A632DF3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0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image" Target="../media/image1.png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1">
            <a:extLst>
              <a:ext uri="{FF2B5EF4-FFF2-40B4-BE49-F238E27FC236}">
                <a16:creationId xmlns:a16="http://schemas.microsoft.com/office/drawing/2014/main" id="{DA4021AE-8FC4-48B2-89EF-EBB9880D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5839" y="546449"/>
            <a:ext cx="2485046" cy="522763"/>
          </a:xfrm>
        </p:spPr>
        <p:txBody>
          <a:bodyPr>
            <a:noAutofit/>
          </a:bodyPr>
          <a:lstStyle/>
          <a:p>
            <a:pPr algn="r"/>
            <a:r>
              <a:rPr lang="ar-SA" sz="2400" b="1" dirty="0">
                <a:solidFill>
                  <a:schemeClr val="accent2">
                    <a:lumMod val="75000"/>
                  </a:schemeClr>
                </a:solidFill>
              </a:rPr>
              <a:t>الهيكل التنظيمي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عنوان 1">
            <a:extLst>
              <a:ext uri="{FF2B5EF4-FFF2-40B4-BE49-F238E27FC236}">
                <a16:creationId xmlns:a16="http://schemas.microsoft.com/office/drawing/2014/main" id="{99667E40-F7B1-4A5E-BCAF-209A4393C629}"/>
              </a:ext>
            </a:extLst>
          </p:cNvPr>
          <p:cNvSpPr txBox="1">
            <a:spLocks/>
          </p:cNvSpPr>
          <p:nvPr/>
        </p:nvSpPr>
        <p:spPr>
          <a:xfrm>
            <a:off x="9635517" y="3246129"/>
            <a:ext cx="2117050" cy="702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SA" sz="2400" b="1" dirty="0">
                <a:solidFill>
                  <a:schemeClr val="accent2">
                    <a:lumMod val="75000"/>
                  </a:schemeClr>
                </a:solidFill>
              </a:rPr>
              <a:t>خطة المشروع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عنوان 1">
            <a:extLst>
              <a:ext uri="{FF2B5EF4-FFF2-40B4-BE49-F238E27FC236}">
                <a16:creationId xmlns:a16="http://schemas.microsoft.com/office/drawing/2014/main" id="{E368B190-F2A1-4C91-AA04-C6717E420335}"/>
              </a:ext>
            </a:extLst>
          </p:cNvPr>
          <p:cNvSpPr txBox="1">
            <a:spLocks/>
          </p:cNvSpPr>
          <p:nvPr/>
        </p:nvSpPr>
        <p:spPr>
          <a:xfrm>
            <a:off x="7991780" y="3818149"/>
            <a:ext cx="3760787" cy="15629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SA" sz="1800" b="1" dirty="0"/>
              <a:t>1- اختيار فكرة المشروع</a:t>
            </a:r>
          </a:p>
          <a:p>
            <a:pPr algn="r"/>
            <a:r>
              <a:rPr lang="ar-SA" sz="1800" b="1" dirty="0"/>
              <a:t>2- دراسة تفاصيل الفكرة بشكل كامل</a:t>
            </a:r>
          </a:p>
          <a:p>
            <a:pPr algn="r"/>
            <a:r>
              <a:rPr lang="ar-SA" sz="1800" b="1" dirty="0"/>
              <a:t>3- تقسيم الفرق وتوزيع المهام بين الفريق</a:t>
            </a:r>
          </a:p>
          <a:p>
            <a:pPr algn="r"/>
            <a:r>
              <a:rPr lang="ar-SA" sz="1800" b="1" dirty="0"/>
              <a:t>4- دراسة أوقات المهام بين الفريق والجمع بينها</a:t>
            </a:r>
          </a:p>
          <a:p>
            <a:pPr algn="r"/>
            <a:r>
              <a:rPr lang="ar-SA" sz="1800" b="1" dirty="0"/>
              <a:t>5- تنفيذ المهام لاستكمال المشروع</a:t>
            </a:r>
          </a:p>
        </p:txBody>
      </p:sp>
      <p:sp>
        <p:nvSpPr>
          <p:cNvPr id="10" name="عنوان 1">
            <a:extLst>
              <a:ext uri="{FF2B5EF4-FFF2-40B4-BE49-F238E27FC236}">
                <a16:creationId xmlns:a16="http://schemas.microsoft.com/office/drawing/2014/main" id="{9E300BB6-D606-48F2-93B1-0943CB847C2A}"/>
              </a:ext>
            </a:extLst>
          </p:cNvPr>
          <p:cNvSpPr txBox="1">
            <a:spLocks/>
          </p:cNvSpPr>
          <p:nvPr/>
        </p:nvSpPr>
        <p:spPr>
          <a:xfrm>
            <a:off x="9635517" y="5434808"/>
            <a:ext cx="2117050" cy="702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SA" sz="2400" b="1" dirty="0">
                <a:solidFill>
                  <a:schemeClr val="accent2">
                    <a:lumMod val="75000"/>
                  </a:schemeClr>
                </a:solidFill>
              </a:rPr>
              <a:t>مراحل المشروع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E1EF1C04-4143-404A-B08C-37D00DF6A27F}"/>
              </a:ext>
            </a:extLst>
          </p:cNvPr>
          <p:cNvSpPr/>
          <p:nvPr/>
        </p:nvSpPr>
        <p:spPr>
          <a:xfrm>
            <a:off x="10899322" y="6104166"/>
            <a:ext cx="853245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/>
              <a:t>البدء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A404C9FC-FB31-4BB0-A972-E9F3EC59471C}"/>
              </a:ext>
            </a:extLst>
          </p:cNvPr>
          <p:cNvSpPr/>
          <p:nvPr/>
        </p:nvSpPr>
        <p:spPr>
          <a:xfrm>
            <a:off x="9855540" y="6104166"/>
            <a:ext cx="1005645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/>
              <a:t>التخطيط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0F40E5F4-1314-4354-80FF-A7DFAA8C8647}"/>
              </a:ext>
            </a:extLst>
          </p:cNvPr>
          <p:cNvSpPr/>
          <p:nvPr/>
        </p:nvSpPr>
        <p:spPr>
          <a:xfrm>
            <a:off x="8964158" y="6104166"/>
            <a:ext cx="853245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/>
              <a:t>التنفيذ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D8621260-3C51-4DAB-8356-3314A0439A62}"/>
              </a:ext>
            </a:extLst>
          </p:cNvPr>
          <p:cNvSpPr/>
          <p:nvPr/>
        </p:nvSpPr>
        <p:spPr>
          <a:xfrm>
            <a:off x="7310779" y="6104166"/>
            <a:ext cx="1615242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/>
              <a:t>التدقيق والمتابعة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FC4140E4-CDB6-44CF-8F4A-8422AE6B1D8D}"/>
              </a:ext>
            </a:extLst>
          </p:cNvPr>
          <p:cNvSpPr/>
          <p:nvPr/>
        </p:nvSpPr>
        <p:spPr>
          <a:xfrm>
            <a:off x="6220585" y="6104166"/>
            <a:ext cx="1005646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/>
              <a:t>الانتهاء</a:t>
            </a:r>
          </a:p>
        </p:txBody>
      </p:sp>
      <p:graphicFrame>
        <p:nvGraphicFramePr>
          <p:cNvPr id="23" name="رسم تخطيطي 10">
            <a:extLst>
              <a:ext uri="{FF2B5EF4-FFF2-40B4-BE49-F238E27FC236}">
                <a16:creationId xmlns:a16="http://schemas.microsoft.com/office/drawing/2014/main" id="{F6531ED8-B07E-44EC-9E57-90EC1DB20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311138"/>
              </p:ext>
            </p:extLst>
          </p:nvPr>
        </p:nvGraphicFramePr>
        <p:xfrm>
          <a:off x="4121662" y="1267999"/>
          <a:ext cx="3658681" cy="632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0" name="رسم تخطيطي 11">
            <a:extLst>
              <a:ext uri="{FF2B5EF4-FFF2-40B4-BE49-F238E27FC236}">
                <a16:creationId xmlns:a16="http://schemas.microsoft.com/office/drawing/2014/main" id="{B7CD4543-67E1-46A8-A5FF-DE60878B86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816059"/>
              </p:ext>
            </p:extLst>
          </p:nvPr>
        </p:nvGraphicFramePr>
        <p:xfrm>
          <a:off x="4121661" y="2027384"/>
          <a:ext cx="3658681" cy="713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1" name="رسم تخطيطي 12">
            <a:extLst>
              <a:ext uri="{FF2B5EF4-FFF2-40B4-BE49-F238E27FC236}">
                <a16:creationId xmlns:a16="http://schemas.microsoft.com/office/drawing/2014/main" id="{ED256E9F-F7DE-41D3-9D4D-0812988577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3633402"/>
              </p:ext>
            </p:extLst>
          </p:nvPr>
        </p:nvGraphicFramePr>
        <p:xfrm>
          <a:off x="4144942" y="2867653"/>
          <a:ext cx="3658681" cy="632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3" name="عنوان 1">
            <a:extLst>
              <a:ext uri="{FF2B5EF4-FFF2-40B4-BE49-F238E27FC236}">
                <a16:creationId xmlns:a16="http://schemas.microsoft.com/office/drawing/2014/main" id="{CDBB5178-B841-40AB-8F7B-AB795A0D4C8D}"/>
              </a:ext>
            </a:extLst>
          </p:cNvPr>
          <p:cNvSpPr txBox="1">
            <a:spLocks/>
          </p:cNvSpPr>
          <p:nvPr/>
        </p:nvSpPr>
        <p:spPr>
          <a:xfrm>
            <a:off x="5013776" y="593648"/>
            <a:ext cx="2485046" cy="42836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SA" sz="2400" b="1" dirty="0">
                <a:solidFill>
                  <a:schemeClr val="accent2">
                    <a:lumMod val="75000"/>
                  </a:schemeClr>
                </a:solidFill>
              </a:rPr>
              <a:t>توزيع المهام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عنوان 1">
            <a:extLst>
              <a:ext uri="{FF2B5EF4-FFF2-40B4-BE49-F238E27FC236}">
                <a16:creationId xmlns:a16="http://schemas.microsoft.com/office/drawing/2014/main" id="{A2DDE240-A653-4B4C-9219-E76DE8B4E863}"/>
              </a:ext>
            </a:extLst>
          </p:cNvPr>
          <p:cNvSpPr txBox="1">
            <a:spLocks/>
          </p:cNvSpPr>
          <p:nvPr/>
        </p:nvSpPr>
        <p:spPr>
          <a:xfrm>
            <a:off x="5013776" y="3707922"/>
            <a:ext cx="2485046" cy="42836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SA" sz="2400" b="1" dirty="0">
                <a:solidFill>
                  <a:schemeClr val="accent2">
                    <a:lumMod val="75000"/>
                  </a:schemeClr>
                </a:solidFill>
              </a:rPr>
              <a:t>الخط الزمني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عنوان 1">
            <a:extLst>
              <a:ext uri="{FF2B5EF4-FFF2-40B4-BE49-F238E27FC236}">
                <a16:creationId xmlns:a16="http://schemas.microsoft.com/office/drawing/2014/main" id="{2B757F3C-F284-4ACB-B2B3-0A7FB6096790}"/>
              </a:ext>
            </a:extLst>
          </p:cNvPr>
          <p:cNvSpPr txBox="1">
            <a:spLocks/>
          </p:cNvSpPr>
          <p:nvPr/>
        </p:nvSpPr>
        <p:spPr>
          <a:xfrm>
            <a:off x="891772" y="640846"/>
            <a:ext cx="2485046" cy="42836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SA" sz="2400" b="1" dirty="0">
                <a:solidFill>
                  <a:schemeClr val="accent2">
                    <a:lumMod val="75000"/>
                  </a:schemeClr>
                </a:solidFill>
              </a:rPr>
              <a:t>خط الإنتاج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8" name="رسم تخطيطي 18">
            <a:extLst>
              <a:ext uri="{FF2B5EF4-FFF2-40B4-BE49-F238E27FC236}">
                <a16:creationId xmlns:a16="http://schemas.microsoft.com/office/drawing/2014/main" id="{CB6D69C2-B98E-4C79-AC7D-2BC7A0040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017719"/>
              </p:ext>
            </p:extLst>
          </p:nvPr>
        </p:nvGraphicFramePr>
        <p:xfrm>
          <a:off x="706232" y="1584237"/>
          <a:ext cx="2889115" cy="4011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C49A6F33-5461-49B8-857F-4E99A327502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53978" t="32268" r="25186" b="53108"/>
          <a:stretch/>
        </p:blipFill>
        <p:spPr>
          <a:xfrm>
            <a:off x="8379265" y="1331881"/>
            <a:ext cx="3805364" cy="1502329"/>
          </a:xfrm>
          <a:prstGeom prst="rect">
            <a:avLst/>
          </a:prstGeom>
        </p:spPr>
      </p:pic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A71681CA-3790-4140-9555-C03490DF1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954191"/>
              </p:ext>
            </p:extLst>
          </p:nvPr>
        </p:nvGraphicFramePr>
        <p:xfrm>
          <a:off x="4436369" y="4244904"/>
          <a:ext cx="3136528" cy="1633206"/>
        </p:xfrm>
        <a:graphic>
          <a:graphicData uri="http://schemas.openxmlformats.org/drawingml/2006/table">
            <a:tbl>
              <a:tblPr/>
              <a:tblGrid>
                <a:gridCol w="1168197">
                  <a:extLst>
                    <a:ext uri="{9D8B030D-6E8A-4147-A177-3AD203B41FA5}">
                      <a16:colId xmlns:a16="http://schemas.microsoft.com/office/drawing/2014/main" val="2243722381"/>
                    </a:ext>
                  </a:extLst>
                </a:gridCol>
                <a:gridCol w="1200202">
                  <a:extLst>
                    <a:ext uri="{9D8B030D-6E8A-4147-A177-3AD203B41FA5}">
                      <a16:colId xmlns:a16="http://schemas.microsoft.com/office/drawing/2014/main" val="3956502515"/>
                    </a:ext>
                  </a:extLst>
                </a:gridCol>
                <a:gridCol w="768129">
                  <a:extLst>
                    <a:ext uri="{9D8B030D-6E8A-4147-A177-3AD203B41FA5}">
                      <a16:colId xmlns:a16="http://schemas.microsoft.com/office/drawing/2014/main" val="3533352836"/>
                    </a:ext>
                  </a:extLst>
                </a:gridCol>
              </a:tblGrid>
              <a:tr h="272201"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تحديد العناصر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ar-S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مسار الالكترونيات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ar-S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يومين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79826"/>
                  </a:ext>
                </a:extLst>
              </a:tr>
              <a:tr h="272201"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برمجة العناصر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91786"/>
                  </a:ext>
                </a:extLst>
              </a:tr>
              <a:tr h="272201"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تحديد نوع الطباعة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ar-S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فريق التصميم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ar-S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أربعة أيام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32604"/>
                  </a:ext>
                </a:extLst>
              </a:tr>
              <a:tr h="272201"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طباعة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86824"/>
                  </a:ext>
                </a:extLst>
              </a:tr>
              <a:tr h="272201"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القطع المطبوعة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ar-S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فريق التجميع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ar-S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سبعة أيام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28655"/>
                  </a:ext>
                </a:extLst>
              </a:tr>
              <a:tr h="272201"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العناصر الالكترونية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994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07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B0296B-C5B1-4115-88AF-658B146FB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78" t="40678" r="29025" b="22034"/>
          <a:stretch/>
        </p:blipFill>
        <p:spPr>
          <a:xfrm>
            <a:off x="4974771" y="2358851"/>
            <a:ext cx="5998029" cy="41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36529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2785</TotalTime>
  <Words>121</Words>
  <Application>Microsoft Office PowerPoint</Application>
  <PresentationFormat>Widescreen</PresentationFormat>
  <Paragraphs>50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Century Schoolbook</vt:lpstr>
      <vt:lpstr>Corbel</vt:lpstr>
      <vt:lpstr>Feathered</vt:lpstr>
      <vt:lpstr>الهيكل التنظيمي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الهيكل التنظيمي للمجموعة</dc:title>
  <dc:creator>asim .</dc:creator>
  <cp:lastModifiedBy>TAIF ABDULLAH ALI ALGHAMDI</cp:lastModifiedBy>
  <cp:revision>14</cp:revision>
  <dcterms:created xsi:type="dcterms:W3CDTF">2021-06-17T18:31:37Z</dcterms:created>
  <dcterms:modified xsi:type="dcterms:W3CDTF">2021-06-24T16:25:39Z</dcterms:modified>
</cp:coreProperties>
</file>